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EE2D8-2669-441B-A706-91E3159B42FF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D447-935C-4C71-B8D4-9AC472F957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9477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EE2D8-2669-441B-A706-91E3159B42FF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D447-935C-4C71-B8D4-9AC472F957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09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EE2D8-2669-441B-A706-91E3159B42FF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D447-935C-4C71-B8D4-9AC472F957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756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EE2D8-2669-441B-A706-91E3159B42FF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D447-935C-4C71-B8D4-9AC472F957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614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EE2D8-2669-441B-A706-91E3159B42FF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D447-935C-4C71-B8D4-9AC472F957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530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EE2D8-2669-441B-A706-91E3159B42FF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D447-935C-4C71-B8D4-9AC472F957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7432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EE2D8-2669-441B-A706-91E3159B42FF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D447-935C-4C71-B8D4-9AC472F957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779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EE2D8-2669-441B-A706-91E3159B42FF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D447-935C-4C71-B8D4-9AC472F957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379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EE2D8-2669-441B-A706-91E3159B42FF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D447-935C-4C71-B8D4-9AC472F957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362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EE2D8-2669-441B-A706-91E3159B42FF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D447-935C-4C71-B8D4-9AC472F957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8158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EE2D8-2669-441B-A706-91E3159B42FF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1D447-935C-4C71-B8D4-9AC472F957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88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EE2D8-2669-441B-A706-91E3159B42FF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1D447-935C-4C71-B8D4-9AC472F957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8154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691" y="399369"/>
            <a:ext cx="6858000" cy="56673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40" y="6167936"/>
            <a:ext cx="7924800" cy="457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680960" y="326571"/>
            <a:ext cx="4297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Extension: 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02543" y="695903"/>
            <a:ext cx="7089457" cy="96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778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Staff</dc:creator>
  <cp:lastModifiedBy>Staff</cp:lastModifiedBy>
  <cp:revision>1</cp:revision>
  <dcterms:created xsi:type="dcterms:W3CDTF">2020-03-29T14:36:19Z</dcterms:created>
  <dcterms:modified xsi:type="dcterms:W3CDTF">2020-03-29T14:36:33Z</dcterms:modified>
</cp:coreProperties>
</file>