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47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75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61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53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43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7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6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15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8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E2D8-2669-441B-A706-91E3159B42F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D447-935C-4C71-B8D4-9AC472F95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5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91" y="399369"/>
            <a:ext cx="6858000" cy="5667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" y="6167936"/>
            <a:ext cx="79248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80960" y="326571"/>
            <a:ext cx="429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Extension: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2543" y="695903"/>
            <a:ext cx="7089457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77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</cp:revision>
  <dcterms:created xsi:type="dcterms:W3CDTF">2020-03-29T14:36:19Z</dcterms:created>
  <dcterms:modified xsi:type="dcterms:W3CDTF">2020-03-29T14:36:33Z</dcterms:modified>
</cp:coreProperties>
</file>