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3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2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3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27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4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4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6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9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6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3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7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A0A7-C2AF-4EB4-B67C-D7488552899E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ED221-831A-4D93-8687-8B8614FD7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2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5" y="314967"/>
            <a:ext cx="9209314" cy="638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5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731" y="5956663"/>
            <a:ext cx="1019175" cy="485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6412" y="3758406"/>
            <a:ext cx="1019175" cy="485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234001"/>
            <a:ext cx="9614262" cy="6362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4049486"/>
            <a:ext cx="239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the chocolate bars if you’re stuck!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824651" y="4637314"/>
            <a:ext cx="13063" cy="378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44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074" y="548640"/>
            <a:ext cx="6087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 question: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686" y="1541418"/>
            <a:ext cx="9001321" cy="306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9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2020-03-29T14:33:19Z</dcterms:created>
  <dcterms:modified xsi:type="dcterms:W3CDTF">2020-03-29T14:33:41Z</dcterms:modified>
</cp:coreProperties>
</file>