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A0A7-C2AF-4EB4-B67C-D7488552899E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D221-831A-4D93-8687-8B8614FD7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731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A0A7-C2AF-4EB4-B67C-D7488552899E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D221-831A-4D93-8687-8B8614FD7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320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A0A7-C2AF-4EB4-B67C-D7488552899E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D221-831A-4D93-8687-8B8614FD7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384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A0A7-C2AF-4EB4-B67C-D7488552899E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D221-831A-4D93-8687-8B8614FD7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27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A0A7-C2AF-4EB4-B67C-D7488552899E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D221-831A-4D93-8687-8B8614FD7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43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A0A7-C2AF-4EB4-B67C-D7488552899E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D221-831A-4D93-8687-8B8614FD7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942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A0A7-C2AF-4EB4-B67C-D7488552899E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D221-831A-4D93-8687-8B8614FD7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467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A0A7-C2AF-4EB4-B67C-D7488552899E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D221-831A-4D93-8687-8B8614FD7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49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A0A7-C2AF-4EB4-B67C-D7488552899E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D221-831A-4D93-8687-8B8614FD7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662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A0A7-C2AF-4EB4-B67C-D7488552899E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D221-831A-4D93-8687-8B8614FD7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23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A0A7-C2AF-4EB4-B67C-D7488552899E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D221-831A-4D93-8687-8B8614FD7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77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AA0A7-C2AF-4EB4-B67C-D7488552899E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ED221-831A-4D93-8687-8B8614FD7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2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395" y="314967"/>
            <a:ext cx="9209314" cy="638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753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731" y="5956663"/>
            <a:ext cx="1019175" cy="4857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86412" y="3758406"/>
            <a:ext cx="1019175" cy="4857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234001"/>
            <a:ext cx="9614262" cy="63627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58000" y="4049486"/>
            <a:ext cx="239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Draw the chocolate bars if you’re stuck!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824651" y="4637314"/>
            <a:ext cx="13063" cy="378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446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1074" y="548640"/>
            <a:ext cx="6087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Extension question: 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3686" y="1541418"/>
            <a:ext cx="9001321" cy="3063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695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1</cp:revision>
  <dcterms:created xsi:type="dcterms:W3CDTF">2020-03-29T14:33:19Z</dcterms:created>
  <dcterms:modified xsi:type="dcterms:W3CDTF">2020-03-29T14:33:41Z</dcterms:modified>
</cp:coreProperties>
</file>