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937-A0D2-4ECE-8FA8-3DFA9542F39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73D4-9706-42B9-9568-E93F77BE7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838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937-A0D2-4ECE-8FA8-3DFA9542F39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73D4-9706-42B9-9568-E93F77BE7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95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937-A0D2-4ECE-8FA8-3DFA9542F39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73D4-9706-42B9-9568-E93F77BE7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102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153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92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937-A0D2-4ECE-8FA8-3DFA9542F39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73D4-9706-42B9-9568-E93F77BE7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03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937-A0D2-4ECE-8FA8-3DFA9542F39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73D4-9706-42B9-9568-E93F77BE7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80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937-A0D2-4ECE-8FA8-3DFA9542F39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73D4-9706-42B9-9568-E93F77BE7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26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937-A0D2-4ECE-8FA8-3DFA9542F39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73D4-9706-42B9-9568-E93F77BE7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01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937-A0D2-4ECE-8FA8-3DFA9542F39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73D4-9706-42B9-9568-E93F77BE7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218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937-A0D2-4ECE-8FA8-3DFA9542F39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73D4-9706-42B9-9568-E93F77BE7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111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937-A0D2-4ECE-8FA8-3DFA9542F39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73D4-9706-42B9-9568-E93F77BE7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17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937-A0D2-4ECE-8FA8-3DFA9542F39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73D4-9706-42B9-9568-E93F77BE7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67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2C937-A0D2-4ECE-8FA8-3DFA9542F39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273D4-9706-42B9-9568-E93F77BE73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78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0"/>
          <p:cNvSpPr>
            <a:spLocks noGrp="1"/>
          </p:cNvSpPr>
          <p:nvPr>
            <p:ph type="title"/>
          </p:nvPr>
        </p:nvSpPr>
        <p:spPr>
          <a:xfrm>
            <a:off x="1981201" y="479426"/>
            <a:ext cx="8220075" cy="993775"/>
          </a:xfrm>
        </p:spPr>
        <p:txBody>
          <a:bodyPr/>
          <a:lstStyle/>
          <a:p>
            <a:pPr eaLnBrk="1" hangingPunct="1"/>
            <a:r>
              <a:rPr lang="en-GB" altLang="en-US" sz="3600"/>
              <a:t>Match the Fronted Adverbial</a:t>
            </a:r>
          </a:p>
        </p:txBody>
      </p:sp>
      <p:sp>
        <p:nvSpPr>
          <p:cNvPr id="5" name="Rectangle 4"/>
          <p:cNvSpPr/>
          <p:nvPr/>
        </p:nvSpPr>
        <p:spPr>
          <a:xfrm>
            <a:off x="2279650" y="1330325"/>
            <a:ext cx="7632700" cy="637849"/>
          </a:xfrm>
          <a:prstGeom prst="rect">
            <a:avLst/>
          </a:prstGeom>
        </p:spPr>
        <p:txBody>
          <a:bodyPr lIns="0" tIns="72000" rIns="0" bIns="72000">
            <a:spAutoFit/>
          </a:bodyPr>
          <a:lstStyle/>
          <a:p>
            <a:pPr algn="ctr">
              <a:defRPr/>
            </a:pPr>
            <a:r>
              <a:rPr lang="en-GB" sz="1600" dirty="0"/>
              <a:t>Match the fronted adverbials to the sentence they fit best with. </a:t>
            </a:r>
            <a:br>
              <a:rPr lang="en-GB" sz="1600" dirty="0"/>
            </a:br>
            <a:r>
              <a:rPr lang="en-GB" sz="1600" dirty="0" smtClean="0"/>
              <a:t>Write them out on a piece of paper or print it out and join them with a line. </a:t>
            </a:r>
          </a:p>
        </p:txBody>
      </p:sp>
      <p:sp>
        <p:nvSpPr>
          <p:cNvPr id="25" name="Rectangle 24"/>
          <p:cNvSpPr>
            <a:spLocks/>
          </p:cNvSpPr>
          <p:nvPr/>
        </p:nvSpPr>
        <p:spPr>
          <a:xfrm>
            <a:off x="2279650" y="2071689"/>
            <a:ext cx="3282950" cy="592137"/>
          </a:xfrm>
          <a:prstGeom prst="rect">
            <a:avLst/>
          </a:prstGeom>
          <a:solidFill>
            <a:srgbClr val="CB065B"/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sz="1600" dirty="0">
                <a:solidFill>
                  <a:schemeClr val="bg1"/>
                </a:solidFill>
              </a:rPr>
              <a:t>Almost unbelievably,</a:t>
            </a:r>
          </a:p>
        </p:txBody>
      </p:sp>
      <p:sp>
        <p:nvSpPr>
          <p:cNvPr id="27" name="Rectangle 26"/>
          <p:cNvSpPr>
            <a:spLocks/>
          </p:cNvSpPr>
          <p:nvPr/>
        </p:nvSpPr>
        <p:spPr>
          <a:xfrm>
            <a:off x="2279650" y="2803525"/>
            <a:ext cx="3282950" cy="590550"/>
          </a:xfrm>
          <a:prstGeom prst="rect">
            <a:avLst/>
          </a:prstGeom>
          <a:solidFill>
            <a:srgbClr val="CB065B"/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sz="1600" dirty="0">
                <a:solidFill>
                  <a:schemeClr val="bg1"/>
                </a:solidFill>
              </a:rPr>
              <a:t>Bravely,</a:t>
            </a:r>
          </a:p>
        </p:txBody>
      </p:sp>
      <p:sp>
        <p:nvSpPr>
          <p:cNvPr id="28" name="Rectangle 27"/>
          <p:cNvSpPr>
            <a:spLocks/>
          </p:cNvSpPr>
          <p:nvPr/>
        </p:nvSpPr>
        <p:spPr>
          <a:xfrm>
            <a:off x="2279650" y="3533775"/>
            <a:ext cx="3282950" cy="590550"/>
          </a:xfrm>
          <a:prstGeom prst="rect">
            <a:avLst/>
          </a:prstGeom>
          <a:solidFill>
            <a:srgbClr val="CB065B"/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sz="1600" dirty="0">
                <a:solidFill>
                  <a:schemeClr val="bg1"/>
                </a:solidFill>
              </a:rPr>
              <a:t>Sometimes,</a:t>
            </a:r>
          </a:p>
        </p:txBody>
      </p:sp>
      <p:sp>
        <p:nvSpPr>
          <p:cNvPr id="29" name="Rectangle 28"/>
          <p:cNvSpPr>
            <a:spLocks/>
          </p:cNvSpPr>
          <p:nvPr/>
        </p:nvSpPr>
        <p:spPr>
          <a:xfrm>
            <a:off x="2279650" y="4264025"/>
            <a:ext cx="3282950" cy="590550"/>
          </a:xfrm>
          <a:prstGeom prst="rect">
            <a:avLst/>
          </a:prstGeom>
          <a:solidFill>
            <a:srgbClr val="CB065B"/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sz="1600" dirty="0">
                <a:solidFill>
                  <a:schemeClr val="bg1"/>
                </a:solidFill>
              </a:rPr>
              <a:t>Immediately,</a:t>
            </a:r>
          </a:p>
        </p:txBody>
      </p:sp>
      <p:sp>
        <p:nvSpPr>
          <p:cNvPr id="30" name="Rectangle 29"/>
          <p:cNvSpPr>
            <a:spLocks/>
          </p:cNvSpPr>
          <p:nvPr/>
        </p:nvSpPr>
        <p:spPr>
          <a:xfrm>
            <a:off x="2279650" y="4994275"/>
            <a:ext cx="3282950" cy="590550"/>
          </a:xfrm>
          <a:prstGeom prst="rect">
            <a:avLst/>
          </a:prstGeom>
          <a:solidFill>
            <a:srgbClr val="CB065B"/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sz="1600" dirty="0">
                <a:solidFill>
                  <a:schemeClr val="bg1"/>
                </a:solidFill>
              </a:rPr>
              <a:t>Below the sea,</a:t>
            </a:r>
          </a:p>
        </p:txBody>
      </p:sp>
      <p:sp>
        <p:nvSpPr>
          <p:cNvPr id="31" name="Rectangle 30"/>
          <p:cNvSpPr>
            <a:spLocks/>
          </p:cNvSpPr>
          <p:nvPr/>
        </p:nvSpPr>
        <p:spPr>
          <a:xfrm>
            <a:off x="6419850" y="2071689"/>
            <a:ext cx="3492500" cy="592137"/>
          </a:xfrm>
          <a:prstGeom prst="rect">
            <a:avLst/>
          </a:prstGeom>
          <a:solidFill>
            <a:schemeClr val="accent3"/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sz="1600" dirty="0"/>
              <a:t>supermarkets do not stock products from particular brands.</a:t>
            </a:r>
          </a:p>
        </p:txBody>
      </p:sp>
      <p:sp>
        <p:nvSpPr>
          <p:cNvPr id="32" name="Rectangle 31"/>
          <p:cNvSpPr>
            <a:spLocks/>
          </p:cNvSpPr>
          <p:nvPr/>
        </p:nvSpPr>
        <p:spPr>
          <a:xfrm>
            <a:off x="6419850" y="2803525"/>
            <a:ext cx="3492500" cy="590550"/>
          </a:xfrm>
          <a:prstGeom prst="rect">
            <a:avLst/>
          </a:prstGeom>
          <a:solidFill>
            <a:schemeClr val="accent3"/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sz="1600" dirty="0"/>
              <a:t>Samurai warriors carried their swords into battle.</a:t>
            </a:r>
          </a:p>
        </p:txBody>
      </p:sp>
      <p:sp>
        <p:nvSpPr>
          <p:cNvPr id="33" name="Rectangle 32"/>
          <p:cNvSpPr>
            <a:spLocks/>
          </p:cNvSpPr>
          <p:nvPr/>
        </p:nvSpPr>
        <p:spPr>
          <a:xfrm>
            <a:off x="6419850" y="3533775"/>
            <a:ext cx="3492500" cy="590550"/>
          </a:xfrm>
          <a:prstGeom prst="rect">
            <a:avLst/>
          </a:prstGeom>
          <a:solidFill>
            <a:schemeClr val="accent3"/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sz="1600" dirty="0"/>
              <a:t>the car screeched to a halt.</a:t>
            </a:r>
          </a:p>
        </p:txBody>
      </p:sp>
      <p:sp>
        <p:nvSpPr>
          <p:cNvPr id="34" name="Rectangle 33"/>
          <p:cNvSpPr>
            <a:spLocks/>
          </p:cNvSpPr>
          <p:nvPr/>
        </p:nvSpPr>
        <p:spPr>
          <a:xfrm>
            <a:off x="6419850" y="4264025"/>
            <a:ext cx="3492500" cy="590550"/>
          </a:xfrm>
          <a:prstGeom prst="rect">
            <a:avLst/>
          </a:prstGeom>
          <a:solidFill>
            <a:schemeClr val="accent3"/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sz="1600" dirty="0"/>
              <a:t>the team scored a goal in the </a:t>
            </a:r>
            <a:br>
              <a:rPr lang="en-GB" sz="1600" dirty="0"/>
            </a:br>
            <a:r>
              <a:rPr lang="en-GB" sz="1600" dirty="0"/>
              <a:t>final minute.</a:t>
            </a:r>
          </a:p>
        </p:txBody>
      </p:sp>
      <p:sp>
        <p:nvSpPr>
          <p:cNvPr id="35" name="Rectangle 34"/>
          <p:cNvSpPr>
            <a:spLocks/>
          </p:cNvSpPr>
          <p:nvPr/>
        </p:nvSpPr>
        <p:spPr>
          <a:xfrm>
            <a:off x="6419850" y="4994275"/>
            <a:ext cx="3492500" cy="590550"/>
          </a:xfrm>
          <a:prstGeom prst="rect">
            <a:avLst/>
          </a:prstGeom>
          <a:solidFill>
            <a:schemeClr val="accent3"/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sz="1600" dirty="0"/>
              <a:t>a variety of previously unseen creatures are being discovered.</a:t>
            </a:r>
          </a:p>
        </p:txBody>
      </p:sp>
    </p:spTree>
    <p:extLst>
      <p:ext uri="{BB962C8B-B14F-4D97-AF65-F5344CB8AC3E}">
        <p14:creationId xmlns:p14="http://schemas.microsoft.com/office/powerpoint/2010/main" val="133717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0"/>
          <p:cNvSpPr>
            <a:spLocks noGrp="1"/>
          </p:cNvSpPr>
          <p:nvPr>
            <p:ph type="title"/>
          </p:nvPr>
        </p:nvSpPr>
        <p:spPr>
          <a:xfrm>
            <a:off x="1981201" y="479426"/>
            <a:ext cx="8220075" cy="993775"/>
          </a:xfrm>
        </p:spPr>
        <p:txBody>
          <a:bodyPr/>
          <a:lstStyle/>
          <a:p>
            <a:pPr eaLnBrk="1" hangingPunct="1"/>
            <a:r>
              <a:rPr lang="en-GB" altLang="en-US" sz="3600"/>
              <a:t>Add the Fronted Adverbial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2279650" y="1514475"/>
            <a:ext cx="76327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72000" rIns="0" bIns="72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dirty="0">
                <a:solidFill>
                  <a:schemeClr val="tx1"/>
                </a:solidFill>
              </a:rPr>
              <a:t>Can you add appropriate fronted adverbials in these sentences? </a:t>
            </a:r>
            <a:br>
              <a:rPr lang="en-GB" altLang="en-US" dirty="0">
                <a:solidFill>
                  <a:schemeClr val="tx1"/>
                </a:solidFill>
              </a:rPr>
            </a:br>
            <a:r>
              <a:rPr lang="en-GB" altLang="en-US" dirty="0">
                <a:solidFill>
                  <a:schemeClr val="tx1"/>
                </a:solidFill>
              </a:rPr>
              <a:t>Write them on your </a:t>
            </a:r>
            <a:r>
              <a:rPr lang="en-GB" altLang="en-US" dirty="0" smtClean="0">
                <a:solidFill>
                  <a:schemeClr val="tx1"/>
                </a:solidFill>
              </a:rPr>
              <a:t>paper.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2279650" y="2255838"/>
            <a:ext cx="7632700" cy="671512"/>
          </a:xfrm>
          <a:prstGeom prst="rect">
            <a:avLst/>
          </a:prstGeom>
          <a:solidFill>
            <a:schemeClr val="accent3"/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u="sng" dirty="0"/>
              <a:t>              </a:t>
            </a:r>
            <a:r>
              <a:rPr lang="en-GB" dirty="0"/>
              <a:t>, Kerry relaxed on the beach.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2279650" y="3044825"/>
            <a:ext cx="7632700" cy="6731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u="sng" dirty="0"/>
              <a:t>               </a:t>
            </a:r>
            <a:r>
              <a:rPr lang="en-GB" dirty="0"/>
              <a:t>, the swings were empty.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>
          <a:xfrm>
            <a:off x="2279650" y="3835400"/>
            <a:ext cx="7632700" cy="674688"/>
          </a:xfrm>
          <a:prstGeom prst="rect">
            <a:avLst/>
          </a:prstGeom>
          <a:solidFill>
            <a:schemeClr val="accent3"/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u="sng" dirty="0"/>
              <a:t>               </a:t>
            </a:r>
            <a:r>
              <a:rPr lang="en-GB" dirty="0"/>
              <a:t>, Jemima watered the flowers in her garden.</a:t>
            </a:r>
          </a:p>
        </p:txBody>
      </p:sp>
      <p:sp>
        <p:nvSpPr>
          <p:cNvPr id="13" name="Rectangle 12"/>
          <p:cNvSpPr>
            <a:spLocks/>
          </p:cNvSpPr>
          <p:nvPr/>
        </p:nvSpPr>
        <p:spPr>
          <a:xfrm>
            <a:off x="2279650" y="4627563"/>
            <a:ext cx="7632700" cy="6731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u="sng" dirty="0"/>
              <a:t>               </a:t>
            </a:r>
            <a:r>
              <a:rPr lang="en-GB" dirty="0"/>
              <a:t>, Maya and Suki walked around the maze.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>
          <a:xfrm>
            <a:off x="2279650" y="5418139"/>
            <a:ext cx="7632700" cy="674687"/>
          </a:xfrm>
          <a:prstGeom prst="rect">
            <a:avLst/>
          </a:prstGeom>
          <a:solidFill>
            <a:schemeClr val="accent3"/>
          </a:solidFill>
        </p:spPr>
        <p:txBody>
          <a:bodyPr lIns="108000" tIns="108000" rIns="108000" bIns="108000" anchor="ctr"/>
          <a:lstStyle/>
          <a:p>
            <a:pPr algn="ctr">
              <a:defRPr/>
            </a:pPr>
            <a:r>
              <a:rPr lang="en-GB" u="sng" dirty="0"/>
              <a:t>                </a:t>
            </a:r>
            <a:r>
              <a:rPr lang="en-GB" dirty="0"/>
              <a:t>, the huskies pulled the sledge.</a:t>
            </a:r>
          </a:p>
        </p:txBody>
      </p:sp>
      <p:pic>
        <p:nvPicPr>
          <p:cNvPr id="1332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2643189"/>
            <a:ext cx="1397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4" y="3776663"/>
            <a:ext cx="107473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4568825"/>
            <a:ext cx="7810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4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3" y="5230813"/>
            <a:ext cx="1395412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5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26158">
            <a:off x="2549525" y="2135189"/>
            <a:ext cx="1239838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453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127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Sassoon Infant Rg</vt:lpstr>
      <vt:lpstr>Twinkl</vt:lpstr>
      <vt:lpstr>Twinkl SemiBold</vt:lpstr>
      <vt:lpstr>Office Theme</vt:lpstr>
      <vt:lpstr>Match the Fronted Adverbial</vt:lpstr>
      <vt:lpstr>Add the Fronted Adverbial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 the Fronted Adverbial</dc:title>
  <dc:creator>Staff</dc:creator>
  <cp:lastModifiedBy>Staff</cp:lastModifiedBy>
  <cp:revision>2</cp:revision>
  <dcterms:created xsi:type="dcterms:W3CDTF">2020-03-20T15:00:07Z</dcterms:created>
  <dcterms:modified xsi:type="dcterms:W3CDTF">2020-03-20T15:04:03Z</dcterms:modified>
</cp:coreProperties>
</file>