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15"/>
  </p:handoutMasterIdLst>
  <p:sldIdLst>
    <p:sldId id="260" r:id="rId2"/>
    <p:sldId id="261" r:id="rId3"/>
    <p:sldId id="262" r:id="rId4"/>
    <p:sldId id="356" r:id="rId5"/>
    <p:sldId id="275" r:id="rId6"/>
    <p:sldId id="318" r:id="rId7"/>
    <p:sldId id="358" r:id="rId8"/>
    <p:sldId id="371" r:id="rId9"/>
    <p:sldId id="372" r:id="rId10"/>
    <p:sldId id="373" r:id="rId11"/>
    <p:sldId id="338" r:id="rId12"/>
    <p:sldId id="359" r:id="rId13"/>
    <p:sldId id="264" r:id="rId14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6"/>
      <p:bold r:id="rId17"/>
    </p:embeddedFont>
    <p:embeddedFont>
      <p:font typeface="Tuffy" panose="020B0603060100000000" charset="0"/>
      <p:regular r:id="rId18"/>
      <p:bold r:id="rId19"/>
      <p:italic r:id="rId20"/>
      <p:boldItalic r:id="rId21"/>
    </p:embeddedFont>
    <p:embeddedFont>
      <p:font typeface="Twinkl SemiBold" charset="0"/>
      <p:bold r:id="rId22"/>
    </p:embeddedFont>
    <p:embeddedFont>
      <p:font typeface="Twinkl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assoon Infant Md" panose="02000603050000020003" pitchFamily="50" charset="0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88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A0B"/>
    <a:srgbClr val="64C1C8"/>
    <a:srgbClr val="FFA14D"/>
    <a:srgbClr val="238890"/>
    <a:srgbClr val="DD4251"/>
    <a:srgbClr val="F5DD75"/>
    <a:srgbClr val="F6988F"/>
    <a:srgbClr val="C68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27" y="82"/>
      </p:cViewPr>
      <p:guideLst>
        <p:guide orient="horz" pos="2160"/>
        <p:guide pos="2880"/>
        <p:guide pos="317"/>
        <p:guide pos="476"/>
        <p:guide pos="5284"/>
        <p:guide pos="5488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CA1755-56CA-4D0E-B901-15928931D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0FD23-839E-4F4A-9DD5-660DB2D816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9E25D4-2C67-448B-B2AC-0CC43B769C71}" type="datetimeFigureOut">
              <a:rPr lang="en-GB"/>
              <a:pPr>
                <a:defRPr/>
              </a:pPr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D00B1-A120-4EA8-98BA-6327DA9ED9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DCD22-B728-4D3F-93F2-C54523837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C28DF3-1F98-4229-9FC6-D414FA218E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533FACF-21FA-4F97-898B-8EA170B8BA1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8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395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50837FE-4319-4265-A991-356172C2D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7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0F94D73-5B01-4A1E-8DC6-D4D5A3F279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2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22161BA-4F67-422F-831D-4F1C0188F68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137798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9068443-C118-434B-805C-A6004C8B3D7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50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2EC90B9-4576-4BDA-8026-8EE305FEF87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947C0E07-403C-4FF7-886A-47C7B6B36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51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EDB20FA-DAE2-4DF8-8BE3-BB82A25C1BD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AF2E7AFF-830A-4EE6-B17C-57B9520DF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63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62064D-BCFF-4B60-90BA-FF1276BF81C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90E2ACA1-7314-4553-A6A4-00A2FDF0E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E1D841C-101C-4FF4-90F6-5CCE639A716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FEF00285-5CBD-42F3-B847-CA02D91C7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3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83B4921-7B4D-4A29-A186-8D41BEC777D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61F8DCEC-11EB-42BA-9086-3BB1DD9A6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48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5974DFB-501C-41EA-91C7-973B97F85A9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5242DBB2-9CCA-4560-B5EF-7D463566F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9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598D96-65EB-4661-A964-BC785709B4C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7CF9E-D44C-46B9-AE5F-D2673D875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79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F11654-0C9F-4850-B9CB-386B6D3620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79B887-A142-492F-9E77-4BFB6DC1B5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69" r:id="rId10"/>
    <p:sldLayoutId id="2147483870" r:id="rId11"/>
    <p:sldLayoutId id="2147483880" r:id="rId12"/>
    <p:sldLayoutId id="2147483881" r:id="rId13"/>
    <p:sldLayoutId id="214748388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12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D7F5BB3-9C26-49C4-AC75-C017C535E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6">
            <a:extLst>
              <a:ext uri="{FF2B5EF4-FFF2-40B4-BE49-F238E27FC236}">
                <a16:creationId xmlns:a16="http://schemas.microsoft.com/office/drawing/2014/main" id="{8D5A1B47-6632-4AB6-A977-6158AE44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1B621F-6060-42D8-93CD-0D76C33C2D7B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D1E6ED-67E8-4D8E-B8A6-D043A4C366BB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0">
            <a:extLst>
              <a:ext uri="{FF2B5EF4-FFF2-40B4-BE49-F238E27FC236}">
                <a16:creationId xmlns:a16="http://schemas.microsoft.com/office/drawing/2014/main" id="{3723AA2E-A5E5-4263-9837-472B5DDE4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Multiplication and Division | Solve Multiplication and Division Facts | Lesson 4 of 5: Super Sundaes</a:t>
            </a:r>
          </a:p>
        </p:txBody>
      </p:sp>
      <p:sp>
        <p:nvSpPr>
          <p:cNvPr id="25607" name="Title 17">
            <a:extLst>
              <a:ext uri="{FF2B5EF4-FFF2-40B4-BE49-F238E27FC236}">
                <a16:creationId xmlns:a16="http://schemas.microsoft.com/office/drawing/2014/main" id="{8871C896-802F-40BC-8DD0-000B5DC7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Text Placeholder 16">
            <a:extLst>
              <a:ext uri="{FF2B5EF4-FFF2-40B4-BE49-F238E27FC236}">
                <a16:creationId xmlns:a16="http://schemas.microsoft.com/office/drawing/2014/main" id="{A0E8DE34-D95E-47F5-9652-5B70F2A87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Multiplication and Division</a:t>
            </a:r>
          </a:p>
        </p:txBody>
      </p:sp>
      <p:pic>
        <p:nvPicPr>
          <p:cNvPr id="25609" name="Picture 2">
            <a:extLst>
              <a:ext uri="{FF2B5EF4-FFF2-40B4-BE49-F238E27FC236}">
                <a16:creationId xmlns:a16="http://schemas.microsoft.com/office/drawing/2014/main" id="{CD1585EE-E44E-4B65-A06B-325B21878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2BE9D-ECF5-4456-B2D5-C1ECD1416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751138"/>
            <a:ext cx="2682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186367-E1A1-434E-8CB3-6B90C9A5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190750"/>
            <a:ext cx="27463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A8D853-0011-402B-82F0-06FDFB1E5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097088"/>
            <a:ext cx="26511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BB0A46-63FB-4D69-9318-46CB9E55A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2101850"/>
            <a:ext cx="280352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438661-AF66-44F5-8B31-3B48F98B4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097088"/>
            <a:ext cx="28400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911354-B4C0-4C62-8BDD-D4A87D8BE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084388"/>
            <a:ext cx="2868612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5F9424-6AA7-409F-8DE1-18B87C490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049463"/>
            <a:ext cx="28987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BCF3E-A8E2-4FDE-9A33-E0ADD3FB5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060575"/>
            <a:ext cx="28575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67A1D-0FED-4E5C-B986-57CECC8252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073275"/>
            <a:ext cx="288607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71DDC6-77A8-4E70-875B-EDD4B5C985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071688"/>
            <a:ext cx="318293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9E42A-B69A-48C6-828B-F250F25B9AAC}"/>
              </a:ext>
            </a:extLst>
          </p:cNvPr>
          <p:cNvSpPr/>
          <p:nvPr/>
        </p:nvSpPr>
        <p:spPr>
          <a:xfrm>
            <a:off x="2585078" y="696913"/>
            <a:ext cx="397384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 err="1"/>
              <a:t>Aman’s</a:t>
            </a:r>
            <a:r>
              <a:rPr lang="en-GB" altLang="en-US" sz="4000" b="1" dirty="0"/>
              <a:t> Toppings</a:t>
            </a:r>
            <a:endParaRPr lang="en-GB" sz="4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54D4C-90F9-4312-8C04-57F67DCAAAC4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4727575"/>
            <a:ext cx="873125" cy="428625"/>
            <a:chOff x="763471" y="4571287"/>
            <a:chExt cx="1757741" cy="427700"/>
          </a:xfrm>
        </p:grpSpPr>
        <p:sp>
          <p:nvSpPr>
            <p:cNvPr id="132" name="Curved Down Arrow 131">
              <a:extLst>
                <a:ext uri="{FF2B5EF4-FFF2-40B4-BE49-F238E27FC236}">
                  <a16:creationId xmlns:a16="http://schemas.microsoft.com/office/drawing/2014/main" id="{8F5180B0-BCA2-42DA-89B5-74713A64F2CD}"/>
                </a:ext>
              </a:extLst>
            </p:cNvPr>
            <p:cNvSpPr/>
            <p:nvPr/>
          </p:nvSpPr>
          <p:spPr>
            <a:xfrm>
              <a:off x="763471" y="4617226"/>
              <a:ext cx="1757741" cy="381761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110" name="Rectangle 109">
              <a:extLst>
                <a:ext uri="{FF2B5EF4-FFF2-40B4-BE49-F238E27FC236}">
                  <a16:creationId xmlns:a16="http://schemas.microsoft.com/office/drawing/2014/main" id="{699BAE85-53F6-43A7-A4B4-F06854E51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807" y="4571287"/>
              <a:ext cx="279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BAFA43-8EC0-4981-8103-63488A7F5281}"/>
              </a:ext>
            </a:extLst>
          </p:cNvPr>
          <p:cNvGrpSpPr>
            <a:grpSpLocks/>
          </p:cNvGrpSpPr>
          <p:nvPr/>
        </p:nvGrpSpPr>
        <p:grpSpPr bwMode="auto">
          <a:xfrm>
            <a:off x="1568450" y="4722813"/>
            <a:ext cx="850900" cy="433387"/>
            <a:chOff x="2418667" y="4566259"/>
            <a:chExt cx="1639422" cy="432728"/>
          </a:xfrm>
        </p:grpSpPr>
        <p:sp>
          <p:nvSpPr>
            <p:cNvPr id="79" name="Curved Down Arrow 78">
              <a:extLst>
                <a:ext uri="{FF2B5EF4-FFF2-40B4-BE49-F238E27FC236}">
                  <a16:creationId xmlns:a16="http://schemas.microsoft.com/office/drawing/2014/main" id="{82BCEF9C-5E86-402E-B026-A29C0520C9C8}"/>
                </a:ext>
              </a:extLst>
            </p:cNvPr>
            <p:cNvSpPr/>
            <p:nvPr/>
          </p:nvSpPr>
          <p:spPr>
            <a:xfrm>
              <a:off x="2418667" y="4616982"/>
              <a:ext cx="1639422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108" name="Rectangle 110">
              <a:extLst>
                <a:ext uri="{FF2B5EF4-FFF2-40B4-BE49-F238E27FC236}">
                  <a16:creationId xmlns:a16="http://schemas.microsoft.com/office/drawing/2014/main" id="{1C7C1FC5-1368-4AD1-A1E0-67FE7B6AB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707" y="4566259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496B84-4D2B-4E98-97CB-BD04C704F6BA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4722813"/>
            <a:ext cx="830262" cy="433387"/>
            <a:chOff x="3943979" y="4566259"/>
            <a:chExt cx="1650987" cy="432728"/>
          </a:xfrm>
        </p:grpSpPr>
        <p:sp>
          <p:nvSpPr>
            <p:cNvPr id="82" name="Curved Down Arrow 81">
              <a:extLst>
                <a:ext uri="{FF2B5EF4-FFF2-40B4-BE49-F238E27FC236}">
                  <a16:creationId xmlns:a16="http://schemas.microsoft.com/office/drawing/2014/main" id="{2970925D-7CD2-409F-AD44-D65AB5FD0D15}"/>
                </a:ext>
              </a:extLst>
            </p:cNvPr>
            <p:cNvSpPr/>
            <p:nvPr/>
          </p:nvSpPr>
          <p:spPr>
            <a:xfrm>
              <a:off x="3943979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106" name="Rectangle 111">
              <a:extLst>
                <a:ext uri="{FF2B5EF4-FFF2-40B4-BE49-F238E27FC236}">
                  <a16:creationId xmlns:a16="http://schemas.microsoft.com/office/drawing/2014/main" id="{342A6C15-F329-4097-8082-D84D35391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402" y="4566259"/>
              <a:ext cx="3048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DDA9D-CDB8-4674-B3E2-D75500B79778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4722813"/>
            <a:ext cx="811213" cy="433387"/>
            <a:chOff x="5480856" y="4566259"/>
            <a:chExt cx="1650987" cy="432728"/>
          </a:xfrm>
        </p:grpSpPr>
        <p:sp>
          <p:nvSpPr>
            <p:cNvPr id="85" name="Curved Down Arrow 84">
              <a:extLst>
                <a:ext uri="{FF2B5EF4-FFF2-40B4-BE49-F238E27FC236}">
                  <a16:creationId xmlns:a16="http://schemas.microsoft.com/office/drawing/2014/main" id="{20AD23E9-37A4-4FA5-AAFC-510C3FD9F467}"/>
                </a:ext>
              </a:extLst>
            </p:cNvPr>
            <p:cNvSpPr/>
            <p:nvPr/>
          </p:nvSpPr>
          <p:spPr>
            <a:xfrm>
              <a:off x="5480856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104" name="Rectangle 117">
              <a:extLst>
                <a:ext uri="{FF2B5EF4-FFF2-40B4-BE49-F238E27FC236}">
                  <a16:creationId xmlns:a16="http://schemas.microsoft.com/office/drawing/2014/main" id="{FBBEB53D-1374-41C9-AAA6-9A226B823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298" y="4566259"/>
              <a:ext cx="3193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4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14097E8-F0C4-45D3-B43E-DFA5FED6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2468563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7E5966-3A66-4130-9FAB-B524D5C00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1835150"/>
            <a:ext cx="427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10</a:t>
            </a:r>
          </a:p>
        </p:txBody>
      </p:sp>
      <p:sp>
        <p:nvSpPr>
          <p:cNvPr id="44051" name="Rectangle 12">
            <a:extLst>
              <a:ext uri="{FF2B5EF4-FFF2-40B4-BE49-F238E27FC236}">
                <a16:creationId xmlns:a16="http://schemas.microsoft.com/office/drawing/2014/main" id="{1CDB4E9F-6BC5-4BC1-A129-F17CEF1E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97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Let’s count to 50 in 5s. Keep track of your count on your fingers.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4B945D-AFBA-4D47-98EE-1F4CF21A6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567531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There are 10 lots of 5 in 50.         50 divided by 5 is 10.        50 ÷ 5 = 10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1A84506-DC51-48FD-B4EF-C8C53A102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1733550"/>
            <a:ext cx="40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15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A6CA8CE-3318-4BDF-9CC3-C3C403EB4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1844675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20</a:t>
            </a:r>
          </a:p>
        </p:txBody>
      </p:sp>
      <p:pic>
        <p:nvPicPr>
          <p:cNvPr id="44055" name="Talking Partners">
            <a:extLst>
              <a:ext uri="{FF2B5EF4-FFF2-40B4-BE49-F238E27FC236}">
                <a16:creationId xmlns:a16="http://schemas.microsoft.com/office/drawing/2014/main" id="{72F64FDB-C2AF-48F2-937D-6314853EA4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5FA2E85-3422-442D-B57C-77D58689A675}"/>
              </a:ext>
            </a:extLst>
          </p:cNvPr>
          <p:cNvGrpSpPr>
            <a:grpSpLocks/>
          </p:cNvGrpSpPr>
          <p:nvPr/>
        </p:nvGrpSpPr>
        <p:grpSpPr bwMode="auto">
          <a:xfrm>
            <a:off x="3841750" y="4741863"/>
            <a:ext cx="833438" cy="441325"/>
            <a:chOff x="5480856" y="4557722"/>
            <a:chExt cx="1650987" cy="441265"/>
          </a:xfrm>
        </p:grpSpPr>
        <p:sp>
          <p:nvSpPr>
            <p:cNvPr id="154" name="Curved Down Arrow 153">
              <a:extLst>
                <a:ext uri="{FF2B5EF4-FFF2-40B4-BE49-F238E27FC236}">
                  <a16:creationId xmlns:a16="http://schemas.microsoft.com/office/drawing/2014/main" id="{49398343-E023-4DBA-A9A3-7444FC53CF41}"/>
                </a:ext>
              </a:extLst>
            </p:cNvPr>
            <p:cNvSpPr/>
            <p:nvPr/>
          </p:nvSpPr>
          <p:spPr>
            <a:xfrm>
              <a:off x="5480856" y="4618039"/>
              <a:ext cx="1650987" cy="380948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102" name="Rectangle 154">
              <a:extLst>
                <a:ext uri="{FF2B5EF4-FFF2-40B4-BE49-F238E27FC236}">
                  <a16:creationId xmlns:a16="http://schemas.microsoft.com/office/drawing/2014/main" id="{63EBE46C-D2FF-4967-8D2C-2D8D16A57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63" y="4557722"/>
              <a:ext cx="4411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5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4872494-5665-46B1-AED4-620EFEC7E8D1}"/>
              </a:ext>
            </a:extLst>
          </p:cNvPr>
          <p:cNvGrpSpPr>
            <a:grpSpLocks/>
          </p:cNvGrpSpPr>
          <p:nvPr/>
        </p:nvGrpSpPr>
        <p:grpSpPr bwMode="auto">
          <a:xfrm>
            <a:off x="4592638" y="4749800"/>
            <a:ext cx="838200" cy="433388"/>
            <a:chOff x="5480856" y="4566259"/>
            <a:chExt cx="1650987" cy="432728"/>
          </a:xfrm>
        </p:grpSpPr>
        <p:sp>
          <p:nvSpPr>
            <p:cNvPr id="157" name="Curved Down Arrow 156">
              <a:extLst>
                <a:ext uri="{FF2B5EF4-FFF2-40B4-BE49-F238E27FC236}">
                  <a16:creationId xmlns:a16="http://schemas.microsoft.com/office/drawing/2014/main" id="{A81B36A2-A7C4-4368-B724-BEAB8C751350}"/>
                </a:ext>
              </a:extLst>
            </p:cNvPr>
            <p:cNvSpPr/>
            <p:nvPr/>
          </p:nvSpPr>
          <p:spPr>
            <a:xfrm>
              <a:off x="5480856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100" name="Rectangle 157">
              <a:extLst>
                <a:ext uri="{FF2B5EF4-FFF2-40B4-BE49-F238E27FC236}">
                  <a16:creationId xmlns:a16="http://schemas.microsoft.com/office/drawing/2014/main" id="{B5CED58D-3C1F-4CFC-BA6C-D8364584D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574" y="4566259"/>
              <a:ext cx="4480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6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561F2CD-3735-4DAF-9DF1-3FC7B1616D27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4756150"/>
            <a:ext cx="808038" cy="425450"/>
            <a:chOff x="5480856" y="4574553"/>
            <a:chExt cx="1650987" cy="424434"/>
          </a:xfrm>
        </p:grpSpPr>
        <p:sp>
          <p:nvSpPr>
            <p:cNvPr id="160" name="Curved Down Arrow 159">
              <a:extLst>
                <a:ext uri="{FF2B5EF4-FFF2-40B4-BE49-F238E27FC236}">
                  <a16:creationId xmlns:a16="http://schemas.microsoft.com/office/drawing/2014/main" id="{17AB19F8-F062-431E-B760-F9FD2F715F6E}"/>
                </a:ext>
              </a:extLst>
            </p:cNvPr>
            <p:cNvSpPr/>
            <p:nvPr/>
          </p:nvSpPr>
          <p:spPr>
            <a:xfrm>
              <a:off x="5480856" y="4617314"/>
              <a:ext cx="1650987" cy="381673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098" name="Rectangle 160">
              <a:extLst>
                <a:ext uri="{FF2B5EF4-FFF2-40B4-BE49-F238E27FC236}">
                  <a16:creationId xmlns:a16="http://schemas.microsoft.com/office/drawing/2014/main" id="{02C0C886-2893-4142-AA44-FEE1B943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420" y="4574553"/>
              <a:ext cx="429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7</a:t>
              </a:r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5616C73-B4B5-4BB0-B8CA-0828AB3D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2151063"/>
            <a:ext cx="430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25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720B5CD-AC5D-4301-AC0B-0F9E0B0D6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2116138"/>
            <a:ext cx="45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30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F089384-B5A8-47AF-A31A-35326C080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1831975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35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7504897-778C-49B4-93F5-049DCE8CC324}"/>
              </a:ext>
            </a:extLst>
          </p:cNvPr>
          <p:cNvCxnSpPr/>
          <p:nvPr/>
        </p:nvCxnSpPr>
        <p:spPr>
          <a:xfrm>
            <a:off x="809625" y="5689600"/>
            <a:ext cx="7485063" cy="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AAC3102-FA2E-406B-B3B3-16BC50E3C469}"/>
              </a:ext>
            </a:extLst>
          </p:cNvPr>
          <p:cNvCxnSpPr/>
          <p:nvPr/>
        </p:nvCxnSpPr>
        <p:spPr>
          <a:xfrm>
            <a:off x="809625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3E4CE96-73E6-41DF-B059-B6F82212B0EC}"/>
              </a:ext>
            </a:extLst>
          </p:cNvPr>
          <p:cNvCxnSpPr/>
          <p:nvPr/>
        </p:nvCxnSpPr>
        <p:spPr>
          <a:xfrm>
            <a:off x="3798888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F1064C6-1BB1-48A7-BC68-9BE6E9C49D82}"/>
              </a:ext>
            </a:extLst>
          </p:cNvPr>
          <p:cNvCxnSpPr/>
          <p:nvPr/>
        </p:nvCxnSpPr>
        <p:spPr>
          <a:xfrm>
            <a:off x="5292725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979D413-56DC-4D76-88F8-82D5DBDEB8A9}"/>
              </a:ext>
            </a:extLst>
          </p:cNvPr>
          <p:cNvCxnSpPr/>
          <p:nvPr/>
        </p:nvCxnSpPr>
        <p:spPr>
          <a:xfrm>
            <a:off x="6040438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ECD865E0-8B6B-4667-9DAF-A0E43147C957}"/>
              </a:ext>
            </a:extLst>
          </p:cNvPr>
          <p:cNvCxnSpPr/>
          <p:nvPr/>
        </p:nvCxnSpPr>
        <p:spPr>
          <a:xfrm>
            <a:off x="6788150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D5E6B07-200D-4880-98B3-F87F5323CF76}"/>
              </a:ext>
            </a:extLst>
          </p:cNvPr>
          <p:cNvCxnSpPr/>
          <p:nvPr/>
        </p:nvCxnSpPr>
        <p:spPr>
          <a:xfrm>
            <a:off x="7534275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9AA3C2A-2566-477C-B7A3-BE2F3E1732F2}"/>
              </a:ext>
            </a:extLst>
          </p:cNvPr>
          <p:cNvCxnSpPr/>
          <p:nvPr/>
        </p:nvCxnSpPr>
        <p:spPr>
          <a:xfrm>
            <a:off x="8281988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0" name="Rectangle 172">
            <a:extLst>
              <a:ext uri="{FF2B5EF4-FFF2-40B4-BE49-F238E27FC236}">
                <a16:creationId xmlns:a16="http://schemas.microsoft.com/office/drawing/2014/main" id="{82BD3B11-2847-4DE7-A762-F01D0D1B2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51228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26EF2ED-9268-4043-BDF5-4367AAF390C5}"/>
              </a:ext>
            </a:extLst>
          </p:cNvPr>
          <p:cNvCxnSpPr/>
          <p:nvPr/>
        </p:nvCxnSpPr>
        <p:spPr>
          <a:xfrm>
            <a:off x="1557338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EF9AC20-1FC3-4F14-B8C6-EDB52722E1A5}"/>
              </a:ext>
            </a:extLst>
          </p:cNvPr>
          <p:cNvCxnSpPr/>
          <p:nvPr/>
        </p:nvCxnSpPr>
        <p:spPr>
          <a:xfrm>
            <a:off x="2305050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BAFAFD4-B521-4FBA-9413-D8443E23CDF9}"/>
              </a:ext>
            </a:extLst>
          </p:cNvPr>
          <p:cNvCxnSpPr/>
          <p:nvPr/>
        </p:nvCxnSpPr>
        <p:spPr>
          <a:xfrm>
            <a:off x="3051175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D108964A-0A68-4338-90BB-4811C20CEE71}"/>
              </a:ext>
            </a:extLst>
          </p:cNvPr>
          <p:cNvCxnSpPr/>
          <p:nvPr/>
        </p:nvCxnSpPr>
        <p:spPr>
          <a:xfrm>
            <a:off x="4546600" y="54705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5" name="Rectangle 177">
            <a:extLst>
              <a:ext uri="{FF2B5EF4-FFF2-40B4-BE49-F238E27FC236}">
                <a16:creationId xmlns:a16="http://schemas.microsoft.com/office/drawing/2014/main" id="{9B1C0AC4-7C6F-418C-BB80-3F4E17285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122863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076" name="Rectangle 178">
            <a:extLst>
              <a:ext uri="{FF2B5EF4-FFF2-40B4-BE49-F238E27FC236}">
                <a16:creationId xmlns:a16="http://schemas.microsoft.com/office/drawing/2014/main" id="{733C82C1-9F78-49A0-8803-FBBA90341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" y="5122863"/>
            <a:ext cx="41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4077" name="Rectangle 179">
            <a:extLst>
              <a:ext uri="{FF2B5EF4-FFF2-40B4-BE49-F238E27FC236}">
                <a16:creationId xmlns:a16="http://schemas.microsoft.com/office/drawing/2014/main" id="{A96D9D36-CAE7-40B1-9EAB-FC1F279D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512286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4078" name="Rectangle 180">
            <a:extLst>
              <a:ext uri="{FF2B5EF4-FFF2-40B4-BE49-F238E27FC236}">
                <a16:creationId xmlns:a16="http://schemas.microsoft.com/office/drawing/2014/main" id="{291BD279-7BCF-4378-A6CE-EBB8E7846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51228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4079" name="Rectangle 181">
            <a:extLst>
              <a:ext uri="{FF2B5EF4-FFF2-40B4-BE49-F238E27FC236}">
                <a16:creationId xmlns:a16="http://schemas.microsoft.com/office/drawing/2014/main" id="{D8DD3926-DD0D-4A61-B358-094EDBD39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512286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44080" name="Rectangle 182">
            <a:extLst>
              <a:ext uri="{FF2B5EF4-FFF2-40B4-BE49-F238E27FC236}">
                <a16:creationId xmlns:a16="http://schemas.microsoft.com/office/drawing/2014/main" id="{468839BE-AFE5-44B2-A8A6-0B3F0CB2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0" y="5122863"/>
            <a:ext cx="446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4081" name="Rectangle 183">
            <a:extLst>
              <a:ext uri="{FF2B5EF4-FFF2-40B4-BE49-F238E27FC236}">
                <a16:creationId xmlns:a16="http://schemas.microsoft.com/office/drawing/2014/main" id="{0662F8DF-7DC3-4AB5-B69F-5BCDA9B8C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122863"/>
            <a:ext cx="423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44082" name="Rectangle 184">
            <a:extLst>
              <a:ext uri="{FF2B5EF4-FFF2-40B4-BE49-F238E27FC236}">
                <a16:creationId xmlns:a16="http://schemas.microsoft.com/office/drawing/2014/main" id="{D9AAFB3A-5388-491D-A7CB-69ACB821E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5122863"/>
            <a:ext cx="45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4083" name="Rectangle 185">
            <a:extLst>
              <a:ext uri="{FF2B5EF4-FFF2-40B4-BE49-F238E27FC236}">
                <a16:creationId xmlns:a16="http://schemas.microsoft.com/office/drawing/2014/main" id="{E41E425D-270C-4E38-8B21-81C771D2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512286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44084" name="Rectangle 186">
            <a:extLst>
              <a:ext uri="{FF2B5EF4-FFF2-40B4-BE49-F238E27FC236}">
                <a16:creationId xmlns:a16="http://schemas.microsoft.com/office/drawing/2014/main" id="{71587627-AC9E-4CF5-AAFB-79AA4985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51228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47A665E-9824-4114-BD22-7673A514AB7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752975"/>
            <a:ext cx="806450" cy="425450"/>
            <a:chOff x="5480856" y="4574824"/>
            <a:chExt cx="1650987" cy="424163"/>
          </a:xfrm>
        </p:grpSpPr>
        <p:sp>
          <p:nvSpPr>
            <p:cNvPr id="217" name="Curved Down Arrow 216">
              <a:extLst>
                <a:ext uri="{FF2B5EF4-FFF2-40B4-BE49-F238E27FC236}">
                  <a16:creationId xmlns:a16="http://schemas.microsoft.com/office/drawing/2014/main" id="{A291E17E-C762-4D7A-A0CB-A59269E07821}"/>
                </a:ext>
              </a:extLst>
            </p:cNvPr>
            <p:cNvSpPr/>
            <p:nvPr/>
          </p:nvSpPr>
          <p:spPr>
            <a:xfrm>
              <a:off x="5480856" y="4617557"/>
              <a:ext cx="1650987" cy="38143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096" name="Rectangle 217">
              <a:extLst>
                <a:ext uri="{FF2B5EF4-FFF2-40B4-BE49-F238E27FC236}">
                  <a16:creationId xmlns:a16="http://schemas.microsoft.com/office/drawing/2014/main" id="{4212C1D1-B98B-4684-AA59-17F90BF56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4348" y="4574824"/>
              <a:ext cx="655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8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204D8D2-FDAA-47E5-B7BC-74F20624BF68}"/>
              </a:ext>
            </a:extLst>
          </p:cNvPr>
          <p:cNvGrpSpPr>
            <a:grpSpLocks/>
          </p:cNvGrpSpPr>
          <p:nvPr/>
        </p:nvGrpSpPr>
        <p:grpSpPr bwMode="auto">
          <a:xfrm>
            <a:off x="6827838" y="4760913"/>
            <a:ext cx="808037" cy="415925"/>
            <a:chOff x="5480856" y="4583275"/>
            <a:chExt cx="1650987" cy="415712"/>
          </a:xfrm>
        </p:grpSpPr>
        <p:sp>
          <p:nvSpPr>
            <p:cNvPr id="220" name="Curved Down Arrow 219">
              <a:extLst>
                <a:ext uri="{FF2B5EF4-FFF2-40B4-BE49-F238E27FC236}">
                  <a16:creationId xmlns:a16="http://schemas.microsoft.com/office/drawing/2014/main" id="{72C1F977-EA54-4075-8E84-E69D16B71CB3}"/>
                </a:ext>
              </a:extLst>
            </p:cNvPr>
            <p:cNvSpPr/>
            <p:nvPr/>
          </p:nvSpPr>
          <p:spPr>
            <a:xfrm>
              <a:off x="5480856" y="4616595"/>
              <a:ext cx="1650987" cy="382392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094" name="Rectangle 220">
              <a:extLst>
                <a:ext uri="{FF2B5EF4-FFF2-40B4-BE49-F238E27FC236}">
                  <a16:creationId xmlns:a16="http://schemas.microsoft.com/office/drawing/2014/main" id="{FC7DF9FF-158A-457C-824A-91E8035DE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906" y="4583275"/>
              <a:ext cx="6395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9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C72837C-4E66-4ACE-B659-71E854225DFA}"/>
              </a:ext>
            </a:extLst>
          </p:cNvPr>
          <p:cNvGrpSpPr>
            <a:grpSpLocks/>
          </p:cNvGrpSpPr>
          <p:nvPr/>
        </p:nvGrpSpPr>
        <p:grpSpPr bwMode="auto">
          <a:xfrm>
            <a:off x="7561263" y="4768850"/>
            <a:ext cx="808037" cy="414338"/>
            <a:chOff x="5480856" y="4584468"/>
            <a:chExt cx="1650987" cy="414519"/>
          </a:xfrm>
        </p:grpSpPr>
        <p:sp>
          <p:nvSpPr>
            <p:cNvPr id="223" name="Curved Down Arrow 222">
              <a:extLst>
                <a:ext uri="{FF2B5EF4-FFF2-40B4-BE49-F238E27FC236}">
                  <a16:creationId xmlns:a16="http://schemas.microsoft.com/office/drawing/2014/main" id="{9E13D147-181C-47C0-AA05-1AFA6D90C7EB}"/>
                </a:ext>
              </a:extLst>
            </p:cNvPr>
            <p:cNvSpPr/>
            <p:nvPr/>
          </p:nvSpPr>
          <p:spPr>
            <a:xfrm>
              <a:off x="5480856" y="4617821"/>
              <a:ext cx="1650987" cy="381166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092" name="Rectangle 223">
              <a:extLst>
                <a:ext uri="{FF2B5EF4-FFF2-40B4-BE49-F238E27FC236}">
                  <a16:creationId xmlns:a16="http://schemas.microsoft.com/office/drawing/2014/main" id="{0377C807-8239-4E73-AE5F-230280D2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431" y="4584468"/>
              <a:ext cx="872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10</a:t>
              </a: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AF09A286-1CED-45B5-8708-C4BD872CF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173196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40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1AC7358-3524-4502-B84B-7DF785C6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836738"/>
            <a:ext cx="442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45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73357A-3E4F-405F-953B-37EC79441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2546350"/>
            <a:ext cx="455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6" grpId="0"/>
      <p:bldP spid="87" grpId="0"/>
      <p:bldP spid="95" grpId="0"/>
      <p:bldP spid="96" grpId="0"/>
      <p:bldP spid="162" grpId="0"/>
      <p:bldP spid="163" grpId="0"/>
      <p:bldP spid="164" grpId="0"/>
      <p:bldP spid="225" grpId="0"/>
      <p:bldP spid="226" grpId="0"/>
      <p:bldP spid="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348BAE-F371-4557-9358-5EE02082F17F}"/>
              </a:ext>
            </a:extLst>
          </p:cNvPr>
          <p:cNvSpPr/>
          <p:nvPr/>
        </p:nvSpPr>
        <p:spPr>
          <a:xfrm>
            <a:off x="2797476" y="696913"/>
            <a:ext cx="354904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Write It Down!</a:t>
            </a:r>
            <a:endParaRPr lang="en-GB" sz="4000" b="1" dirty="0"/>
          </a:p>
        </p:txBody>
      </p:sp>
      <p:pic>
        <p:nvPicPr>
          <p:cNvPr id="46083" name="Whole Class">
            <a:extLst>
              <a:ext uri="{FF2B5EF4-FFF2-40B4-BE49-F238E27FC236}">
                <a16:creationId xmlns:a16="http://schemas.microsoft.com/office/drawing/2014/main" id="{3BBF3156-765F-447E-A29E-70E002C91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67FAD69-1339-4FA4-9550-F52A79DF5AEA}"/>
              </a:ext>
            </a:extLst>
          </p:cNvPr>
          <p:cNvSpPr/>
          <p:nvPr/>
        </p:nvSpPr>
        <p:spPr>
          <a:xfrm>
            <a:off x="1177925" y="2413000"/>
            <a:ext cx="1993900" cy="493713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15 ÷ 5 =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4A414BA-2EA2-42E8-A005-9987AC8C9565}"/>
              </a:ext>
            </a:extLst>
          </p:cNvPr>
          <p:cNvSpPr/>
          <p:nvPr/>
        </p:nvSpPr>
        <p:spPr>
          <a:xfrm>
            <a:off x="3267075" y="2409825"/>
            <a:ext cx="736600" cy="495300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689E777-AA18-4A0B-9F7E-36E859528CCF}"/>
              </a:ext>
            </a:extLst>
          </p:cNvPr>
          <p:cNvSpPr/>
          <p:nvPr/>
        </p:nvSpPr>
        <p:spPr>
          <a:xfrm>
            <a:off x="1177925" y="3060700"/>
            <a:ext cx="1993900" cy="493713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50 ÷ 5 =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25294DD-A4A3-48CC-B736-9EBA2B2C5404}"/>
              </a:ext>
            </a:extLst>
          </p:cNvPr>
          <p:cNvSpPr/>
          <p:nvPr/>
        </p:nvSpPr>
        <p:spPr>
          <a:xfrm>
            <a:off x="3267075" y="3059113"/>
            <a:ext cx="736600" cy="493712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DAA43E2-90D2-4982-B865-570D394CF655}"/>
              </a:ext>
            </a:extLst>
          </p:cNvPr>
          <p:cNvSpPr/>
          <p:nvPr/>
        </p:nvSpPr>
        <p:spPr>
          <a:xfrm>
            <a:off x="1177925" y="3708400"/>
            <a:ext cx="1993900" cy="495300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10 ÷ 5 =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59BB0FD-9F00-455D-86DD-7CBCC4B9343F}"/>
              </a:ext>
            </a:extLst>
          </p:cNvPr>
          <p:cNvSpPr/>
          <p:nvPr/>
        </p:nvSpPr>
        <p:spPr>
          <a:xfrm>
            <a:off x="3267075" y="3706813"/>
            <a:ext cx="736600" cy="493712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7CB21AA-FFF0-4D40-AA91-716ABC03997B}"/>
              </a:ext>
            </a:extLst>
          </p:cNvPr>
          <p:cNvSpPr/>
          <p:nvPr/>
        </p:nvSpPr>
        <p:spPr>
          <a:xfrm>
            <a:off x="1177925" y="4357688"/>
            <a:ext cx="1993900" cy="493712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55 ÷ 5 =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2C994A1-8262-4E88-9BD8-E5E3E53F9566}"/>
              </a:ext>
            </a:extLst>
          </p:cNvPr>
          <p:cNvSpPr/>
          <p:nvPr/>
        </p:nvSpPr>
        <p:spPr>
          <a:xfrm>
            <a:off x="3267075" y="4354513"/>
            <a:ext cx="736600" cy="495300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F5DE6E2-00F7-4E39-838C-7571106A6226}"/>
              </a:ext>
            </a:extLst>
          </p:cNvPr>
          <p:cNvSpPr/>
          <p:nvPr/>
        </p:nvSpPr>
        <p:spPr>
          <a:xfrm>
            <a:off x="1177925" y="5005388"/>
            <a:ext cx="1993900" cy="495300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20 ÷ 5 =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E94B030-00CC-47FB-84EB-A43A4FA46F89}"/>
              </a:ext>
            </a:extLst>
          </p:cNvPr>
          <p:cNvSpPr/>
          <p:nvPr/>
        </p:nvSpPr>
        <p:spPr>
          <a:xfrm>
            <a:off x="3267075" y="5003800"/>
            <a:ext cx="736600" cy="493713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3E65C70-56D5-495C-B12F-9A3D78327F60}"/>
              </a:ext>
            </a:extLst>
          </p:cNvPr>
          <p:cNvSpPr/>
          <p:nvPr/>
        </p:nvSpPr>
        <p:spPr>
          <a:xfrm>
            <a:off x="1177925" y="5654675"/>
            <a:ext cx="1993900" cy="493713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45 ÷ 5 =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897EBDE-E134-4B1E-9FCE-69ED633FDEA9}"/>
              </a:ext>
            </a:extLst>
          </p:cNvPr>
          <p:cNvSpPr/>
          <p:nvPr/>
        </p:nvSpPr>
        <p:spPr>
          <a:xfrm>
            <a:off x="3267075" y="5651500"/>
            <a:ext cx="736600" cy="493713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2F8F851-39F1-4E68-BEEB-21476C87ABB0}"/>
              </a:ext>
            </a:extLst>
          </p:cNvPr>
          <p:cNvSpPr/>
          <p:nvPr/>
        </p:nvSpPr>
        <p:spPr>
          <a:xfrm>
            <a:off x="4946650" y="2408238"/>
            <a:ext cx="1993900" cy="493712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60 ÷ 5 = 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7A7209D-F5E3-4FF2-93CB-AC2AB419216C}"/>
              </a:ext>
            </a:extLst>
          </p:cNvPr>
          <p:cNvSpPr/>
          <p:nvPr/>
        </p:nvSpPr>
        <p:spPr>
          <a:xfrm>
            <a:off x="7035800" y="2405063"/>
            <a:ext cx="736600" cy="495300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8A12757-72C0-4346-9CA3-E11EB1024C23}"/>
              </a:ext>
            </a:extLst>
          </p:cNvPr>
          <p:cNvSpPr/>
          <p:nvPr/>
        </p:nvSpPr>
        <p:spPr>
          <a:xfrm>
            <a:off x="4946650" y="3055938"/>
            <a:ext cx="1993900" cy="495300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 ÷ 5 =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3B78839-A204-45B8-9E95-F506AD769817}"/>
              </a:ext>
            </a:extLst>
          </p:cNvPr>
          <p:cNvSpPr/>
          <p:nvPr/>
        </p:nvSpPr>
        <p:spPr>
          <a:xfrm>
            <a:off x="7035800" y="3054350"/>
            <a:ext cx="736600" cy="493713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13B177B-0020-4945-80FC-F72688B1E8D3}"/>
              </a:ext>
            </a:extLst>
          </p:cNvPr>
          <p:cNvSpPr/>
          <p:nvPr/>
        </p:nvSpPr>
        <p:spPr>
          <a:xfrm>
            <a:off x="4946650" y="3705225"/>
            <a:ext cx="1993900" cy="493713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25 ÷ 5 =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47BAA59-EF82-44BC-B842-BBF2E35DF2DD}"/>
              </a:ext>
            </a:extLst>
          </p:cNvPr>
          <p:cNvSpPr/>
          <p:nvPr/>
        </p:nvSpPr>
        <p:spPr>
          <a:xfrm>
            <a:off x="7035800" y="3702050"/>
            <a:ext cx="736600" cy="493713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6D918A1-F383-4B80-8C16-9B870DEDDC11}"/>
              </a:ext>
            </a:extLst>
          </p:cNvPr>
          <p:cNvSpPr/>
          <p:nvPr/>
        </p:nvSpPr>
        <p:spPr>
          <a:xfrm>
            <a:off x="4946650" y="4352925"/>
            <a:ext cx="1993900" cy="493713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40 ÷ 5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8A9213A-4247-4E6D-B2AE-DABB09795A39}"/>
              </a:ext>
            </a:extLst>
          </p:cNvPr>
          <p:cNvSpPr/>
          <p:nvPr/>
        </p:nvSpPr>
        <p:spPr>
          <a:xfrm>
            <a:off x="7035800" y="4349750"/>
            <a:ext cx="736600" cy="495300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5F1AC4F-83FD-4409-8ABC-0DB16A2E6060}"/>
              </a:ext>
            </a:extLst>
          </p:cNvPr>
          <p:cNvSpPr/>
          <p:nvPr/>
        </p:nvSpPr>
        <p:spPr>
          <a:xfrm>
            <a:off x="4946650" y="5000625"/>
            <a:ext cx="1993900" cy="495300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30 ÷ 5 =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331136D-AA5D-47BB-82DB-163923AD151C}"/>
              </a:ext>
            </a:extLst>
          </p:cNvPr>
          <p:cNvSpPr/>
          <p:nvPr/>
        </p:nvSpPr>
        <p:spPr>
          <a:xfrm>
            <a:off x="7035800" y="4999038"/>
            <a:ext cx="736600" cy="493712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C95DD95-6050-4506-AA2E-FA6B2000B915}"/>
              </a:ext>
            </a:extLst>
          </p:cNvPr>
          <p:cNvSpPr/>
          <p:nvPr/>
        </p:nvSpPr>
        <p:spPr>
          <a:xfrm>
            <a:off x="4946650" y="5649913"/>
            <a:ext cx="1993900" cy="493712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35 ÷ 5 =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E68B3D63-FB43-4630-BC0F-BC6ABA5B8BC9}"/>
              </a:ext>
            </a:extLst>
          </p:cNvPr>
          <p:cNvSpPr/>
          <p:nvPr/>
        </p:nvSpPr>
        <p:spPr>
          <a:xfrm>
            <a:off x="7035800" y="5646738"/>
            <a:ext cx="736600" cy="493712"/>
          </a:xfrm>
          <a:prstGeom prst="roundRect">
            <a:avLst/>
          </a:prstGeom>
          <a:solidFill>
            <a:srgbClr val="F87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6108" name="Rectangle 2">
            <a:extLst>
              <a:ext uri="{FF2B5EF4-FFF2-40B4-BE49-F238E27FC236}">
                <a16:creationId xmlns:a16="http://schemas.microsoft.com/office/drawing/2014/main" id="{30312C13-FAB0-4CFC-9B20-845CB6B92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0175"/>
            <a:ext cx="7632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4 numbers between 1 and 12 on your whiteboard. If you have the answer to the division sentence that I choose, you can cross it off.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First to cross off all 4 numbers is the winner!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0C17309-1FB3-4E2D-AE92-74BDBE3F1AF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9586841-52CA-46C1-8DF3-C490E4955103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7108" name="Title 1">
            <a:extLst>
              <a:ext uri="{FF2B5EF4-FFF2-40B4-BE49-F238E27FC236}">
                <a16:creationId xmlns:a16="http://schemas.microsoft.com/office/drawing/2014/main" id="{3765563D-D69D-4D48-850D-D9984D451A5A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47109" name="Title 1">
            <a:extLst>
              <a:ext uri="{FF2B5EF4-FFF2-40B4-BE49-F238E27FC236}">
                <a16:creationId xmlns:a16="http://schemas.microsoft.com/office/drawing/2014/main" id="{FDDA616B-388B-4356-830F-A8BBF83ADA06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47110" name="Content Placeholder 15">
            <a:extLst>
              <a:ext uri="{FF2B5EF4-FFF2-40B4-BE49-F238E27FC236}">
                <a16:creationId xmlns:a16="http://schemas.microsoft.com/office/drawing/2014/main" id="{0E64E42F-65ED-4F3B-9218-A725C9E4C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recall and use division facts for the 5 times table.</a:t>
            </a:r>
          </a:p>
        </p:txBody>
      </p:sp>
      <p:sp>
        <p:nvSpPr>
          <p:cNvPr id="47111" name="Content Placeholder 15">
            <a:extLst>
              <a:ext uri="{FF2B5EF4-FFF2-40B4-BE49-F238E27FC236}">
                <a16:creationId xmlns:a16="http://schemas.microsoft.com/office/drawing/2014/main" id="{97D547B5-928D-4127-B7EF-958B594D4CEC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count in 5s, stopping at a given point.</a:t>
            </a:r>
          </a:p>
          <a:p>
            <a:pPr eaLnBrk="1" hangingPunct="1"/>
            <a:r>
              <a:rPr lang="en-GB" altLang="en-US"/>
              <a:t>I can keep track of my count on my fingers.</a:t>
            </a:r>
          </a:p>
          <a:p>
            <a:pPr eaLnBrk="1" hangingPunct="1"/>
            <a:r>
              <a:rPr lang="en-GB" altLang="en-US"/>
              <a:t>I can recall division facts up to 60 ÷ 5.</a:t>
            </a:r>
          </a:p>
        </p:txBody>
      </p:sp>
      <p:pic>
        <p:nvPicPr>
          <p:cNvPr id="47112" name="Picture 1">
            <a:extLst>
              <a:ext uri="{FF2B5EF4-FFF2-40B4-BE49-F238E27FC236}">
                <a16:creationId xmlns:a16="http://schemas.microsoft.com/office/drawing/2014/main" id="{7474BD7B-C919-4CAA-9AA2-C73FD002F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5A7656D-F987-4431-AAE8-2D9C521B1E30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7333024-0462-4809-A58A-2522D0664236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id="{75F6D9E3-C234-4638-A140-A2B4A317AD75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26629" name="Title 1">
            <a:extLst>
              <a:ext uri="{FF2B5EF4-FFF2-40B4-BE49-F238E27FC236}">
                <a16:creationId xmlns:a16="http://schemas.microsoft.com/office/drawing/2014/main" id="{6E228F6B-7773-410A-8D9F-B13874BAA7E3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26630" name="Content Placeholder 15">
            <a:extLst>
              <a:ext uri="{FF2B5EF4-FFF2-40B4-BE49-F238E27FC236}">
                <a16:creationId xmlns:a16="http://schemas.microsoft.com/office/drawing/2014/main" id="{570C7D66-DDD9-49CB-97DF-13B43ED48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recall and use division facts for the 5 times table.</a:t>
            </a:r>
          </a:p>
        </p:txBody>
      </p:sp>
      <p:sp>
        <p:nvSpPr>
          <p:cNvPr id="26631" name="Content Placeholder 15">
            <a:extLst>
              <a:ext uri="{FF2B5EF4-FFF2-40B4-BE49-F238E27FC236}">
                <a16:creationId xmlns:a16="http://schemas.microsoft.com/office/drawing/2014/main" id="{DD6F3094-C2E4-4498-A5B1-A8620645E604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count in 5s, stopping at a given point.</a:t>
            </a:r>
          </a:p>
          <a:p>
            <a:pPr eaLnBrk="1" hangingPunct="1"/>
            <a:r>
              <a:rPr lang="en-GB" altLang="en-US"/>
              <a:t>I can keep track of my count on my fingers.</a:t>
            </a:r>
          </a:p>
          <a:p>
            <a:pPr eaLnBrk="1" hangingPunct="1"/>
            <a:r>
              <a:rPr lang="en-GB" altLang="en-US"/>
              <a:t>I can recall division facts up to 60 ÷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92F4CD-40BD-48F3-8741-95579BC4B32D}"/>
              </a:ext>
            </a:extLst>
          </p:cNvPr>
          <p:cNvSpPr/>
          <p:nvPr/>
        </p:nvSpPr>
        <p:spPr>
          <a:xfrm>
            <a:off x="755650" y="2652713"/>
            <a:ext cx="7632700" cy="3440112"/>
          </a:xfrm>
          <a:prstGeom prst="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7891" name="Picture 24">
            <a:extLst>
              <a:ext uri="{FF2B5EF4-FFF2-40B4-BE49-F238E27FC236}">
                <a16:creationId xmlns:a16="http://schemas.microsoft.com/office/drawing/2014/main" id="{0D49F388-8996-47B2-BA89-498E9C90B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58"/>
          <a:stretch>
            <a:fillRect/>
          </a:stretch>
        </p:blipFill>
        <p:spPr bwMode="auto">
          <a:xfrm>
            <a:off x="1135063" y="2735263"/>
            <a:ext cx="15827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>
            <a:extLst>
              <a:ext uri="{FF2B5EF4-FFF2-40B4-BE49-F238E27FC236}">
                <a16:creationId xmlns:a16="http://schemas.microsoft.com/office/drawing/2014/main" id="{2D926EC9-47DC-4AB8-89C7-13A39B57B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1" b="22560"/>
          <a:stretch>
            <a:fillRect/>
          </a:stretch>
        </p:blipFill>
        <p:spPr bwMode="auto">
          <a:xfrm>
            <a:off x="684213" y="2735263"/>
            <a:ext cx="77041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DFD3A3-86A6-4DAA-956B-515388486266}"/>
              </a:ext>
            </a:extLst>
          </p:cNvPr>
          <p:cNvSpPr/>
          <p:nvPr/>
        </p:nvSpPr>
        <p:spPr>
          <a:xfrm>
            <a:off x="3520430" y="696913"/>
            <a:ext cx="210314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Toppings</a:t>
            </a:r>
            <a:endParaRPr lang="en-GB" sz="4000" b="1" dirty="0"/>
          </a:p>
        </p:txBody>
      </p:sp>
      <p:pic>
        <p:nvPicPr>
          <p:cNvPr id="37894" name="Whole Class">
            <a:extLst>
              <a:ext uri="{FF2B5EF4-FFF2-40B4-BE49-F238E27FC236}">
                <a16:creationId xmlns:a16="http://schemas.microsoft.com/office/drawing/2014/main" id="{BE21300E-686C-4D9F-9E28-03135B3BD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1D3DEA-3243-46D1-B6AD-183063FC5451}"/>
              </a:ext>
            </a:extLst>
          </p:cNvPr>
          <p:cNvSpPr/>
          <p:nvPr/>
        </p:nvSpPr>
        <p:spPr>
          <a:xfrm>
            <a:off x="755650" y="1466850"/>
            <a:ext cx="7632700" cy="527050"/>
          </a:xfrm>
          <a:prstGeom prst="roundRect">
            <a:avLst/>
          </a:prstGeom>
          <a:solidFill>
            <a:srgbClr val="64C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Alice and her friends are at toppings café.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D2C54C-1928-4C9C-ABF0-8A65E4B81C5D}"/>
              </a:ext>
            </a:extLst>
          </p:cNvPr>
          <p:cNvSpPr/>
          <p:nvPr/>
        </p:nvSpPr>
        <p:spPr>
          <a:xfrm>
            <a:off x="755650" y="2060575"/>
            <a:ext cx="7632700" cy="527050"/>
          </a:xfrm>
          <a:prstGeom prst="roundRect">
            <a:avLst/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are choosing toppings for their hot chocolates.</a:t>
            </a:r>
          </a:p>
        </p:txBody>
      </p:sp>
      <p:pic>
        <p:nvPicPr>
          <p:cNvPr id="37897" name="Picture 6">
            <a:extLst>
              <a:ext uri="{FF2B5EF4-FFF2-40B4-BE49-F238E27FC236}">
                <a16:creationId xmlns:a16="http://schemas.microsoft.com/office/drawing/2014/main" id="{C46487EB-9FFE-4FAF-8E5A-9E34DEECF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806700"/>
            <a:ext cx="530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8">
            <a:extLst>
              <a:ext uri="{FF2B5EF4-FFF2-40B4-BE49-F238E27FC236}">
                <a16:creationId xmlns:a16="http://schemas.microsoft.com/office/drawing/2014/main" id="{A88C1CA4-CEBF-4BBA-BA24-092EECF53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768600"/>
            <a:ext cx="4889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5">
            <a:extLst>
              <a:ext uri="{FF2B5EF4-FFF2-40B4-BE49-F238E27FC236}">
                <a16:creationId xmlns:a16="http://schemas.microsoft.com/office/drawing/2014/main" id="{CA96B1B8-4F1A-40E0-9D59-4615DCB82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768600"/>
            <a:ext cx="4889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6">
            <a:extLst>
              <a:ext uri="{FF2B5EF4-FFF2-40B4-BE49-F238E27FC236}">
                <a16:creationId xmlns:a16="http://schemas.microsoft.com/office/drawing/2014/main" id="{6577BE17-AA96-43CD-9BE4-CF85EE941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2768600"/>
            <a:ext cx="4810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7">
            <a:extLst>
              <a:ext uri="{FF2B5EF4-FFF2-40B4-BE49-F238E27FC236}">
                <a16:creationId xmlns:a16="http://schemas.microsoft.com/office/drawing/2014/main" id="{3A6FC1DB-0754-44C7-A001-0D67323F4D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2735263"/>
            <a:ext cx="4984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8">
            <a:extLst>
              <a:ext uri="{FF2B5EF4-FFF2-40B4-BE49-F238E27FC236}">
                <a16:creationId xmlns:a16="http://schemas.microsoft.com/office/drawing/2014/main" id="{66315131-C79F-4BE9-8EFF-45E4604D2A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735263"/>
            <a:ext cx="4984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AE8782F-7054-40E0-8385-480913E597E6}"/>
              </a:ext>
            </a:extLst>
          </p:cNvPr>
          <p:cNvSpPr/>
          <p:nvPr/>
        </p:nvSpPr>
        <p:spPr>
          <a:xfrm>
            <a:off x="6219825" y="2806700"/>
            <a:ext cx="1531938" cy="793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All toppings 5p.</a:t>
            </a:r>
          </a:p>
        </p:txBody>
      </p:sp>
      <p:pic>
        <p:nvPicPr>
          <p:cNvPr id="37904" name="Picture 20">
            <a:extLst>
              <a:ext uri="{FF2B5EF4-FFF2-40B4-BE49-F238E27FC236}">
                <a16:creationId xmlns:a16="http://schemas.microsoft.com/office/drawing/2014/main" id="{1491329C-E5D4-4C5D-BF14-BFBB523E7E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692400" y="3970338"/>
            <a:ext cx="13589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2">
            <a:extLst>
              <a:ext uri="{FF2B5EF4-FFF2-40B4-BE49-F238E27FC236}">
                <a16:creationId xmlns:a16="http://schemas.microsoft.com/office/drawing/2014/main" id="{2E235CAB-E30A-4112-9FB1-745E6FBB9E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6061075" y="4043363"/>
            <a:ext cx="137001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23">
            <a:extLst>
              <a:ext uri="{FF2B5EF4-FFF2-40B4-BE49-F238E27FC236}">
                <a16:creationId xmlns:a16="http://schemas.microsoft.com/office/drawing/2014/main" id="{BEC6785A-92EA-4D16-9EF6-A93A426E8C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3"/>
          <a:stretch>
            <a:fillRect/>
          </a:stretch>
        </p:blipFill>
        <p:spPr bwMode="auto">
          <a:xfrm>
            <a:off x="4275138" y="4086225"/>
            <a:ext cx="15462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AAC85F91-AB19-44AB-A248-90D5C781B07F}"/>
              </a:ext>
            </a:extLst>
          </p:cNvPr>
          <p:cNvSpPr/>
          <p:nvPr/>
        </p:nvSpPr>
        <p:spPr>
          <a:xfrm>
            <a:off x="2555875" y="2635250"/>
            <a:ext cx="3167063" cy="946150"/>
          </a:xfrm>
          <a:prstGeom prst="wedgeRoundRectCallout">
            <a:avLst>
              <a:gd name="adj1" fmla="val -56473"/>
              <a:gd name="adj2" fmla="val 355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toppings do they choose?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A5DDF36-DF64-4CE8-B13C-686FD577DA60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1243013"/>
            <a:ext cx="7350125" cy="1179512"/>
            <a:chOff x="873898" y="2913514"/>
            <a:chExt cx="7349841" cy="117944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68A70DF-59A5-4019-B3AE-77069622E304}"/>
                </a:ext>
              </a:extLst>
            </p:cNvPr>
            <p:cNvSpPr/>
            <p:nvPr/>
          </p:nvSpPr>
          <p:spPr>
            <a:xfrm>
              <a:off x="873898" y="3188136"/>
              <a:ext cx="6970443" cy="7556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much does Alice spend on toppings?</a:t>
              </a:r>
            </a:p>
          </p:txBody>
        </p:sp>
        <p:grpSp>
          <p:nvGrpSpPr>
            <p:cNvPr id="38939" name="Group 36">
              <a:extLst>
                <a:ext uri="{FF2B5EF4-FFF2-40B4-BE49-F238E27FC236}">
                  <a16:creationId xmlns:a16="http://schemas.microsoft.com/office/drawing/2014/main" id="{58D83191-55A7-4B63-8CF3-AF4318DBFE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D134D2-FB78-4730-BB3E-79F074E22EA9}"/>
                  </a:ext>
                </a:extLst>
              </p:cNvPr>
              <p:cNvSpPr/>
              <p:nvPr/>
            </p:nvSpPr>
            <p:spPr>
              <a:xfrm>
                <a:off x="7158567" y="2964311"/>
                <a:ext cx="930239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6AE94C6-6CCA-42A8-A932-7BF5D1E832D2}"/>
                  </a:ext>
                </a:extLst>
              </p:cNvPr>
              <p:cNvSpPr/>
              <p:nvPr/>
            </p:nvSpPr>
            <p:spPr>
              <a:xfrm>
                <a:off x="7710996" y="3580227"/>
                <a:ext cx="512743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E78713E-59FB-4696-96D2-7496810A548E}"/>
                  </a:ext>
                </a:extLst>
              </p:cNvPr>
              <p:cNvSpPr/>
              <p:nvPr/>
            </p:nvSpPr>
            <p:spPr>
              <a:xfrm>
                <a:off x="6885528" y="2913514"/>
                <a:ext cx="51274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0EC8687-5866-44AB-A999-C549DEBFBB7B}"/>
              </a:ext>
            </a:extLst>
          </p:cNvPr>
          <p:cNvSpPr/>
          <p:nvPr/>
        </p:nvSpPr>
        <p:spPr>
          <a:xfrm>
            <a:off x="2697289" y="696913"/>
            <a:ext cx="37494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Alice’s Toppings</a:t>
            </a:r>
            <a:endParaRPr lang="en-GB" sz="4000" b="1" dirty="0"/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FFE3FF1F-4E4D-4A8C-84DC-0C329DAA9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41588"/>
            <a:ext cx="171926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C05D4-0E05-4DB9-95CF-54A430B27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2374900" y="2497138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F7102B-D953-40B9-B8DA-8E5D0A627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2963863" y="2497138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8B6A820-4825-4B47-A48C-56A8C3886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3552825" y="2497138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294EDA3-4C51-4EE3-8B36-6F9A5A351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4141788" y="2497138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54E3006-A011-4503-84BE-A8205F799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4730750" y="2497138"/>
            <a:ext cx="4714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98A554-5A8C-42CE-8636-F2331CC82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5319713" y="2497138"/>
            <a:ext cx="4714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31B33FA-CD8A-4A79-8172-D080DF80B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5908675" y="2497138"/>
            <a:ext cx="4714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96156A2-F1B3-496A-9F24-A20BBB53C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6497638" y="2497138"/>
            <a:ext cx="4714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425BF9B-F36B-40F7-9127-E9C655BEA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7086600" y="2497138"/>
            <a:ext cx="4714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CACF139-94D9-4279-AEBB-03BBFEB82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7675563" y="2497138"/>
            <a:ext cx="4714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B43EA0E-DF74-48B1-AAB3-A0C41069B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2474913" y="31464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DB213F9-5069-41E8-811D-D0158D7B9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3063875" y="31464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95FB893-7220-4EA1-8496-CB8DF671A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3652838" y="31464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F3541B-2979-4D38-8465-0F72D56DD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4241800" y="31464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D00A119-C7A4-4D3D-8579-07F714484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4830763" y="31464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A354281-BC63-43EE-9CE1-0C6AB003B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5419725" y="31464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477934-E50F-4A99-8158-E85CC7212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6008688" y="31464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0D7030D-77A2-4AD8-B8AB-CE4072FFD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6597650" y="31464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B902E9F-315B-4A6C-9152-16BB73169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7186613" y="31464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96167B9-F88E-40ED-959F-793E18F48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4"/>
          <a:stretch>
            <a:fillRect/>
          </a:stretch>
        </p:blipFill>
        <p:spPr bwMode="auto">
          <a:xfrm>
            <a:off x="7775575" y="3146425"/>
            <a:ext cx="4714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1F90FA-72B5-4286-AE88-9B869CB4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5187950"/>
            <a:ext cx="494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Alice spends 20p on toppings.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How many toppings can she buy for 20p?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2569 0.183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9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03871 0.183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91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6476 0.25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125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6754 0.30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154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15452 0.30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1191 0.18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9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9895 0.1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893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20468 0.238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192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31232 0.302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151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9618 0.299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36077 0.08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444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37709 0.08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44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27396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73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7084 0.2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1020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18559 0.20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9323 0.0888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44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0434 0.0888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444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1033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719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1.94444E-6 0.2041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0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1111 0.204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64C57-F7CB-4D2E-9739-835D8C50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751138"/>
            <a:ext cx="2682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5083D8-F71D-4BFB-9C9F-70440939C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190750"/>
            <a:ext cx="27463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88CEB2-EBC3-4F8D-962E-7297B6605A90}"/>
              </a:ext>
            </a:extLst>
          </p:cNvPr>
          <p:cNvSpPr/>
          <p:nvPr/>
        </p:nvSpPr>
        <p:spPr>
          <a:xfrm>
            <a:off x="2697289" y="696913"/>
            <a:ext cx="37494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Alice’s Toppings</a:t>
            </a:r>
            <a:endParaRPr lang="en-GB" sz="4000" b="1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C2432EF-1FDE-4C9A-B74D-830273CD60FB}"/>
              </a:ext>
            </a:extLst>
          </p:cNvPr>
          <p:cNvCxnSpPr/>
          <p:nvPr/>
        </p:nvCxnSpPr>
        <p:spPr>
          <a:xfrm>
            <a:off x="809625" y="5557838"/>
            <a:ext cx="7485063" cy="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68D3211-2A98-4544-8D5B-E31E17B11B9B}"/>
              </a:ext>
            </a:extLst>
          </p:cNvPr>
          <p:cNvCxnSpPr/>
          <p:nvPr/>
        </p:nvCxnSpPr>
        <p:spPr>
          <a:xfrm>
            <a:off x="809625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81386EE-9E4A-4FB3-8613-C92F332F1427}"/>
              </a:ext>
            </a:extLst>
          </p:cNvPr>
          <p:cNvCxnSpPr/>
          <p:nvPr/>
        </p:nvCxnSpPr>
        <p:spPr>
          <a:xfrm>
            <a:off x="2055813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ADCEFBE-B013-42F1-8E1C-9B1ABA9CF51A}"/>
              </a:ext>
            </a:extLst>
          </p:cNvPr>
          <p:cNvCxnSpPr/>
          <p:nvPr/>
        </p:nvCxnSpPr>
        <p:spPr>
          <a:xfrm>
            <a:off x="2679700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E1A958C-6AC1-4995-9DFD-88F7B2C756EF}"/>
              </a:ext>
            </a:extLst>
          </p:cNvPr>
          <p:cNvCxnSpPr/>
          <p:nvPr/>
        </p:nvCxnSpPr>
        <p:spPr>
          <a:xfrm>
            <a:off x="2990850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26FF5D3-D36B-4F2F-B65C-8F6FDC49BB9E}"/>
              </a:ext>
            </a:extLst>
          </p:cNvPr>
          <p:cNvCxnSpPr/>
          <p:nvPr/>
        </p:nvCxnSpPr>
        <p:spPr>
          <a:xfrm>
            <a:off x="3302000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A3AEDFD-8E96-45A5-9AB4-95C508187190}"/>
              </a:ext>
            </a:extLst>
          </p:cNvPr>
          <p:cNvCxnSpPr/>
          <p:nvPr/>
        </p:nvCxnSpPr>
        <p:spPr>
          <a:xfrm>
            <a:off x="3613150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B81CBCF-F35B-4699-AB0B-76B3121214A4}"/>
              </a:ext>
            </a:extLst>
          </p:cNvPr>
          <p:cNvCxnSpPr/>
          <p:nvPr/>
        </p:nvCxnSpPr>
        <p:spPr>
          <a:xfrm>
            <a:off x="3925888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9" name="Rectangle 130">
            <a:extLst>
              <a:ext uri="{FF2B5EF4-FFF2-40B4-BE49-F238E27FC236}">
                <a16:creationId xmlns:a16="http://schemas.microsoft.com/office/drawing/2014/main" id="{C224F471-29C3-444E-A9B6-DEE14C65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4991100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14CC684-CCAE-4D69-99AD-8292D52068B9}"/>
              </a:ext>
            </a:extLst>
          </p:cNvPr>
          <p:cNvCxnSpPr/>
          <p:nvPr/>
        </p:nvCxnSpPr>
        <p:spPr>
          <a:xfrm>
            <a:off x="1120775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96F09E4-DF3D-4020-B371-0F8E6836CD00}"/>
              </a:ext>
            </a:extLst>
          </p:cNvPr>
          <p:cNvCxnSpPr/>
          <p:nvPr/>
        </p:nvCxnSpPr>
        <p:spPr>
          <a:xfrm>
            <a:off x="1433513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A38B72B-4E6E-4E0F-872A-BAF1D20BCD4C}"/>
              </a:ext>
            </a:extLst>
          </p:cNvPr>
          <p:cNvCxnSpPr/>
          <p:nvPr/>
        </p:nvCxnSpPr>
        <p:spPr>
          <a:xfrm>
            <a:off x="1744663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7FE7F0B-9F4D-4D1D-92D2-386417E80D60}"/>
              </a:ext>
            </a:extLst>
          </p:cNvPr>
          <p:cNvCxnSpPr/>
          <p:nvPr/>
        </p:nvCxnSpPr>
        <p:spPr>
          <a:xfrm>
            <a:off x="2366963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4" name="Rectangle 137">
            <a:extLst>
              <a:ext uri="{FF2B5EF4-FFF2-40B4-BE49-F238E27FC236}">
                <a16:creationId xmlns:a16="http://schemas.microsoft.com/office/drawing/2014/main" id="{A9129635-F0F4-4B74-8144-32369E2C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991100"/>
            <a:ext cx="271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955" name="Rectangle 138">
            <a:extLst>
              <a:ext uri="{FF2B5EF4-FFF2-40B4-BE49-F238E27FC236}">
                <a16:creationId xmlns:a16="http://schemas.microsoft.com/office/drawing/2014/main" id="{E2B96E51-A5D2-4881-8536-CB660E7C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4991100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956" name="Rectangle 139">
            <a:extLst>
              <a:ext uri="{FF2B5EF4-FFF2-40B4-BE49-F238E27FC236}">
                <a16:creationId xmlns:a16="http://schemas.microsoft.com/office/drawing/2014/main" id="{4EC4E841-47BF-45B7-B09A-A7C85A81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9911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957" name="Rectangle 140">
            <a:extLst>
              <a:ext uri="{FF2B5EF4-FFF2-40B4-BE49-F238E27FC236}">
                <a16:creationId xmlns:a16="http://schemas.microsoft.com/office/drawing/2014/main" id="{ED2F3A6D-F592-49D3-B33D-6064960B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49911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958" name="Rectangle 141">
            <a:extLst>
              <a:ext uri="{FF2B5EF4-FFF2-40B4-BE49-F238E27FC236}">
                <a16:creationId xmlns:a16="http://schemas.microsoft.com/office/drawing/2014/main" id="{BFF35F45-F75B-4AF5-A69B-B84EFD1E7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4991100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959" name="Rectangle 142">
            <a:extLst>
              <a:ext uri="{FF2B5EF4-FFF2-40B4-BE49-F238E27FC236}">
                <a16:creationId xmlns:a16="http://schemas.microsoft.com/office/drawing/2014/main" id="{5495E2B8-A184-4851-933B-612700CDA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4991100"/>
            <a:ext cx="30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960" name="Rectangle 143">
            <a:extLst>
              <a:ext uri="{FF2B5EF4-FFF2-40B4-BE49-F238E27FC236}">
                <a16:creationId xmlns:a16="http://schemas.microsoft.com/office/drawing/2014/main" id="{B88A9A83-83AC-4287-81EA-F713369D3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4991100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9961" name="Rectangle 144">
            <a:extLst>
              <a:ext uri="{FF2B5EF4-FFF2-40B4-BE49-F238E27FC236}">
                <a16:creationId xmlns:a16="http://schemas.microsoft.com/office/drawing/2014/main" id="{6B4F67B8-A9BB-411F-8712-01032712B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4991100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962" name="Rectangle 145">
            <a:extLst>
              <a:ext uri="{FF2B5EF4-FFF2-40B4-BE49-F238E27FC236}">
                <a16:creationId xmlns:a16="http://schemas.microsoft.com/office/drawing/2014/main" id="{29C549EA-3D5F-47F8-B085-EDE1A309F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4991100"/>
            <a:ext cx="30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9963" name="Rectangle 146">
            <a:extLst>
              <a:ext uri="{FF2B5EF4-FFF2-40B4-BE49-F238E27FC236}">
                <a16:creationId xmlns:a16="http://schemas.microsoft.com/office/drawing/2014/main" id="{62D97980-5BCE-495B-A87D-585E038F5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49911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D8F8664-42EE-4E46-A787-C9ACC6B90FDF}"/>
              </a:ext>
            </a:extLst>
          </p:cNvPr>
          <p:cNvCxnSpPr/>
          <p:nvPr/>
        </p:nvCxnSpPr>
        <p:spPr>
          <a:xfrm>
            <a:off x="4237038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EABA829-F10B-4E14-8982-08021591287C}"/>
              </a:ext>
            </a:extLst>
          </p:cNvPr>
          <p:cNvCxnSpPr/>
          <p:nvPr/>
        </p:nvCxnSpPr>
        <p:spPr>
          <a:xfrm>
            <a:off x="4548188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0F96344-FC0A-400E-829E-1B0BEB3B118B}"/>
              </a:ext>
            </a:extLst>
          </p:cNvPr>
          <p:cNvCxnSpPr/>
          <p:nvPr/>
        </p:nvCxnSpPr>
        <p:spPr>
          <a:xfrm>
            <a:off x="5483225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98C5C0F-DE9F-4491-B40A-52F6E0C91E1E}"/>
              </a:ext>
            </a:extLst>
          </p:cNvPr>
          <p:cNvCxnSpPr/>
          <p:nvPr/>
        </p:nvCxnSpPr>
        <p:spPr>
          <a:xfrm>
            <a:off x="6416675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E661CC7-3DC5-4626-9030-99B332131380}"/>
              </a:ext>
            </a:extLst>
          </p:cNvPr>
          <p:cNvCxnSpPr/>
          <p:nvPr/>
        </p:nvCxnSpPr>
        <p:spPr>
          <a:xfrm>
            <a:off x="7351713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2C610A1-C43E-4600-BA59-1E6E9127559E}"/>
              </a:ext>
            </a:extLst>
          </p:cNvPr>
          <p:cNvCxnSpPr/>
          <p:nvPr/>
        </p:nvCxnSpPr>
        <p:spPr>
          <a:xfrm>
            <a:off x="8286750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0" name="Rectangle 71">
            <a:extLst>
              <a:ext uri="{FF2B5EF4-FFF2-40B4-BE49-F238E27FC236}">
                <a16:creationId xmlns:a16="http://schemas.microsoft.com/office/drawing/2014/main" id="{28481970-0EA0-49B4-991D-DC0DAC6BA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4991100"/>
            <a:ext cx="361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9971" name="Rectangle 72">
            <a:extLst>
              <a:ext uri="{FF2B5EF4-FFF2-40B4-BE49-F238E27FC236}">
                <a16:creationId xmlns:a16="http://schemas.microsoft.com/office/drawing/2014/main" id="{B5840ED0-9F50-4EB0-9EDA-9A0F3B252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4991100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9972" name="Rectangle 73">
            <a:extLst>
              <a:ext uri="{FF2B5EF4-FFF2-40B4-BE49-F238E27FC236}">
                <a16:creationId xmlns:a16="http://schemas.microsoft.com/office/drawing/2014/main" id="{8AF47AD2-5749-4954-BD46-816E10C4D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49911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9973" name="Rectangle 74">
            <a:extLst>
              <a:ext uri="{FF2B5EF4-FFF2-40B4-BE49-F238E27FC236}">
                <a16:creationId xmlns:a16="http://schemas.microsoft.com/office/drawing/2014/main" id="{555651A8-EBFB-4E4D-8F72-2C8819AE6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4991100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39974" name="Rectangle 75">
            <a:extLst>
              <a:ext uri="{FF2B5EF4-FFF2-40B4-BE49-F238E27FC236}">
                <a16:creationId xmlns:a16="http://schemas.microsoft.com/office/drawing/2014/main" id="{EC932058-0581-49C0-BF0B-DD2C9D732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91100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9975" name="Rectangle 76">
            <a:extLst>
              <a:ext uri="{FF2B5EF4-FFF2-40B4-BE49-F238E27FC236}">
                <a16:creationId xmlns:a16="http://schemas.microsoft.com/office/drawing/2014/main" id="{3DEB4521-FEE6-48C4-89B8-6F1B4D776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499110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75FD98F-7F24-43C8-845F-3FC78AD6B715}"/>
              </a:ext>
            </a:extLst>
          </p:cNvPr>
          <p:cNvCxnSpPr/>
          <p:nvPr/>
        </p:nvCxnSpPr>
        <p:spPr>
          <a:xfrm>
            <a:off x="7975600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E4602DC-309F-4A67-8F50-632803584C9B}"/>
              </a:ext>
            </a:extLst>
          </p:cNvPr>
          <p:cNvCxnSpPr/>
          <p:nvPr/>
        </p:nvCxnSpPr>
        <p:spPr>
          <a:xfrm>
            <a:off x="7662863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F2535A9-CC05-4995-AD0A-F39D8E364B6D}"/>
              </a:ext>
            </a:extLst>
          </p:cNvPr>
          <p:cNvCxnSpPr/>
          <p:nvPr/>
        </p:nvCxnSpPr>
        <p:spPr>
          <a:xfrm>
            <a:off x="7040563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5794154-F65E-42D5-8734-619487577745}"/>
              </a:ext>
            </a:extLst>
          </p:cNvPr>
          <p:cNvCxnSpPr/>
          <p:nvPr/>
        </p:nvCxnSpPr>
        <p:spPr>
          <a:xfrm>
            <a:off x="6729413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FFED6EB-BFA7-4AB9-A666-CDF726693774}"/>
              </a:ext>
            </a:extLst>
          </p:cNvPr>
          <p:cNvCxnSpPr/>
          <p:nvPr/>
        </p:nvCxnSpPr>
        <p:spPr>
          <a:xfrm>
            <a:off x="6105525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02E643D-1028-495A-B8E6-4A910D90404A}"/>
              </a:ext>
            </a:extLst>
          </p:cNvPr>
          <p:cNvCxnSpPr/>
          <p:nvPr/>
        </p:nvCxnSpPr>
        <p:spPr>
          <a:xfrm>
            <a:off x="5794375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D831C6B-0538-4E05-97C0-F0A4BFCCC214}"/>
              </a:ext>
            </a:extLst>
          </p:cNvPr>
          <p:cNvCxnSpPr/>
          <p:nvPr/>
        </p:nvCxnSpPr>
        <p:spPr>
          <a:xfrm>
            <a:off x="5170488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59211B6-AA9C-4944-8334-C26DD6892533}"/>
              </a:ext>
            </a:extLst>
          </p:cNvPr>
          <p:cNvCxnSpPr/>
          <p:nvPr/>
        </p:nvCxnSpPr>
        <p:spPr>
          <a:xfrm>
            <a:off x="4859338" y="5338763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84" name="Rectangle 101">
            <a:extLst>
              <a:ext uri="{FF2B5EF4-FFF2-40B4-BE49-F238E27FC236}">
                <a16:creationId xmlns:a16="http://schemas.microsoft.com/office/drawing/2014/main" id="{15D160AD-082C-4657-B534-371DE1AB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4991100"/>
            <a:ext cx="38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39985" name="Rectangle 102">
            <a:extLst>
              <a:ext uri="{FF2B5EF4-FFF2-40B4-BE49-F238E27FC236}">
                <a16:creationId xmlns:a16="http://schemas.microsoft.com/office/drawing/2014/main" id="{A20AF14F-948C-4DD5-928B-6060C645C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4991100"/>
            <a:ext cx="40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9986" name="Rectangle 103">
            <a:extLst>
              <a:ext uri="{FF2B5EF4-FFF2-40B4-BE49-F238E27FC236}">
                <a16:creationId xmlns:a16="http://schemas.microsoft.com/office/drawing/2014/main" id="{5D37654A-3C15-46B4-93A2-9C0852E5A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499110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39987" name="Rectangle 104">
            <a:extLst>
              <a:ext uri="{FF2B5EF4-FFF2-40B4-BE49-F238E27FC236}">
                <a16:creationId xmlns:a16="http://schemas.microsoft.com/office/drawing/2014/main" id="{37FBD019-7AAA-4B5C-8C34-F63D207C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499110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9988" name="Rectangle 105">
            <a:extLst>
              <a:ext uri="{FF2B5EF4-FFF2-40B4-BE49-F238E27FC236}">
                <a16:creationId xmlns:a16="http://schemas.microsoft.com/office/drawing/2014/main" id="{43405F3F-E1CD-4FFC-93CF-1F38447E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49911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39989" name="Rectangle 106">
            <a:extLst>
              <a:ext uri="{FF2B5EF4-FFF2-40B4-BE49-F238E27FC236}">
                <a16:creationId xmlns:a16="http://schemas.microsoft.com/office/drawing/2014/main" id="{3DDDCCEF-9960-48DE-958A-5EA676D1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088" y="49911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39990" name="Rectangle 107">
            <a:extLst>
              <a:ext uri="{FF2B5EF4-FFF2-40B4-BE49-F238E27FC236}">
                <a16:creationId xmlns:a16="http://schemas.microsoft.com/office/drawing/2014/main" id="{7F01DF44-4075-4A7C-85E8-61DA78A47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4991100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9991" name="Rectangle 108">
            <a:extLst>
              <a:ext uri="{FF2B5EF4-FFF2-40B4-BE49-F238E27FC236}">
                <a16:creationId xmlns:a16="http://schemas.microsoft.com/office/drawing/2014/main" id="{33C6A7DF-1BEA-4C10-9F81-854F0657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325" y="49911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67B7BE-1B49-4D5B-81BD-5753720B2F27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4572000"/>
            <a:ext cx="1757362" cy="427038"/>
            <a:chOff x="763471" y="4571287"/>
            <a:chExt cx="1757741" cy="427700"/>
          </a:xfrm>
        </p:grpSpPr>
        <p:sp>
          <p:nvSpPr>
            <p:cNvPr id="132" name="Curved Down Arrow 131">
              <a:extLst>
                <a:ext uri="{FF2B5EF4-FFF2-40B4-BE49-F238E27FC236}">
                  <a16:creationId xmlns:a16="http://schemas.microsoft.com/office/drawing/2014/main" id="{28AED723-C4B3-47ED-B1F4-A30FEDF554D7}"/>
                </a:ext>
              </a:extLst>
            </p:cNvPr>
            <p:cNvSpPr/>
            <p:nvPr/>
          </p:nvSpPr>
          <p:spPr>
            <a:xfrm>
              <a:off x="763471" y="4617396"/>
              <a:ext cx="1757741" cy="381591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011" name="Rectangle 109">
              <a:extLst>
                <a:ext uri="{FF2B5EF4-FFF2-40B4-BE49-F238E27FC236}">
                  <a16:creationId xmlns:a16="http://schemas.microsoft.com/office/drawing/2014/main" id="{8281DBBD-D508-4ECA-A091-555975216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807" y="4571287"/>
              <a:ext cx="279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517A3-303E-4564-8349-ECFD7D141198}"/>
              </a:ext>
            </a:extLst>
          </p:cNvPr>
          <p:cNvGrpSpPr>
            <a:grpSpLocks/>
          </p:cNvGrpSpPr>
          <p:nvPr/>
        </p:nvGrpSpPr>
        <p:grpSpPr bwMode="auto">
          <a:xfrm>
            <a:off x="2419350" y="4565650"/>
            <a:ext cx="1638300" cy="433388"/>
            <a:chOff x="2418667" y="4566259"/>
            <a:chExt cx="1639422" cy="432728"/>
          </a:xfrm>
        </p:grpSpPr>
        <p:sp>
          <p:nvSpPr>
            <p:cNvPr id="79" name="Curved Down Arrow 78">
              <a:extLst>
                <a:ext uri="{FF2B5EF4-FFF2-40B4-BE49-F238E27FC236}">
                  <a16:creationId xmlns:a16="http://schemas.microsoft.com/office/drawing/2014/main" id="{25E39F40-28F7-485C-BDEC-7DE4C883C97D}"/>
                </a:ext>
              </a:extLst>
            </p:cNvPr>
            <p:cNvSpPr/>
            <p:nvPr/>
          </p:nvSpPr>
          <p:spPr>
            <a:xfrm>
              <a:off x="2418667" y="4616982"/>
              <a:ext cx="1639422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009" name="Rectangle 110">
              <a:extLst>
                <a:ext uri="{FF2B5EF4-FFF2-40B4-BE49-F238E27FC236}">
                  <a16:creationId xmlns:a16="http://schemas.microsoft.com/office/drawing/2014/main" id="{143D27F1-4694-42F1-963F-2074F6A16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275" y="4566259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B930D8-4BB0-4BE5-B8C6-D1B5B368FFB9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4565650"/>
            <a:ext cx="1651000" cy="433388"/>
            <a:chOff x="3943979" y="4566259"/>
            <a:chExt cx="1650987" cy="432728"/>
          </a:xfrm>
        </p:grpSpPr>
        <p:sp>
          <p:nvSpPr>
            <p:cNvPr id="82" name="Curved Down Arrow 81">
              <a:extLst>
                <a:ext uri="{FF2B5EF4-FFF2-40B4-BE49-F238E27FC236}">
                  <a16:creationId xmlns:a16="http://schemas.microsoft.com/office/drawing/2014/main" id="{B5413898-EC2B-44B8-B1D9-068A782BFF51}"/>
                </a:ext>
              </a:extLst>
            </p:cNvPr>
            <p:cNvSpPr/>
            <p:nvPr/>
          </p:nvSpPr>
          <p:spPr>
            <a:xfrm>
              <a:off x="3943979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007" name="Rectangle 111">
              <a:extLst>
                <a:ext uri="{FF2B5EF4-FFF2-40B4-BE49-F238E27FC236}">
                  <a16:creationId xmlns:a16="http://schemas.microsoft.com/office/drawing/2014/main" id="{CD727437-73EB-47EE-819B-C227DF487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953" y="4566259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2AB5A-DE40-4088-BAEC-77300B316CA3}"/>
              </a:ext>
            </a:extLst>
          </p:cNvPr>
          <p:cNvGrpSpPr>
            <a:grpSpLocks/>
          </p:cNvGrpSpPr>
          <p:nvPr/>
        </p:nvGrpSpPr>
        <p:grpSpPr bwMode="auto">
          <a:xfrm>
            <a:off x="5481638" y="4565650"/>
            <a:ext cx="1649412" cy="433388"/>
            <a:chOff x="5480856" y="4566259"/>
            <a:chExt cx="1650987" cy="432728"/>
          </a:xfrm>
        </p:grpSpPr>
        <p:sp>
          <p:nvSpPr>
            <p:cNvPr id="85" name="Curved Down Arrow 84">
              <a:extLst>
                <a:ext uri="{FF2B5EF4-FFF2-40B4-BE49-F238E27FC236}">
                  <a16:creationId xmlns:a16="http://schemas.microsoft.com/office/drawing/2014/main" id="{F6B488A5-5FC9-4653-8BF3-015822C820CC}"/>
                </a:ext>
              </a:extLst>
            </p:cNvPr>
            <p:cNvSpPr/>
            <p:nvPr/>
          </p:nvSpPr>
          <p:spPr>
            <a:xfrm>
              <a:off x="5480856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005" name="Rectangle 117">
              <a:extLst>
                <a:ext uri="{FF2B5EF4-FFF2-40B4-BE49-F238E27FC236}">
                  <a16:creationId xmlns:a16="http://schemas.microsoft.com/office/drawing/2014/main" id="{0808635A-A8F0-4AF2-844B-67AB5886F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551" y="4566259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4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9F68671A-49BF-47B7-89D8-A279F2C5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2468563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9615856-614D-4637-8BAD-55372C37F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1868488"/>
            <a:ext cx="42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10</a:t>
            </a:r>
          </a:p>
        </p:txBody>
      </p:sp>
      <p:sp>
        <p:nvSpPr>
          <p:cNvPr id="39998" name="Rectangle 12">
            <a:extLst>
              <a:ext uri="{FF2B5EF4-FFF2-40B4-BE49-F238E27FC236}">
                <a16:creationId xmlns:a16="http://schemas.microsoft.com/office/drawing/2014/main" id="{4A0E8077-5D94-4D9F-B58F-2B304782F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97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Let’s count to 20 in 5s. Keep track of your count on your fingers.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28D0AAF-DCA9-49E0-8546-FCFBBE312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567531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There are 4 5s in 20.         20 divided by 5 is 4.         20 ÷ 5 = 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CA97AE-555A-4DF6-AE13-B167B3AF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097088"/>
            <a:ext cx="26511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3AF87F90-0F54-44DB-B3C5-2671FB74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177482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15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7E6F82-4603-4213-AED3-B1EE4492E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2101850"/>
            <a:ext cx="280352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0E752BAF-1DA3-40CB-A23F-6382981A2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189388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6" grpId="0"/>
      <p:bldP spid="87" grpId="0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D4C4CA-903B-4F12-823D-C8A2648E67E8}"/>
              </a:ext>
            </a:extLst>
          </p:cNvPr>
          <p:cNvSpPr/>
          <p:nvPr/>
        </p:nvSpPr>
        <p:spPr>
          <a:xfrm>
            <a:off x="755650" y="2471738"/>
            <a:ext cx="7632700" cy="3621087"/>
          </a:xfrm>
          <a:prstGeom prst="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3" name="Picture 19">
            <a:extLst>
              <a:ext uri="{FF2B5EF4-FFF2-40B4-BE49-F238E27FC236}">
                <a16:creationId xmlns:a16="http://schemas.microsoft.com/office/drawing/2014/main" id="{428DCE9B-8274-4D45-B6F4-0A22E0886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58"/>
          <a:stretch>
            <a:fillRect/>
          </a:stretch>
        </p:blipFill>
        <p:spPr bwMode="auto">
          <a:xfrm>
            <a:off x="1135063" y="2735263"/>
            <a:ext cx="15827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7">
            <a:extLst>
              <a:ext uri="{FF2B5EF4-FFF2-40B4-BE49-F238E27FC236}">
                <a16:creationId xmlns:a16="http://schemas.microsoft.com/office/drawing/2014/main" id="{D6C9A533-F5AD-4AB0-AF5E-FEDF38EE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1" b="22560"/>
          <a:stretch>
            <a:fillRect/>
          </a:stretch>
        </p:blipFill>
        <p:spPr bwMode="auto">
          <a:xfrm>
            <a:off x="684213" y="2735263"/>
            <a:ext cx="77041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5900A4-43CE-44BF-805B-9AD3B13D08CE}"/>
              </a:ext>
            </a:extLst>
          </p:cNvPr>
          <p:cNvSpPr/>
          <p:nvPr/>
        </p:nvSpPr>
        <p:spPr>
          <a:xfrm>
            <a:off x="2585078" y="696913"/>
            <a:ext cx="397384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 err="1"/>
              <a:t>Aman’s</a:t>
            </a:r>
            <a:r>
              <a:rPr lang="en-GB" altLang="en-US" sz="4000" b="1" dirty="0"/>
              <a:t> Toppings</a:t>
            </a:r>
            <a:endParaRPr lang="en-GB" sz="4000" b="1" dirty="0"/>
          </a:p>
        </p:txBody>
      </p:sp>
      <p:grpSp>
        <p:nvGrpSpPr>
          <p:cNvPr id="40966" name="Group 13">
            <a:extLst>
              <a:ext uri="{FF2B5EF4-FFF2-40B4-BE49-F238E27FC236}">
                <a16:creationId xmlns:a16="http://schemas.microsoft.com/office/drawing/2014/main" id="{5A5FCDFF-1D9B-4DCA-B5D6-7009CFEAF2B5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239838"/>
            <a:ext cx="7348538" cy="1179512"/>
            <a:chOff x="873898" y="2913514"/>
            <a:chExt cx="7349841" cy="11794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75F974-A242-48B1-96C8-DFC1BB224DF5}"/>
                </a:ext>
              </a:extLst>
            </p:cNvPr>
            <p:cNvSpPr/>
            <p:nvPr/>
          </p:nvSpPr>
          <p:spPr>
            <a:xfrm>
              <a:off x="873898" y="3188136"/>
              <a:ext cx="6970361" cy="7556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>
                  <a:solidFill>
                    <a:schemeClr val="tx1"/>
                  </a:solidFill>
                </a:rPr>
                <a:t>Aman</a:t>
              </a:r>
              <a:r>
                <a:rPr lang="en-GB" dirty="0">
                  <a:solidFill>
                    <a:schemeClr val="tx1"/>
                  </a:solidFill>
                </a:rPr>
                <a:t> spent 35p. How many toppings did he buy?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Can you explain how you worked it out?</a:t>
              </a:r>
            </a:p>
          </p:txBody>
        </p:sp>
        <p:grpSp>
          <p:nvGrpSpPr>
            <p:cNvPr id="40979" name="Group 6">
              <a:extLst>
                <a:ext uri="{FF2B5EF4-FFF2-40B4-BE49-F238E27FC236}">
                  <a16:creationId xmlns:a16="http://schemas.microsoft.com/office/drawing/2014/main" id="{DE47788A-2CE7-4916-8284-BDDC31102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2000C8-2E36-4F62-AF0A-272B28D0A229}"/>
                  </a:ext>
                </a:extLst>
              </p:cNvPr>
              <p:cNvSpPr/>
              <p:nvPr/>
            </p:nvSpPr>
            <p:spPr>
              <a:xfrm>
                <a:off x="7159926" y="2964311"/>
                <a:ext cx="930440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9D993A9-75D0-46D0-8E0C-36A324F61FDF}"/>
                  </a:ext>
                </a:extLst>
              </p:cNvPr>
              <p:cNvSpPr/>
              <p:nvPr/>
            </p:nvSpPr>
            <p:spPr>
              <a:xfrm>
                <a:off x="7710885" y="3580227"/>
                <a:ext cx="512854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FAEB28A-FFB4-4116-8C55-D0381293E70C}"/>
                  </a:ext>
                </a:extLst>
              </p:cNvPr>
              <p:cNvSpPr/>
              <p:nvPr/>
            </p:nvSpPr>
            <p:spPr>
              <a:xfrm>
                <a:off x="6886827" y="2913514"/>
                <a:ext cx="51285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BF8C087-AF88-4C21-A9F3-E38C491EF7ED}"/>
              </a:ext>
            </a:extLst>
          </p:cNvPr>
          <p:cNvSpPr/>
          <p:nvPr/>
        </p:nvSpPr>
        <p:spPr>
          <a:xfrm>
            <a:off x="6581775" y="2719388"/>
            <a:ext cx="1531938" cy="793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All toppings 5p.</a:t>
            </a:r>
          </a:p>
        </p:txBody>
      </p:sp>
      <p:pic>
        <p:nvPicPr>
          <p:cNvPr id="40968" name="Picture 33">
            <a:extLst>
              <a:ext uri="{FF2B5EF4-FFF2-40B4-BE49-F238E27FC236}">
                <a16:creationId xmlns:a16="http://schemas.microsoft.com/office/drawing/2014/main" id="{EA4F046E-A034-432D-AEEF-EC67A45DC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735263"/>
            <a:ext cx="4984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Talking Partners">
            <a:extLst>
              <a:ext uri="{FF2B5EF4-FFF2-40B4-BE49-F238E27FC236}">
                <a16:creationId xmlns:a16="http://schemas.microsoft.com/office/drawing/2014/main" id="{DD3243A9-81CC-4A6A-B323-AB2DE952D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32">
            <a:extLst>
              <a:ext uri="{FF2B5EF4-FFF2-40B4-BE49-F238E27FC236}">
                <a16:creationId xmlns:a16="http://schemas.microsoft.com/office/drawing/2014/main" id="{BE50A56E-BFF7-459F-9B5B-853F57ECB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68600"/>
            <a:ext cx="4810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20">
            <a:extLst>
              <a:ext uri="{FF2B5EF4-FFF2-40B4-BE49-F238E27FC236}">
                <a16:creationId xmlns:a16="http://schemas.microsoft.com/office/drawing/2014/main" id="{366F4DD4-E39F-4659-A6FC-F88C95F11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2735263"/>
            <a:ext cx="5111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31">
            <a:extLst>
              <a:ext uri="{FF2B5EF4-FFF2-40B4-BE49-F238E27FC236}">
                <a16:creationId xmlns:a16="http://schemas.microsoft.com/office/drawing/2014/main" id="{53976959-EB1D-4399-939E-E98C41579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768600"/>
            <a:ext cx="4889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30">
            <a:extLst>
              <a:ext uri="{FF2B5EF4-FFF2-40B4-BE49-F238E27FC236}">
                <a16:creationId xmlns:a16="http://schemas.microsoft.com/office/drawing/2014/main" id="{3095B8EF-D14C-4457-B25C-0E256820EB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806700"/>
            <a:ext cx="530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>
            <a:extLst>
              <a:ext uri="{FF2B5EF4-FFF2-40B4-BE49-F238E27FC236}">
                <a16:creationId xmlns:a16="http://schemas.microsoft.com/office/drawing/2014/main" id="{0EF4DFC5-40ED-4AE3-8E37-F5652F4E0D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3122613"/>
            <a:ext cx="571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40">
            <a:extLst>
              <a:ext uri="{FF2B5EF4-FFF2-40B4-BE49-F238E27FC236}">
                <a16:creationId xmlns:a16="http://schemas.microsoft.com/office/drawing/2014/main" id="{3A4BD3E2-DE29-47F1-82F7-AE2976067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3"/>
          <a:stretch>
            <a:fillRect/>
          </a:stretch>
        </p:blipFill>
        <p:spPr bwMode="auto">
          <a:xfrm>
            <a:off x="4475163" y="4214813"/>
            <a:ext cx="14478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9">
            <a:extLst>
              <a:ext uri="{FF2B5EF4-FFF2-40B4-BE49-F238E27FC236}">
                <a16:creationId xmlns:a16="http://schemas.microsoft.com/office/drawing/2014/main" id="{8ED7FC44-2A8E-4898-B026-4CC14628DD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768600"/>
            <a:ext cx="4810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">
            <a:extLst>
              <a:ext uri="{FF2B5EF4-FFF2-40B4-BE49-F238E27FC236}">
                <a16:creationId xmlns:a16="http://schemas.microsoft.com/office/drawing/2014/main" id="{50250EE8-2369-4FCD-8327-3AA4B0AAD3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924300"/>
            <a:ext cx="7016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C25866-AF22-4916-8FC2-21906AD0D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751138"/>
            <a:ext cx="2682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3ADB24-48E2-4179-A8BE-68230F635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190750"/>
            <a:ext cx="27463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7BA8A6-0D40-48C6-A4FF-08F0E533D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097088"/>
            <a:ext cx="26511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BCF918-ADF6-4210-A5AC-DFBE13ED4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2101850"/>
            <a:ext cx="280352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A0B9C-46A4-4FDB-8991-D835B160C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097088"/>
            <a:ext cx="28400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783156-43B6-45B5-8207-2456B8F75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084388"/>
            <a:ext cx="2868612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827A57-D23F-4830-914A-B20D19B9F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049463"/>
            <a:ext cx="28987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A1318-736D-47FF-B45C-2094BADF0B1B}"/>
              </a:ext>
            </a:extLst>
          </p:cNvPr>
          <p:cNvSpPr/>
          <p:nvPr/>
        </p:nvSpPr>
        <p:spPr>
          <a:xfrm>
            <a:off x="2585078" y="696913"/>
            <a:ext cx="397384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 err="1"/>
              <a:t>Aman’s</a:t>
            </a:r>
            <a:r>
              <a:rPr lang="en-GB" altLang="en-US" sz="4000" b="1" dirty="0"/>
              <a:t> Toppings</a:t>
            </a:r>
            <a:endParaRPr lang="en-GB" sz="4000" b="1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08BFD11-AF3D-46C9-BF7F-4A8923C2D9E2}"/>
              </a:ext>
            </a:extLst>
          </p:cNvPr>
          <p:cNvCxnSpPr/>
          <p:nvPr/>
        </p:nvCxnSpPr>
        <p:spPr>
          <a:xfrm>
            <a:off x="779463" y="5557838"/>
            <a:ext cx="7585075" cy="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2EAE9AC-75D9-458F-9AC1-F26950DB4B28}"/>
              </a:ext>
            </a:extLst>
          </p:cNvPr>
          <p:cNvCxnSpPr/>
          <p:nvPr/>
        </p:nvCxnSpPr>
        <p:spPr>
          <a:xfrm>
            <a:off x="779463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C2A6CF8-966E-40C4-82BC-5712879CFA67}"/>
              </a:ext>
            </a:extLst>
          </p:cNvPr>
          <p:cNvCxnSpPr/>
          <p:nvPr/>
        </p:nvCxnSpPr>
        <p:spPr>
          <a:xfrm>
            <a:off x="1646238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0DADAB9-4972-438E-9C38-EEE61CAB6072}"/>
              </a:ext>
            </a:extLst>
          </p:cNvPr>
          <p:cNvCxnSpPr/>
          <p:nvPr/>
        </p:nvCxnSpPr>
        <p:spPr>
          <a:xfrm>
            <a:off x="2079625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CD1867E-D854-447E-B622-F24B311EE549}"/>
              </a:ext>
            </a:extLst>
          </p:cNvPr>
          <p:cNvCxnSpPr/>
          <p:nvPr/>
        </p:nvCxnSpPr>
        <p:spPr>
          <a:xfrm>
            <a:off x="2297113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806D1C2-414A-4B72-AD5A-99EF0898C436}"/>
              </a:ext>
            </a:extLst>
          </p:cNvPr>
          <p:cNvCxnSpPr/>
          <p:nvPr/>
        </p:nvCxnSpPr>
        <p:spPr>
          <a:xfrm>
            <a:off x="2513013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EF5770C-1123-478E-8ABE-480D59577CC8}"/>
              </a:ext>
            </a:extLst>
          </p:cNvPr>
          <p:cNvCxnSpPr/>
          <p:nvPr/>
        </p:nvCxnSpPr>
        <p:spPr>
          <a:xfrm>
            <a:off x="273050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65F5668-486A-45BB-8606-F43B8AF84A37}"/>
              </a:ext>
            </a:extLst>
          </p:cNvPr>
          <p:cNvCxnSpPr/>
          <p:nvPr/>
        </p:nvCxnSpPr>
        <p:spPr>
          <a:xfrm>
            <a:off x="294640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2" name="Rectangle 130">
            <a:extLst>
              <a:ext uri="{FF2B5EF4-FFF2-40B4-BE49-F238E27FC236}">
                <a16:creationId xmlns:a16="http://schemas.microsoft.com/office/drawing/2014/main" id="{C2099763-ACF5-4C85-A46C-8440415B0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5105400"/>
            <a:ext cx="296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E49B11F-1634-4FA2-9ABA-181FC47278CE}"/>
              </a:ext>
            </a:extLst>
          </p:cNvPr>
          <p:cNvCxnSpPr/>
          <p:nvPr/>
        </p:nvCxnSpPr>
        <p:spPr>
          <a:xfrm>
            <a:off x="99695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D9C9A3A-16CA-4EAE-8B2C-E1E2E09400AC}"/>
              </a:ext>
            </a:extLst>
          </p:cNvPr>
          <p:cNvCxnSpPr/>
          <p:nvPr/>
        </p:nvCxnSpPr>
        <p:spPr>
          <a:xfrm>
            <a:off x="121285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5E3EE90-5FA5-4488-96EE-66B63B257CB4}"/>
              </a:ext>
            </a:extLst>
          </p:cNvPr>
          <p:cNvCxnSpPr/>
          <p:nvPr/>
        </p:nvCxnSpPr>
        <p:spPr>
          <a:xfrm>
            <a:off x="1430338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52650E8-D2E3-4398-AF77-85DF18D46928}"/>
              </a:ext>
            </a:extLst>
          </p:cNvPr>
          <p:cNvCxnSpPr/>
          <p:nvPr/>
        </p:nvCxnSpPr>
        <p:spPr>
          <a:xfrm>
            <a:off x="1863725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7" name="Rectangle 137">
            <a:extLst>
              <a:ext uri="{FF2B5EF4-FFF2-40B4-BE49-F238E27FC236}">
                <a16:creationId xmlns:a16="http://schemas.microsoft.com/office/drawing/2014/main" id="{08705CD1-BE93-41FE-A902-DE78B8E1D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5105400"/>
            <a:ext cx="25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008" name="Rectangle 138">
            <a:extLst>
              <a:ext uri="{FF2B5EF4-FFF2-40B4-BE49-F238E27FC236}">
                <a16:creationId xmlns:a16="http://schemas.microsoft.com/office/drawing/2014/main" id="{323B237C-63A3-4009-A3F5-4CFA4E081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5105400"/>
            <a:ext cx="27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009" name="Rectangle 139">
            <a:extLst>
              <a:ext uri="{FF2B5EF4-FFF2-40B4-BE49-F238E27FC236}">
                <a16:creationId xmlns:a16="http://schemas.microsoft.com/office/drawing/2014/main" id="{380EE97D-87E4-47AE-9634-38BB37447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8" y="5105400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010" name="Rectangle 140">
            <a:extLst>
              <a:ext uri="{FF2B5EF4-FFF2-40B4-BE49-F238E27FC236}">
                <a16:creationId xmlns:a16="http://schemas.microsoft.com/office/drawing/2014/main" id="{ED48A6E5-AFEC-490E-A121-6FE427364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105400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011" name="Rectangle 141">
            <a:extLst>
              <a:ext uri="{FF2B5EF4-FFF2-40B4-BE49-F238E27FC236}">
                <a16:creationId xmlns:a16="http://schemas.microsoft.com/office/drawing/2014/main" id="{30013997-3F5F-4B43-9272-0D7019F8F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5105400"/>
            <a:ext cx="277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012" name="Rectangle 142">
            <a:extLst>
              <a:ext uri="{FF2B5EF4-FFF2-40B4-BE49-F238E27FC236}">
                <a16:creationId xmlns:a16="http://schemas.microsoft.com/office/drawing/2014/main" id="{B7F51FD9-24D4-4BDD-ABBE-A6C5BE84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5105400"/>
            <a:ext cx="27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2013" name="Rectangle 143">
            <a:extLst>
              <a:ext uri="{FF2B5EF4-FFF2-40B4-BE49-F238E27FC236}">
                <a16:creationId xmlns:a16="http://schemas.microsoft.com/office/drawing/2014/main" id="{4B363C47-E01D-4CE7-8F77-8984D6713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5105400"/>
            <a:ext cx="271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014" name="Rectangle 144">
            <a:extLst>
              <a:ext uri="{FF2B5EF4-FFF2-40B4-BE49-F238E27FC236}">
                <a16:creationId xmlns:a16="http://schemas.microsoft.com/office/drawing/2014/main" id="{DD7348D5-8F30-4760-9808-44C75879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5105400"/>
            <a:ext cx="287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2015" name="Rectangle 145">
            <a:extLst>
              <a:ext uri="{FF2B5EF4-FFF2-40B4-BE49-F238E27FC236}">
                <a16:creationId xmlns:a16="http://schemas.microsoft.com/office/drawing/2014/main" id="{D8533307-770F-4F3E-878B-8731884BF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738" y="5105400"/>
            <a:ext cx="28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016" name="Rectangle 146">
            <a:extLst>
              <a:ext uri="{FF2B5EF4-FFF2-40B4-BE49-F238E27FC236}">
                <a16:creationId xmlns:a16="http://schemas.microsoft.com/office/drawing/2014/main" id="{11DC6DE9-CB3B-474A-A350-1226F160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5105400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F717C4-1262-43D1-A334-B5E18233E283}"/>
              </a:ext>
            </a:extLst>
          </p:cNvPr>
          <p:cNvCxnSpPr/>
          <p:nvPr/>
        </p:nvCxnSpPr>
        <p:spPr>
          <a:xfrm>
            <a:off x="3163888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C7608E-798E-4430-AF56-EABAF7000574}"/>
              </a:ext>
            </a:extLst>
          </p:cNvPr>
          <p:cNvCxnSpPr/>
          <p:nvPr/>
        </p:nvCxnSpPr>
        <p:spPr>
          <a:xfrm>
            <a:off x="3379788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617937B-5331-4E43-BE37-74CC9C7D4462}"/>
              </a:ext>
            </a:extLst>
          </p:cNvPr>
          <p:cNvCxnSpPr/>
          <p:nvPr/>
        </p:nvCxnSpPr>
        <p:spPr>
          <a:xfrm>
            <a:off x="4030663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244686E-89A5-4635-A4AA-93437F8730CE}"/>
              </a:ext>
            </a:extLst>
          </p:cNvPr>
          <p:cNvCxnSpPr/>
          <p:nvPr/>
        </p:nvCxnSpPr>
        <p:spPr>
          <a:xfrm>
            <a:off x="467995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0975BF-82FB-4E6A-9280-03FF0E4CC967}"/>
              </a:ext>
            </a:extLst>
          </p:cNvPr>
          <p:cNvCxnSpPr/>
          <p:nvPr/>
        </p:nvCxnSpPr>
        <p:spPr>
          <a:xfrm>
            <a:off x="5330825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58DF1C-475A-4884-BB11-04EA788E1B0B}"/>
              </a:ext>
            </a:extLst>
          </p:cNvPr>
          <p:cNvCxnSpPr/>
          <p:nvPr/>
        </p:nvCxnSpPr>
        <p:spPr>
          <a:xfrm>
            <a:off x="5980113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3" name="Rectangle 71">
            <a:extLst>
              <a:ext uri="{FF2B5EF4-FFF2-40B4-BE49-F238E27FC236}">
                <a16:creationId xmlns:a16="http://schemas.microsoft.com/office/drawing/2014/main" id="{CA1730B4-F67B-449F-8F2A-04504B3E8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5105400"/>
            <a:ext cx="322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2024" name="Rectangle 72">
            <a:extLst>
              <a:ext uri="{FF2B5EF4-FFF2-40B4-BE49-F238E27FC236}">
                <a16:creationId xmlns:a16="http://schemas.microsoft.com/office/drawing/2014/main" id="{74ED4C76-8EB1-4EBD-88EA-1E7D8C57E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05400"/>
            <a:ext cx="347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2025" name="Rectangle 73">
            <a:extLst>
              <a:ext uri="{FF2B5EF4-FFF2-40B4-BE49-F238E27FC236}">
                <a16:creationId xmlns:a16="http://schemas.microsoft.com/office/drawing/2014/main" id="{58BA29CD-239E-4D6C-9DE9-69DC1D29F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05400"/>
            <a:ext cx="344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2026" name="Rectangle 74">
            <a:extLst>
              <a:ext uri="{FF2B5EF4-FFF2-40B4-BE49-F238E27FC236}">
                <a16:creationId xmlns:a16="http://schemas.microsoft.com/office/drawing/2014/main" id="{3E8FE7A2-1A3E-4176-BC24-41799F132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5105400"/>
            <a:ext cx="35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2027" name="Rectangle 75">
            <a:extLst>
              <a:ext uri="{FF2B5EF4-FFF2-40B4-BE49-F238E27FC236}">
                <a16:creationId xmlns:a16="http://schemas.microsoft.com/office/drawing/2014/main" id="{35311619-E776-4D97-B58A-713C3537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105400"/>
            <a:ext cx="347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2028" name="Rectangle 76">
            <a:extLst>
              <a:ext uri="{FF2B5EF4-FFF2-40B4-BE49-F238E27FC236}">
                <a16:creationId xmlns:a16="http://schemas.microsoft.com/office/drawing/2014/main" id="{1F594518-1EF4-4E10-AD67-A39FD92FF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5105400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D90338-609F-4CA8-A791-79DCC84FA6AB}"/>
              </a:ext>
            </a:extLst>
          </p:cNvPr>
          <p:cNvCxnSpPr/>
          <p:nvPr/>
        </p:nvCxnSpPr>
        <p:spPr>
          <a:xfrm>
            <a:off x="5764213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7AABB10-EBE6-4A09-8B57-430687DC5172}"/>
              </a:ext>
            </a:extLst>
          </p:cNvPr>
          <p:cNvCxnSpPr/>
          <p:nvPr/>
        </p:nvCxnSpPr>
        <p:spPr>
          <a:xfrm>
            <a:off x="5546725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443776-BAE8-4C5C-8323-1670B733D25F}"/>
              </a:ext>
            </a:extLst>
          </p:cNvPr>
          <p:cNvCxnSpPr/>
          <p:nvPr/>
        </p:nvCxnSpPr>
        <p:spPr>
          <a:xfrm>
            <a:off x="5113338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B973BFB-496F-4EE3-888B-CAFCF05EB609}"/>
              </a:ext>
            </a:extLst>
          </p:cNvPr>
          <p:cNvCxnSpPr/>
          <p:nvPr/>
        </p:nvCxnSpPr>
        <p:spPr>
          <a:xfrm>
            <a:off x="4897438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39C98D1-548A-419C-895B-3CEF630C1C55}"/>
              </a:ext>
            </a:extLst>
          </p:cNvPr>
          <p:cNvCxnSpPr/>
          <p:nvPr/>
        </p:nvCxnSpPr>
        <p:spPr>
          <a:xfrm>
            <a:off x="446405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40A24B2-59FD-4D51-86EE-8EC0057100F6}"/>
              </a:ext>
            </a:extLst>
          </p:cNvPr>
          <p:cNvCxnSpPr/>
          <p:nvPr/>
        </p:nvCxnSpPr>
        <p:spPr>
          <a:xfrm>
            <a:off x="4246563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9E0BBDE-D055-4E4E-A8D0-A55B0BB2F92F}"/>
              </a:ext>
            </a:extLst>
          </p:cNvPr>
          <p:cNvCxnSpPr/>
          <p:nvPr/>
        </p:nvCxnSpPr>
        <p:spPr>
          <a:xfrm>
            <a:off x="3813175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E74CEE9-36CD-4716-AC71-A88D5791D3F8}"/>
              </a:ext>
            </a:extLst>
          </p:cNvPr>
          <p:cNvCxnSpPr/>
          <p:nvPr/>
        </p:nvCxnSpPr>
        <p:spPr>
          <a:xfrm>
            <a:off x="3597275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37" name="Rectangle 101">
            <a:extLst>
              <a:ext uri="{FF2B5EF4-FFF2-40B4-BE49-F238E27FC236}">
                <a16:creationId xmlns:a16="http://schemas.microsoft.com/office/drawing/2014/main" id="{16DC96AB-1456-41C2-AD4D-67ADF37B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5105400"/>
            <a:ext cx="33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2038" name="Rectangle 102">
            <a:extLst>
              <a:ext uri="{FF2B5EF4-FFF2-40B4-BE49-F238E27FC236}">
                <a16:creationId xmlns:a16="http://schemas.microsoft.com/office/drawing/2014/main" id="{0039F606-3682-4CD9-BD01-405E18EF6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5105400"/>
            <a:ext cx="35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2039" name="Rectangle 103">
            <a:extLst>
              <a:ext uri="{FF2B5EF4-FFF2-40B4-BE49-F238E27FC236}">
                <a16:creationId xmlns:a16="http://schemas.microsoft.com/office/drawing/2014/main" id="{E40172F6-AC5D-435A-A758-81C41731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5105400"/>
            <a:ext cx="352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2040" name="Rectangle 104">
            <a:extLst>
              <a:ext uri="{FF2B5EF4-FFF2-40B4-BE49-F238E27FC236}">
                <a16:creationId xmlns:a16="http://schemas.microsoft.com/office/drawing/2014/main" id="{C554D86F-6B07-44DC-926A-6AAEE001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105400"/>
            <a:ext cx="39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2041" name="Rectangle 105">
            <a:extLst>
              <a:ext uri="{FF2B5EF4-FFF2-40B4-BE49-F238E27FC236}">
                <a16:creationId xmlns:a16="http://schemas.microsoft.com/office/drawing/2014/main" id="{2F56317A-D9AA-4091-A737-59D7DE7F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5105400"/>
            <a:ext cx="347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42042" name="Rectangle 106">
            <a:extLst>
              <a:ext uri="{FF2B5EF4-FFF2-40B4-BE49-F238E27FC236}">
                <a16:creationId xmlns:a16="http://schemas.microsoft.com/office/drawing/2014/main" id="{50A8901B-3210-4CD4-A7E1-0EC348829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63" y="5105400"/>
            <a:ext cx="374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42043" name="Rectangle 107">
            <a:extLst>
              <a:ext uri="{FF2B5EF4-FFF2-40B4-BE49-F238E27FC236}">
                <a16:creationId xmlns:a16="http://schemas.microsoft.com/office/drawing/2014/main" id="{DC3235FB-646A-40BD-8099-DD44C3DC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5105400"/>
            <a:ext cx="369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42044" name="Rectangle 108">
            <a:extLst>
              <a:ext uri="{FF2B5EF4-FFF2-40B4-BE49-F238E27FC236}">
                <a16:creationId xmlns:a16="http://schemas.microsoft.com/office/drawing/2014/main" id="{C0BBDCBA-5A55-4C46-BDF3-1D22EDB51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51054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24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114647-5EF5-42B3-A74D-21D6CF9BE23D}"/>
              </a:ext>
            </a:extLst>
          </p:cNvPr>
          <p:cNvCxnSpPr/>
          <p:nvPr/>
        </p:nvCxnSpPr>
        <p:spPr>
          <a:xfrm>
            <a:off x="619760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F776A75-E8A4-4C68-8445-0C2B796C0A94}"/>
              </a:ext>
            </a:extLst>
          </p:cNvPr>
          <p:cNvCxnSpPr/>
          <p:nvPr/>
        </p:nvCxnSpPr>
        <p:spPr>
          <a:xfrm>
            <a:off x="641350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98F4E1F-E78C-43D3-B404-0A8AC87D5E72}"/>
              </a:ext>
            </a:extLst>
          </p:cNvPr>
          <p:cNvCxnSpPr/>
          <p:nvPr/>
        </p:nvCxnSpPr>
        <p:spPr>
          <a:xfrm>
            <a:off x="6630988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653F2D9-90DA-4469-AAB1-50A1FB35A654}"/>
              </a:ext>
            </a:extLst>
          </p:cNvPr>
          <p:cNvCxnSpPr/>
          <p:nvPr/>
        </p:nvCxnSpPr>
        <p:spPr>
          <a:xfrm>
            <a:off x="6846888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0A77AB7-9651-47C1-B4A0-5836BB1C9871}"/>
              </a:ext>
            </a:extLst>
          </p:cNvPr>
          <p:cNvCxnSpPr/>
          <p:nvPr/>
        </p:nvCxnSpPr>
        <p:spPr>
          <a:xfrm>
            <a:off x="7280275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937EEF9-4CC8-4C45-905B-E5DE74CA52F8}"/>
              </a:ext>
            </a:extLst>
          </p:cNvPr>
          <p:cNvCxnSpPr/>
          <p:nvPr/>
        </p:nvCxnSpPr>
        <p:spPr>
          <a:xfrm>
            <a:off x="7064375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A97897F-6E2A-439B-92E3-6AC947546437}"/>
              </a:ext>
            </a:extLst>
          </p:cNvPr>
          <p:cNvCxnSpPr/>
          <p:nvPr/>
        </p:nvCxnSpPr>
        <p:spPr>
          <a:xfrm>
            <a:off x="7497763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81866AB-2472-4A81-A9B4-A47A7AADAB09}"/>
              </a:ext>
            </a:extLst>
          </p:cNvPr>
          <p:cNvCxnSpPr/>
          <p:nvPr/>
        </p:nvCxnSpPr>
        <p:spPr>
          <a:xfrm>
            <a:off x="7713663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0B3F930-7916-41BF-ACA9-8EEF01397A50}"/>
              </a:ext>
            </a:extLst>
          </p:cNvPr>
          <p:cNvCxnSpPr/>
          <p:nvPr/>
        </p:nvCxnSpPr>
        <p:spPr>
          <a:xfrm>
            <a:off x="793115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BF8E01B-3C25-40BD-BB6B-4457D12ADA51}"/>
              </a:ext>
            </a:extLst>
          </p:cNvPr>
          <p:cNvCxnSpPr/>
          <p:nvPr/>
        </p:nvCxnSpPr>
        <p:spPr>
          <a:xfrm>
            <a:off x="8147050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A86EC7E-684B-433F-8B81-E09EE9EBB17A}"/>
              </a:ext>
            </a:extLst>
          </p:cNvPr>
          <p:cNvCxnSpPr/>
          <p:nvPr/>
        </p:nvCxnSpPr>
        <p:spPr>
          <a:xfrm>
            <a:off x="8364538" y="5380038"/>
            <a:ext cx="0" cy="17780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2963909-5F8B-472C-8E2E-FDB6927A50F4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4572000"/>
            <a:ext cx="1169987" cy="427038"/>
            <a:chOff x="763471" y="4571287"/>
            <a:chExt cx="1757741" cy="427700"/>
          </a:xfrm>
        </p:grpSpPr>
        <p:sp>
          <p:nvSpPr>
            <p:cNvPr id="132" name="Curved Down Arrow 131">
              <a:extLst>
                <a:ext uri="{FF2B5EF4-FFF2-40B4-BE49-F238E27FC236}">
                  <a16:creationId xmlns:a16="http://schemas.microsoft.com/office/drawing/2014/main" id="{6D00A5E9-E46A-4A5C-9351-45EB5FAA6BB9}"/>
                </a:ext>
              </a:extLst>
            </p:cNvPr>
            <p:cNvSpPr/>
            <p:nvPr/>
          </p:nvSpPr>
          <p:spPr>
            <a:xfrm>
              <a:off x="763471" y="4617396"/>
              <a:ext cx="1757741" cy="381591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097" name="Rectangle 109">
              <a:extLst>
                <a:ext uri="{FF2B5EF4-FFF2-40B4-BE49-F238E27FC236}">
                  <a16:creationId xmlns:a16="http://schemas.microsoft.com/office/drawing/2014/main" id="{C78CD68A-3D36-415E-93A0-28FF5F438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807" y="4571287"/>
              <a:ext cx="279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E3667E-ED68-4481-AE79-C06700B673A8}"/>
              </a:ext>
            </a:extLst>
          </p:cNvPr>
          <p:cNvGrpSpPr>
            <a:grpSpLocks/>
          </p:cNvGrpSpPr>
          <p:nvPr/>
        </p:nvGrpSpPr>
        <p:grpSpPr bwMode="auto">
          <a:xfrm>
            <a:off x="1858963" y="4565650"/>
            <a:ext cx="1223962" cy="433388"/>
            <a:chOff x="2418667" y="4566259"/>
            <a:chExt cx="1639422" cy="432728"/>
          </a:xfrm>
        </p:grpSpPr>
        <p:sp>
          <p:nvSpPr>
            <p:cNvPr id="79" name="Curved Down Arrow 78">
              <a:extLst>
                <a:ext uri="{FF2B5EF4-FFF2-40B4-BE49-F238E27FC236}">
                  <a16:creationId xmlns:a16="http://schemas.microsoft.com/office/drawing/2014/main" id="{2B8C1902-908F-4EFB-B5EF-F89CD0D85EF5}"/>
                </a:ext>
              </a:extLst>
            </p:cNvPr>
            <p:cNvSpPr/>
            <p:nvPr/>
          </p:nvSpPr>
          <p:spPr>
            <a:xfrm>
              <a:off x="2418667" y="4616982"/>
              <a:ext cx="1639422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095" name="Rectangle 110">
              <a:extLst>
                <a:ext uri="{FF2B5EF4-FFF2-40B4-BE49-F238E27FC236}">
                  <a16:creationId xmlns:a16="http://schemas.microsoft.com/office/drawing/2014/main" id="{DF40CAEF-F355-45B2-B740-AE9EB899A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275" y="4566259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785EFBE-3512-484F-B590-C5A5CCB6B30E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4565650"/>
            <a:ext cx="1133475" cy="433388"/>
            <a:chOff x="3943979" y="4566259"/>
            <a:chExt cx="1650987" cy="432728"/>
          </a:xfrm>
        </p:grpSpPr>
        <p:sp>
          <p:nvSpPr>
            <p:cNvPr id="82" name="Curved Down Arrow 81">
              <a:extLst>
                <a:ext uri="{FF2B5EF4-FFF2-40B4-BE49-F238E27FC236}">
                  <a16:creationId xmlns:a16="http://schemas.microsoft.com/office/drawing/2014/main" id="{3B3D51DC-B93A-4C25-8DEF-552E7B9040BC}"/>
                </a:ext>
              </a:extLst>
            </p:cNvPr>
            <p:cNvSpPr/>
            <p:nvPr/>
          </p:nvSpPr>
          <p:spPr>
            <a:xfrm>
              <a:off x="3943979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093" name="Rectangle 111">
              <a:extLst>
                <a:ext uri="{FF2B5EF4-FFF2-40B4-BE49-F238E27FC236}">
                  <a16:creationId xmlns:a16="http://schemas.microsoft.com/office/drawing/2014/main" id="{E679E48F-938E-4D36-B0B9-8D38F5CFA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953" y="4566259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5714A5-1891-44C5-AC37-A726BA559F84}"/>
              </a:ext>
            </a:extLst>
          </p:cNvPr>
          <p:cNvGrpSpPr>
            <a:grpSpLocks/>
          </p:cNvGrpSpPr>
          <p:nvPr/>
        </p:nvGrpSpPr>
        <p:grpSpPr bwMode="auto">
          <a:xfrm>
            <a:off x="4040188" y="4565650"/>
            <a:ext cx="1152525" cy="433388"/>
            <a:chOff x="5480856" y="4566259"/>
            <a:chExt cx="1650987" cy="432728"/>
          </a:xfrm>
        </p:grpSpPr>
        <p:sp>
          <p:nvSpPr>
            <p:cNvPr id="85" name="Curved Down Arrow 84">
              <a:extLst>
                <a:ext uri="{FF2B5EF4-FFF2-40B4-BE49-F238E27FC236}">
                  <a16:creationId xmlns:a16="http://schemas.microsoft.com/office/drawing/2014/main" id="{E5626C7C-C306-46B4-A121-8A4177936597}"/>
                </a:ext>
              </a:extLst>
            </p:cNvPr>
            <p:cNvSpPr/>
            <p:nvPr/>
          </p:nvSpPr>
          <p:spPr>
            <a:xfrm>
              <a:off x="5480856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091" name="Rectangle 117">
              <a:extLst>
                <a:ext uri="{FF2B5EF4-FFF2-40B4-BE49-F238E27FC236}">
                  <a16:creationId xmlns:a16="http://schemas.microsoft.com/office/drawing/2014/main" id="{65377EF9-1596-4F07-86F4-E2D6EE18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551" y="4566259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4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1233C-198F-4BF8-84E0-AFFE95E75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2468563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72C95D9-7535-454B-AC59-1B89C183E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1811338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10</a:t>
            </a:r>
          </a:p>
        </p:txBody>
      </p:sp>
      <p:sp>
        <p:nvSpPr>
          <p:cNvPr id="42062" name="Rectangle 12">
            <a:extLst>
              <a:ext uri="{FF2B5EF4-FFF2-40B4-BE49-F238E27FC236}">
                <a16:creationId xmlns:a16="http://schemas.microsoft.com/office/drawing/2014/main" id="{82494CBB-28BA-4931-B761-48FF3ED6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97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Let’s count to 35 in 5s. Keep track of your count on your fingers.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F372195-FE07-43F8-BE59-D1C06E38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567531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There are 7 lots of 5 in 35.         35 divided by 5 is 7.         35 ÷ 7 = 5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BD9043D-B742-41E4-BF23-9E6DC4EE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1725613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15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1ACAD38-2775-4005-9887-F6ADEC572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183673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20</a:t>
            </a:r>
          </a:p>
        </p:txBody>
      </p:sp>
      <p:pic>
        <p:nvPicPr>
          <p:cNvPr id="42066" name="Talking Partners">
            <a:extLst>
              <a:ext uri="{FF2B5EF4-FFF2-40B4-BE49-F238E27FC236}">
                <a16:creationId xmlns:a16="http://schemas.microsoft.com/office/drawing/2014/main" id="{3E07F21B-47FE-4718-8F68-7E7104E3AD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67" name="Rectangle 116">
            <a:extLst>
              <a:ext uri="{FF2B5EF4-FFF2-40B4-BE49-F238E27FC236}">
                <a16:creationId xmlns:a16="http://schemas.microsoft.com/office/drawing/2014/main" id="{750EE80D-0AD2-4A4D-8C53-3EB25E9C0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5105400"/>
            <a:ext cx="3746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42068" name="Rectangle 118">
            <a:extLst>
              <a:ext uri="{FF2B5EF4-FFF2-40B4-BE49-F238E27FC236}">
                <a16:creationId xmlns:a16="http://schemas.microsoft.com/office/drawing/2014/main" id="{8A9BFFE0-A082-4CD7-B7AE-3C31CD72F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5103813"/>
            <a:ext cx="37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42069" name="Rectangle 119">
            <a:extLst>
              <a:ext uri="{FF2B5EF4-FFF2-40B4-BE49-F238E27FC236}">
                <a16:creationId xmlns:a16="http://schemas.microsoft.com/office/drawing/2014/main" id="{5163D618-34DB-4F68-BCBF-52C826F43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5102225"/>
            <a:ext cx="36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42070" name="Rectangle 120">
            <a:extLst>
              <a:ext uri="{FF2B5EF4-FFF2-40B4-BE49-F238E27FC236}">
                <a16:creationId xmlns:a16="http://schemas.microsoft.com/office/drawing/2014/main" id="{BB413A8B-A09B-466F-8D83-FDAE6FCA3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388" y="5102225"/>
            <a:ext cx="381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42071" name="Rectangle 121">
            <a:extLst>
              <a:ext uri="{FF2B5EF4-FFF2-40B4-BE49-F238E27FC236}">
                <a16:creationId xmlns:a16="http://schemas.microsoft.com/office/drawing/2014/main" id="{498F1DCF-B9E7-4981-982E-CE36527C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5100638"/>
            <a:ext cx="376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42072" name="Rectangle 132">
            <a:extLst>
              <a:ext uri="{FF2B5EF4-FFF2-40B4-BE49-F238E27FC236}">
                <a16:creationId xmlns:a16="http://schemas.microsoft.com/office/drawing/2014/main" id="{773A97AE-D16E-4FEC-9D06-9817DE171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5099050"/>
            <a:ext cx="385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2073" name="Rectangle 147">
            <a:extLst>
              <a:ext uri="{FF2B5EF4-FFF2-40B4-BE49-F238E27FC236}">
                <a16:creationId xmlns:a16="http://schemas.microsoft.com/office/drawing/2014/main" id="{3ECB28F0-AA32-4883-BFDF-73569A8D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313" y="509905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42074" name="Rectangle 148">
            <a:extLst>
              <a:ext uri="{FF2B5EF4-FFF2-40B4-BE49-F238E27FC236}">
                <a16:creationId xmlns:a16="http://schemas.microsoft.com/office/drawing/2014/main" id="{2465BB91-AC2C-41B9-9253-1A9449C2A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5097463"/>
            <a:ext cx="369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42075" name="Rectangle 149">
            <a:extLst>
              <a:ext uri="{FF2B5EF4-FFF2-40B4-BE49-F238E27FC236}">
                <a16:creationId xmlns:a16="http://schemas.microsoft.com/office/drawing/2014/main" id="{051FB4B4-8EBC-47A9-B4CD-E205CDCD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5095875"/>
            <a:ext cx="36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42076" name="Rectangle 150">
            <a:extLst>
              <a:ext uri="{FF2B5EF4-FFF2-40B4-BE49-F238E27FC236}">
                <a16:creationId xmlns:a16="http://schemas.microsoft.com/office/drawing/2014/main" id="{1196222D-47F8-425B-A92E-97F5D3D4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5095875"/>
            <a:ext cx="374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42077" name="Rectangle 151">
            <a:extLst>
              <a:ext uri="{FF2B5EF4-FFF2-40B4-BE49-F238E27FC236}">
                <a16:creationId xmlns:a16="http://schemas.microsoft.com/office/drawing/2014/main" id="{B4C9AC71-6842-403A-9506-6E9941A7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75" y="5094288"/>
            <a:ext cx="36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35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F9F1E19-94E9-47C8-8F97-C138689E4175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4592638"/>
            <a:ext cx="1152525" cy="433387"/>
            <a:chOff x="5480856" y="4566259"/>
            <a:chExt cx="1650987" cy="432728"/>
          </a:xfrm>
        </p:grpSpPr>
        <p:sp>
          <p:nvSpPr>
            <p:cNvPr id="154" name="Curved Down Arrow 153">
              <a:extLst>
                <a:ext uri="{FF2B5EF4-FFF2-40B4-BE49-F238E27FC236}">
                  <a16:creationId xmlns:a16="http://schemas.microsoft.com/office/drawing/2014/main" id="{791A54A3-BBBD-497B-8FEA-637E7E51322B}"/>
                </a:ext>
              </a:extLst>
            </p:cNvPr>
            <p:cNvSpPr/>
            <p:nvPr/>
          </p:nvSpPr>
          <p:spPr>
            <a:xfrm>
              <a:off x="5480856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089" name="Rectangle 154">
              <a:extLst>
                <a:ext uri="{FF2B5EF4-FFF2-40B4-BE49-F238E27FC236}">
                  <a16:creationId xmlns:a16="http://schemas.microsoft.com/office/drawing/2014/main" id="{85751584-5529-4EDA-8C29-D63AD5754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551" y="4566259"/>
              <a:ext cx="4411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5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2DB5269-1AD7-494A-9190-19B68E093061}"/>
              </a:ext>
            </a:extLst>
          </p:cNvPr>
          <p:cNvGrpSpPr>
            <a:grpSpLocks/>
          </p:cNvGrpSpPr>
          <p:nvPr/>
        </p:nvGrpSpPr>
        <p:grpSpPr bwMode="auto">
          <a:xfrm>
            <a:off x="6178550" y="4619625"/>
            <a:ext cx="1152525" cy="433388"/>
            <a:chOff x="5480856" y="4566259"/>
            <a:chExt cx="1650987" cy="432728"/>
          </a:xfrm>
        </p:grpSpPr>
        <p:sp>
          <p:nvSpPr>
            <p:cNvPr id="157" name="Curved Down Arrow 156">
              <a:extLst>
                <a:ext uri="{FF2B5EF4-FFF2-40B4-BE49-F238E27FC236}">
                  <a16:creationId xmlns:a16="http://schemas.microsoft.com/office/drawing/2014/main" id="{DA1C9B37-D53C-468D-81DF-7731441DCEF3}"/>
                </a:ext>
              </a:extLst>
            </p:cNvPr>
            <p:cNvSpPr/>
            <p:nvPr/>
          </p:nvSpPr>
          <p:spPr>
            <a:xfrm>
              <a:off x="5480856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087" name="Rectangle 157">
              <a:extLst>
                <a:ext uri="{FF2B5EF4-FFF2-40B4-BE49-F238E27FC236}">
                  <a16:creationId xmlns:a16="http://schemas.microsoft.com/office/drawing/2014/main" id="{9DAB5687-20C8-41BD-8E8A-4D1981B47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551" y="4566259"/>
              <a:ext cx="4480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6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444F98D-4599-416B-B4EC-876C03D70333}"/>
              </a:ext>
            </a:extLst>
          </p:cNvPr>
          <p:cNvGrpSpPr>
            <a:grpSpLocks/>
          </p:cNvGrpSpPr>
          <p:nvPr/>
        </p:nvGrpSpPr>
        <p:grpSpPr bwMode="auto">
          <a:xfrm>
            <a:off x="7280275" y="4646613"/>
            <a:ext cx="1154113" cy="433387"/>
            <a:chOff x="5480856" y="4566259"/>
            <a:chExt cx="1650987" cy="432728"/>
          </a:xfrm>
        </p:grpSpPr>
        <p:sp>
          <p:nvSpPr>
            <p:cNvPr id="160" name="Curved Down Arrow 159">
              <a:extLst>
                <a:ext uri="{FF2B5EF4-FFF2-40B4-BE49-F238E27FC236}">
                  <a16:creationId xmlns:a16="http://schemas.microsoft.com/office/drawing/2014/main" id="{F2FA3830-2024-4AF6-873F-9F02F206E03A}"/>
                </a:ext>
              </a:extLst>
            </p:cNvPr>
            <p:cNvSpPr/>
            <p:nvPr/>
          </p:nvSpPr>
          <p:spPr>
            <a:xfrm>
              <a:off x="5480856" y="4616982"/>
              <a:ext cx="1650987" cy="382005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085" name="Rectangle 160">
              <a:extLst>
                <a:ext uri="{FF2B5EF4-FFF2-40B4-BE49-F238E27FC236}">
                  <a16:creationId xmlns:a16="http://schemas.microsoft.com/office/drawing/2014/main" id="{CA16B0D3-8440-479A-BAD5-107318E6D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551" y="4566259"/>
              <a:ext cx="4296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7</a:t>
              </a:r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6C31745-38E2-4F38-A32C-E3A2024CD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550" y="2141538"/>
            <a:ext cx="430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25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9C6C1B6-2C78-4DB4-9772-9B4FBD6F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2116138"/>
            <a:ext cx="45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30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72F9EC-86D9-4465-A58B-194DDDCB5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8" y="18224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87A0B"/>
                </a:solidFill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6" grpId="0"/>
      <p:bldP spid="87" grpId="0"/>
      <p:bldP spid="95" grpId="0"/>
      <p:bldP spid="96" grpId="0"/>
      <p:bldP spid="162" grpId="0"/>
      <p:bldP spid="163" grpId="0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07D65B-3334-4297-A370-58EC1F126309}"/>
              </a:ext>
            </a:extLst>
          </p:cNvPr>
          <p:cNvSpPr/>
          <p:nvPr/>
        </p:nvSpPr>
        <p:spPr>
          <a:xfrm>
            <a:off x="755650" y="2471738"/>
            <a:ext cx="7632700" cy="3621087"/>
          </a:xfrm>
          <a:prstGeom prst="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3011" name="Picture 19">
            <a:extLst>
              <a:ext uri="{FF2B5EF4-FFF2-40B4-BE49-F238E27FC236}">
                <a16:creationId xmlns:a16="http://schemas.microsoft.com/office/drawing/2014/main" id="{8CE0E5CD-4731-44E1-A15C-042CF8D18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58"/>
          <a:stretch>
            <a:fillRect/>
          </a:stretch>
        </p:blipFill>
        <p:spPr bwMode="auto">
          <a:xfrm>
            <a:off x="1135063" y="2735263"/>
            <a:ext cx="15827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7">
            <a:extLst>
              <a:ext uri="{FF2B5EF4-FFF2-40B4-BE49-F238E27FC236}">
                <a16:creationId xmlns:a16="http://schemas.microsoft.com/office/drawing/2014/main" id="{113CFEB9-A15D-4CD8-BFA0-DFE798A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1" b="22560"/>
          <a:stretch>
            <a:fillRect/>
          </a:stretch>
        </p:blipFill>
        <p:spPr bwMode="auto">
          <a:xfrm>
            <a:off x="684213" y="2735263"/>
            <a:ext cx="77041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640B3E-653D-4ADF-8BF2-6215B06B6E1B}"/>
              </a:ext>
            </a:extLst>
          </p:cNvPr>
          <p:cNvSpPr/>
          <p:nvPr/>
        </p:nvSpPr>
        <p:spPr>
          <a:xfrm>
            <a:off x="2902472" y="696913"/>
            <a:ext cx="333905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 err="1"/>
              <a:t>Jin’s</a:t>
            </a:r>
            <a:r>
              <a:rPr lang="en-GB" altLang="en-US" sz="4000" b="1" dirty="0"/>
              <a:t> Toppings</a:t>
            </a:r>
            <a:endParaRPr lang="en-GB" sz="4000" b="1" dirty="0"/>
          </a:p>
        </p:txBody>
      </p:sp>
      <p:grpSp>
        <p:nvGrpSpPr>
          <p:cNvPr id="43014" name="Group 13">
            <a:extLst>
              <a:ext uri="{FF2B5EF4-FFF2-40B4-BE49-F238E27FC236}">
                <a16:creationId xmlns:a16="http://schemas.microsoft.com/office/drawing/2014/main" id="{2D3CFE53-4857-4CB0-9C78-2685E55B01C6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239838"/>
            <a:ext cx="7348538" cy="1179512"/>
            <a:chOff x="873898" y="2913514"/>
            <a:chExt cx="7349841" cy="11794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ECFB30-E2B0-4040-BA10-0B5B45532AFC}"/>
                </a:ext>
              </a:extLst>
            </p:cNvPr>
            <p:cNvSpPr/>
            <p:nvPr/>
          </p:nvSpPr>
          <p:spPr>
            <a:xfrm>
              <a:off x="873898" y="3138927"/>
              <a:ext cx="6970361" cy="9111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>
                  <a:solidFill>
                    <a:schemeClr val="tx1"/>
                  </a:solidFill>
                </a:rPr>
                <a:t>Jin</a:t>
              </a:r>
              <a:r>
                <a:rPr lang="en-GB" dirty="0">
                  <a:solidFill>
                    <a:schemeClr val="tx1"/>
                  </a:solidFill>
                </a:rPr>
                <a:t> spent 50p. How many toppings did he buy?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did you work it out?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Can you write a division sentence for him?</a:t>
              </a:r>
            </a:p>
          </p:txBody>
        </p:sp>
        <p:grpSp>
          <p:nvGrpSpPr>
            <p:cNvPr id="43027" name="Group 6">
              <a:extLst>
                <a:ext uri="{FF2B5EF4-FFF2-40B4-BE49-F238E27FC236}">
                  <a16:creationId xmlns:a16="http://schemas.microsoft.com/office/drawing/2014/main" id="{CB75F556-B38C-4F95-8B7C-E3265C4B8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60D7521-E2F5-44AA-80E7-207012FDF28D}"/>
                  </a:ext>
                </a:extLst>
              </p:cNvPr>
              <p:cNvSpPr/>
              <p:nvPr/>
            </p:nvSpPr>
            <p:spPr>
              <a:xfrm>
                <a:off x="7159926" y="2964311"/>
                <a:ext cx="930440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7385C0D-8775-47CD-9E1A-CA7B8626E75A}"/>
                  </a:ext>
                </a:extLst>
              </p:cNvPr>
              <p:cNvSpPr/>
              <p:nvPr/>
            </p:nvSpPr>
            <p:spPr>
              <a:xfrm>
                <a:off x="7710885" y="3580227"/>
                <a:ext cx="512854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CCDD472-6147-4C7D-9E70-5890DEA84372}"/>
                  </a:ext>
                </a:extLst>
              </p:cNvPr>
              <p:cNvSpPr/>
              <p:nvPr/>
            </p:nvSpPr>
            <p:spPr>
              <a:xfrm>
                <a:off x="6886827" y="2913514"/>
                <a:ext cx="51285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0AFF1E1-D6EB-4407-81EB-CC790D2F1318}"/>
              </a:ext>
            </a:extLst>
          </p:cNvPr>
          <p:cNvSpPr/>
          <p:nvPr/>
        </p:nvSpPr>
        <p:spPr>
          <a:xfrm>
            <a:off x="6581775" y="2719388"/>
            <a:ext cx="1531938" cy="793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All toppings 5p.</a:t>
            </a:r>
          </a:p>
        </p:txBody>
      </p:sp>
      <p:pic>
        <p:nvPicPr>
          <p:cNvPr id="43016" name="Picture 33">
            <a:extLst>
              <a:ext uri="{FF2B5EF4-FFF2-40B4-BE49-F238E27FC236}">
                <a16:creationId xmlns:a16="http://schemas.microsoft.com/office/drawing/2014/main" id="{CBA6EC31-F211-4046-BC13-86E1AAD02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735263"/>
            <a:ext cx="4984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Talking Partners">
            <a:extLst>
              <a:ext uri="{FF2B5EF4-FFF2-40B4-BE49-F238E27FC236}">
                <a16:creationId xmlns:a16="http://schemas.microsoft.com/office/drawing/2014/main" id="{54A28F7E-3982-4304-9ABA-1DE3051B8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2">
            <a:extLst>
              <a:ext uri="{FF2B5EF4-FFF2-40B4-BE49-F238E27FC236}">
                <a16:creationId xmlns:a16="http://schemas.microsoft.com/office/drawing/2014/main" id="{52DBD56F-12A8-46F4-B1E2-44D067DF3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68600"/>
            <a:ext cx="4810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20">
            <a:extLst>
              <a:ext uri="{FF2B5EF4-FFF2-40B4-BE49-F238E27FC236}">
                <a16:creationId xmlns:a16="http://schemas.microsoft.com/office/drawing/2014/main" id="{4BE6A0E5-88E7-4571-823C-AD8DF0E9D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2735263"/>
            <a:ext cx="5111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1">
            <a:extLst>
              <a:ext uri="{FF2B5EF4-FFF2-40B4-BE49-F238E27FC236}">
                <a16:creationId xmlns:a16="http://schemas.microsoft.com/office/drawing/2014/main" id="{9B11BF5D-BF1E-454E-B1D2-64B079D0A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768600"/>
            <a:ext cx="4889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0">
            <a:extLst>
              <a:ext uri="{FF2B5EF4-FFF2-40B4-BE49-F238E27FC236}">
                <a16:creationId xmlns:a16="http://schemas.microsoft.com/office/drawing/2014/main" id="{04A73351-DF86-4276-B195-636CED0DC5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806700"/>
            <a:ext cx="530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>
            <a:extLst>
              <a:ext uri="{FF2B5EF4-FFF2-40B4-BE49-F238E27FC236}">
                <a16:creationId xmlns:a16="http://schemas.microsoft.com/office/drawing/2014/main" id="{FCD7BC49-C686-4349-AFF8-81753C36B4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3122613"/>
            <a:ext cx="571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9">
            <a:extLst>
              <a:ext uri="{FF2B5EF4-FFF2-40B4-BE49-F238E27FC236}">
                <a16:creationId xmlns:a16="http://schemas.microsoft.com/office/drawing/2014/main" id="{230EDEF6-4932-406E-A8C1-D74341F11A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768600"/>
            <a:ext cx="4810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">
            <a:extLst>
              <a:ext uri="{FF2B5EF4-FFF2-40B4-BE49-F238E27FC236}">
                <a16:creationId xmlns:a16="http://schemas.microsoft.com/office/drawing/2014/main" id="{82F40687-068C-4C9D-B153-A416B74881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924300"/>
            <a:ext cx="7016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22">
            <a:extLst>
              <a:ext uri="{FF2B5EF4-FFF2-40B4-BE49-F238E27FC236}">
                <a16:creationId xmlns:a16="http://schemas.microsoft.com/office/drawing/2014/main" id="{984179B7-0A80-462F-AEB9-D1F4E6789C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4208463" y="4043363"/>
            <a:ext cx="137001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589</Words>
  <Application>Microsoft Office PowerPoint</Application>
  <PresentationFormat>On-screen Show (4:3)</PresentationFormat>
  <Paragraphs>197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Sassoon Infant Rg</vt:lpstr>
      <vt:lpstr>Arial</vt:lpstr>
      <vt:lpstr>Tuffy</vt:lpstr>
      <vt:lpstr>Twinkl SemiBold</vt:lpstr>
      <vt:lpstr>Twinkl</vt:lpstr>
      <vt:lpstr>Calibri</vt:lpstr>
      <vt:lpstr>Sassoon Infant Md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58</cp:revision>
  <dcterms:created xsi:type="dcterms:W3CDTF">2017-11-09T15:33:34Z</dcterms:created>
  <dcterms:modified xsi:type="dcterms:W3CDTF">2020-03-31T15:12:59Z</dcterms:modified>
</cp:coreProperties>
</file>