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2" r:id="rId5"/>
    <p:sldId id="274" r:id="rId6"/>
    <p:sldId id="276" r:id="rId7"/>
    <p:sldId id="277" r:id="rId8"/>
    <p:sldId id="278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cuboid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</TotalTime>
  <Words>92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Year 2</cp:lastModifiedBy>
  <cp:revision>8</cp:revision>
  <dcterms:created xsi:type="dcterms:W3CDTF">2018-11-18T11:55:21Z</dcterms:created>
  <dcterms:modified xsi:type="dcterms:W3CDTF">2020-03-23T21:06:13Z</dcterms:modified>
</cp:coreProperties>
</file>