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Twinkl" panose="020B0604020202020204" pitchFamily="2" charset="0"/>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99" d="100"/>
          <a:sy n="99" d="100"/>
        </p:scale>
        <p:origin x="979" y="8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30/03/2020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30/03/2020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128</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Twinkl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Year 2</cp:lastModifiedBy>
  <cp:revision>31</cp:revision>
  <dcterms:created xsi:type="dcterms:W3CDTF">2019-03-11T15:10:20Z</dcterms:created>
  <dcterms:modified xsi:type="dcterms:W3CDTF">2020-03-30T13:33:48Z</dcterms:modified>
</cp:coreProperties>
</file>