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24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34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8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5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95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01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44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6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41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5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26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2091-11CB-4D5A-9D98-67E3F80E0730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622A2-2F56-4FA4-8DAF-54548B7E4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2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155" y="397873"/>
            <a:ext cx="9248502" cy="614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651" y="326572"/>
            <a:ext cx="10549735" cy="637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558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</cp:revision>
  <dcterms:created xsi:type="dcterms:W3CDTF">2020-03-25T10:13:02Z</dcterms:created>
  <dcterms:modified xsi:type="dcterms:W3CDTF">2020-03-25T10:13:30Z</dcterms:modified>
</cp:coreProperties>
</file>