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9" r:id="rId2"/>
    <p:sldId id="270" r:id="rId3"/>
    <p:sldId id="271" r:id="rId4"/>
  </p:sldIdLst>
  <p:sldSz cx="9144000" cy="6858000" type="screen4x3"/>
  <p:notesSz cx="6858000" cy="9144000"/>
  <p:embeddedFontLst>
    <p:embeddedFont>
      <p:font typeface="Twinkl" pitchFamily="2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151"/>
    <a:srgbClr val="3D673F"/>
    <a:srgbClr val="787674"/>
    <a:srgbClr val="7F93C5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ew-2014-curriculum-resources-ks2-english-resources-lower-ks2-years-3-and-4/new-2014-curriculum-resources-ks2-english-resources-lower-ks2-years-3-and-4-writing-vocabulary-grammar-and-punctuation/new-2014-curriculum-resources-ks2-english-resources-lower-ks2-years-3-and-4-writing-vocabulary-grammar-and-punctuation-use-and-understand-the-grammatical-terminology-in-english-appendix-2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ew-2014-curriculum-resources-ks2-english-resources-lower-ks2-years-3-and-4/new-2014-curriculum-resources-ks2-english-resources-lower-ks2-years-3-and-4-writing-vocabulary-grammar-and-punctuation/new-2014-curriculum-resources-ks2-english-resources-lower-ks2-years-3-and-4-writing-vocabulary-grammar-and-punctuation-use-and-understand-the-grammatical-terminology-in-english-appendix-2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5619" y="3894810"/>
            <a:ext cx="5620623" cy="1180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44151"/>
                </a:solidFill>
              </a:rPr>
              <a:t>First Person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619" y="1610686"/>
            <a:ext cx="562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writing a story in the first person,  write as though you are a character inside the story.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619" y="2534016"/>
            <a:ext cx="562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how you feel and what you are doing or have done.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5619" y="3248479"/>
            <a:ext cx="79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pronoun ‘</a:t>
            </a:r>
            <a:r>
              <a:rPr lang="en-GB" dirty="0">
                <a:solidFill>
                  <a:srgbClr val="D44151"/>
                </a:solidFill>
              </a:rPr>
              <a:t>I</a:t>
            </a:r>
            <a:r>
              <a:rPr lang="en-GB" dirty="0"/>
              <a:t>’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5619" y="4161908"/>
            <a:ext cx="562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example: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Last year,</a:t>
            </a:r>
            <a:r>
              <a:rPr lang="en-GB" dirty="0">
                <a:solidFill>
                  <a:srgbClr val="7F93C5"/>
                </a:solidFill>
              </a:rPr>
              <a:t> </a:t>
            </a:r>
            <a:r>
              <a:rPr lang="en-GB" dirty="0">
                <a:solidFill>
                  <a:srgbClr val="D44151"/>
                </a:solidFill>
              </a:rPr>
              <a:t>I</a:t>
            </a:r>
            <a:r>
              <a:rPr lang="en-GB" dirty="0">
                <a:solidFill>
                  <a:srgbClr val="7F93C5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went to Spain with my famil</a:t>
            </a:r>
            <a:r>
              <a:rPr lang="en-GB" dirty="0"/>
              <a:t>y. </a:t>
            </a:r>
            <a:r>
              <a:rPr lang="en-GB" dirty="0">
                <a:solidFill>
                  <a:srgbClr val="D44151"/>
                </a:solidFill>
              </a:rPr>
              <a:t>I</a:t>
            </a:r>
            <a:r>
              <a:rPr lang="en-GB" dirty="0">
                <a:solidFill>
                  <a:srgbClr val="7F93C5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loved it!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3323" y="1634015"/>
            <a:ext cx="19750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Other pronouns used in the first person:</a:t>
            </a:r>
          </a:p>
          <a:p>
            <a:endParaRPr lang="en-GB" dirty="0"/>
          </a:p>
          <a:p>
            <a:r>
              <a:rPr lang="en-GB" dirty="0">
                <a:solidFill>
                  <a:srgbClr val="D44151"/>
                </a:solidFill>
              </a:rPr>
              <a:t>my</a:t>
            </a:r>
          </a:p>
          <a:p>
            <a:r>
              <a:rPr lang="en-GB" dirty="0">
                <a:solidFill>
                  <a:srgbClr val="D44151"/>
                </a:solidFill>
              </a:rPr>
              <a:t>me</a:t>
            </a:r>
          </a:p>
          <a:p>
            <a:r>
              <a:rPr lang="en-GB" dirty="0">
                <a:solidFill>
                  <a:srgbClr val="D44151"/>
                </a:solidFill>
              </a:rPr>
              <a:t>mine</a:t>
            </a:r>
          </a:p>
          <a:p>
            <a:r>
              <a:rPr lang="en-GB" dirty="0">
                <a:solidFill>
                  <a:srgbClr val="D44151"/>
                </a:solidFill>
              </a:rPr>
              <a:t>we</a:t>
            </a:r>
          </a:p>
          <a:p>
            <a:r>
              <a:rPr lang="en-GB" dirty="0">
                <a:solidFill>
                  <a:srgbClr val="D44151"/>
                </a:solidFill>
              </a:rPr>
              <a:t>our</a:t>
            </a:r>
          </a:p>
          <a:p>
            <a:r>
              <a:rPr lang="en-GB" dirty="0">
                <a:solidFill>
                  <a:srgbClr val="D44151"/>
                </a:solidFill>
              </a:rPr>
              <a:t>ours</a:t>
            </a:r>
          </a:p>
          <a:p>
            <a:r>
              <a:rPr lang="en-GB" dirty="0">
                <a:solidFill>
                  <a:srgbClr val="D44151"/>
                </a:solidFill>
              </a:rPr>
              <a:t>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0191" y="1610686"/>
            <a:ext cx="1988192" cy="3179427"/>
          </a:xfrm>
          <a:prstGeom prst="rect">
            <a:avLst/>
          </a:prstGeom>
          <a:noFill/>
          <a:ln>
            <a:solidFill>
              <a:srgbClr val="7F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899" y="4148480"/>
            <a:ext cx="3600241" cy="2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5619" y="4103677"/>
            <a:ext cx="5620623" cy="1532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44151"/>
                </a:solidFill>
              </a:rPr>
              <a:t>Second Person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619" y="1610686"/>
            <a:ext cx="562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writing in the second person, talk to the reader directly.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5619" y="2534016"/>
            <a:ext cx="562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pronoun ‘</a:t>
            </a:r>
            <a:r>
              <a:rPr lang="en-GB" dirty="0">
                <a:solidFill>
                  <a:srgbClr val="D44151"/>
                </a:solidFill>
              </a:rPr>
              <a:t>you</a:t>
            </a:r>
            <a:r>
              <a:rPr lang="en-GB" dirty="0"/>
              <a:t>’.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5619" y="3248479"/>
            <a:ext cx="562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second person is used a lot non-fiction as well as in fiction texts.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619" y="4370775"/>
            <a:ext cx="562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example: </a:t>
            </a:r>
          </a:p>
          <a:p>
            <a:r>
              <a:rPr lang="en-GB" dirty="0"/>
              <a:t>Before </a:t>
            </a:r>
            <a:r>
              <a:rPr lang="en-GB" dirty="0">
                <a:solidFill>
                  <a:srgbClr val="D44151"/>
                </a:solidFill>
              </a:rPr>
              <a:t>you</a:t>
            </a:r>
            <a:r>
              <a:rPr lang="en-GB" dirty="0"/>
              <a:t> begin, make sure that </a:t>
            </a:r>
            <a:r>
              <a:rPr lang="en-GB" dirty="0">
                <a:solidFill>
                  <a:srgbClr val="D44151"/>
                </a:solidFill>
              </a:rPr>
              <a:t>you</a:t>
            </a:r>
            <a:r>
              <a:rPr lang="en-GB" dirty="0"/>
              <a:t> have all of the tools listed above.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3323" y="1634015"/>
            <a:ext cx="1975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Other pronouns used in the second person:</a:t>
            </a:r>
          </a:p>
          <a:p>
            <a:endParaRPr lang="en-GB" dirty="0">
              <a:solidFill>
                <a:srgbClr val="D44151"/>
              </a:solidFill>
            </a:endParaRPr>
          </a:p>
          <a:p>
            <a:pPr lvl="0"/>
            <a:r>
              <a:rPr lang="en-GB" dirty="0">
                <a:solidFill>
                  <a:srgbClr val="D44151"/>
                </a:solidFill>
              </a:rPr>
              <a:t>your</a:t>
            </a:r>
          </a:p>
          <a:p>
            <a:pPr lvl="0"/>
            <a:r>
              <a:rPr lang="en-GB" dirty="0">
                <a:solidFill>
                  <a:srgbClr val="D44151"/>
                </a:solidFill>
              </a:rPr>
              <a:t>yours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0191" y="1610686"/>
            <a:ext cx="1988192" cy="1853967"/>
          </a:xfrm>
          <a:prstGeom prst="rect">
            <a:avLst/>
          </a:prstGeom>
          <a:noFill/>
          <a:ln>
            <a:solidFill>
              <a:srgbClr val="7F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82" y="3532785"/>
            <a:ext cx="2850391" cy="31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5619" y="3576739"/>
            <a:ext cx="5620623" cy="15328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44151"/>
                </a:solidFill>
              </a:rPr>
              <a:t>Third Person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619" y="1610686"/>
            <a:ext cx="56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are writing in the third person, you write about other people or characters.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619" y="2534016"/>
            <a:ext cx="562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use the </a:t>
            </a:r>
            <a:r>
              <a:rPr lang="en-GB" dirty="0">
                <a:solidFill>
                  <a:srgbClr val="D44151"/>
                </a:solidFill>
              </a:rPr>
              <a:t>character’s name </a:t>
            </a:r>
            <a:r>
              <a:rPr lang="en-GB" dirty="0"/>
              <a:t>or pronouns such as ‘</a:t>
            </a:r>
            <a:r>
              <a:rPr lang="en-GB" dirty="0">
                <a:solidFill>
                  <a:srgbClr val="D44151"/>
                </a:solidFill>
              </a:rPr>
              <a:t>he</a:t>
            </a:r>
            <a:r>
              <a:rPr lang="en-GB" dirty="0"/>
              <a:t>’, ‘</a:t>
            </a:r>
            <a:r>
              <a:rPr lang="en-GB" dirty="0">
                <a:solidFill>
                  <a:srgbClr val="D44151"/>
                </a:solidFill>
              </a:rPr>
              <a:t>she</a:t>
            </a:r>
            <a:r>
              <a:rPr lang="en-GB" dirty="0"/>
              <a:t>’ and ‘</a:t>
            </a:r>
            <a:r>
              <a:rPr lang="en-GB" dirty="0">
                <a:solidFill>
                  <a:srgbClr val="D44151"/>
                </a:solidFill>
              </a:rPr>
              <a:t>they</a:t>
            </a:r>
            <a:r>
              <a:rPr lang="en-GB" dirty="0"/>
              <a:t>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619" y="3743169"/>
            <a:ext cx="538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example: </a:t>
            </a:r>
          </a:p>
          <a:p>
            <a:r>
              <a:rPr lang="en-GB" dirty="0">
                <a:solidFill>
                  <a:srgbClr val="D44151"/>
                </a:solidFill>
              </a:rPr>
              <a:t>Michelle</a:t>
            </a:r>
            <a:r>
              <a:rPr lang="en-GB" dirty="0"/>
              <a:t> sped off at top speed and was soon in first place. </a:t>
            </a:r>
            <a:r>
              <a:rPr lang="en-GB" dirty="0">
                <a:solidFill>
                  <a:srgbClr val="D44151"/>
                </a:solidFill>
              </a:rPr>
              <a:t>She</a:t>
            </a:r>
            <a:r>
              <a:rPr lang="en-GB" dirty="0"/>
              <a:t> couldn’t believe that </a:t>
            </a:r>
            <a:r>
              <a:rPr lang="en-GB" dirty="0">
                <a:solidFill>
                  <a:srgbClr val="D44151"/>
                </a:solidFill>
              </a:rPr>
              <a:t>she</a:t>
            </a:r>
            <a:r>
              <a:rPr lang="en-GB" dirty="0"/>
              <a:t> was going to win!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3323" y="1634015"/>
            <a:ext cx="1975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Other pronouns used in the third person:</a:t>
            </a:r>
          </a:p>
          <a:p>
            <a:endParaRPr lang="en-GB" dirty="0"/>
          </a:p>
          <a:p>
            <a:pPr lvl="0"/>
            <a:r>
              <a:rPr lang="en-GB" dirty="0">
                <a:solidFill>
                  <a:srgbClr val="D44151"/>
                </a:solidFill>
              </a:rPr>
              <a:t>her/hers</a:t>
            </a:r>
          </a:p>
          <a:p>
            <a:pPr lvl="0"/>
            <a:r>
              <a:rPr lang="en-GB" dirty="0">
                <a:solidFill>
                  <a:srgbClr val="D44151"/>
                </a:solidFill>
              </a:rPr>
              <a:t>his</a:t>
            </a:r>
          </a:p>
          <a:p>
            <a:pPr lvl="0"/>
            <a:r>
              <a:rPr lang="en-GB" dirty="0">
                <a:solidFill>
                  <a:srgbClr val="D44151"/>
                </a:solidFill>
              </a:rPr>
              <a:t>theirs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0191" y="1610686"/>
            <a:ext cx="1988192" cy="2054654"/>
          </a:xfrm>
          <a:prstGeom prst="rect">
            <a:avLst/>
          </a:prstGeom>
          <a:noFill/>
          <a:ln>
            <a:solidFill>
              <a:srgbClr val="7F9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41" y="3942339"/>
            <a:ext cx="3810901" cy="24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177</TotalTime>
  <Words>214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Twinkl</vt:lpstr>
      <vt:lpstr>Calibri</vt:lpstr>
      <vt:lpstr>Arial</vt:lpstr>
      <vt:lpstr>Office Theme</vt:lpstr>
      <vt:lpstr>First Person</vt:lpstr>
      <vt:lpstr>Second Person</vt:lpstr>
      <vt:lpstr>Third Person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Staff</cp:lastModifiedBy>
  <cp:revision>12</cp:revision>
  <dcterms:created xsi:type="dcterms:W3CDTF">2019-10-02T11:37:11Z</dcterms:created>
  <dcterms:modified xsi:type="dcterms:W3CDTF">2020-03-24T15:20:46Z</dcterms:modified>
</cp:coreProperties>
</file>