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8" r:id="rId5"/>
    <p:sldId id="269" r:id="rId6"/>
    <p:sldId id="271" r:id="rId7"/>
    <p:sldId id="273" r:id="rId8"/>
    <p:sldId id="274" r:id="rId9"/>
    <p:sldId id="276" r:id="rId10"/>
    <p:sldId id="277" r:id="rId11"/>
    <p:sldId id="275" r:id="rId12"/>
    <p:sldId id="278" r:id="rId13"/>
    <p:sldId id="279" r:id="rId14"/>
    <p:sldId id="280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5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6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3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9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5D12D-1E1F-4339-9281-0C4E0BF324D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1E2D-5509-488B-A8B6-95B5F6D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7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222" y="1941341"/>
            <a:ext cx="77231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solidFill>
                  <a:srgbClr val="FFC000"/>
                </a:solidFill>
                <a:latin typeface="Twinkl" pitchFamily="2" charset="0"/>
              </a:rPr>
              <a:t>Divide a Two-Digit Number by 10</a:t>
            </a:r>
          </a:p>
          <a:p>
            <a:pPr algn="ctr"/>
            <a:r>
              <a:rPr lang="en-GB" sz="2800" b="1" dirty="0" smtClean="0">
                <a:solidFill>
                  <a:srgbClr val="FFC000"/>
                </a:solidFill>
                <a:latin typeface="Twinkl" pitchFamily="2" charset="0"/>
              </a:rPr>
              <a:t>(Make sure you play the slide show) </a:t>
            </a:r>
            <a:endParaRPr lang="en-GB" sz="2800" b="1" dirty="0">
              <a:solidFill>
                <a:srgbClr val="FFC000"/>
              </a:solidFill>
              <a:latin typeface="Twink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52283" y="860612"/>
            <a:ext cx="81758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was different about dividing a 2 digit number and a one digit number? </a:t>
            </a:r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52282" y="3874390"/>
            <a:ext cx="81758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 smtClean="0"/>
          </a:p>
          <a:p>
            <a:r>
              <a:rPr lang="en-GB" sz="3200" dirty="0" smtClean="0"/>
              <a:t>That’s right, this time the ones column was full already so you didn’t need to put a zero in it! </a:t>
            </a:r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3665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let’s try with the number 32. Try it yourself before you move on.  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0575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733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098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 like with 1 digit numbers, we need to move each digit 1 space to the right.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0575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364" y="4790171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have you made?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76363" y="5248114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3.2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6362" y="5706057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32 ÷ 10 = 3.2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7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3099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48148E-6 L 0.16693 3.33333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7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4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Let’s try one more time with the number 56. Can you predict the answer before we work it out?   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6</a:t>
            </a:r>
            <a:endParaRPr lang="en-GB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2800575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5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48242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098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 like with 1 digit numbers, we need to move each digit 1 space to the right.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6</a:t>
            </a:r>
            <a:endParaRPr lang="en-GB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2800575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5</a:t>
            </a:r>
            <a:endParaRPr lang="en-GB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3576364" y="4790171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have you made?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76363" y="5248114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5.6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6362" y="5706057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56 ÷ 10 = 5.6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00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3099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48148E-6 L 0.16693 3.33333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7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4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34353" y="592085"/>
            <a:ext cx="9179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Have a go at these questions now. Write them in your maths book and work them out on a whiteboard if you need to.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2283" y="2430272"/>
            <a:ext cx="207981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 smtClean="0"/>
              <a:t>65 ÷ 10 = </a:t>
            </a:r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 smtClean="0"/>
              <a:t>72 ÷ 10 = </a:t>
            </a:r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 smtClean="0"/>
              <a:t>83 ÷ 10 =</a:t>
            </a:r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 smtClean="0"/>
              <a:t>14 ÷ 10 = </a:t>
            </a:r>
          </a:p>
          <a:p>
            <a:pPr marL="342900" indent="-342900">
              <a:buAutoNum type="arabicParenR"/>
            </a:pPr>
            <a:endParaRPr lang="en-GB" sz="2400" dirty="0"/>
          </a:p>
          <a:p>
            <a:pPr marL="342900" indent="-342900">
              <a:buAutoNum type="arabicParenR"/>
            </a:pPr>
            <a:r>
              <a:rPr lang="en-GB" sz="2400" dirty="0" smtClean="0"/>
              <a:t>27 ÷ 10 = </a:t>
            </a:r>
          </a:p>
          <a:p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951234" y="2430271"/>
            <a:ext cx="207981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6) 42 ÷ 10 = </a:t>
            </a:r>
          </a:p>
          <a:p>
            <a:endParaRPr lang="en-GB" sz="2400" dirty="0" smtClean="0"/>
          </a:p>
          <a:p>
            <a:r>
              <a:rPr lang="en-GB" sz="2400" dirty="0" smtClean="0"/>
              <a:t>7) 96 ÷ 10 = </a:t>
            </a:r>
          </a:p>
          <a:p>
            <a:endParaRPr lang="en-GB" sz="2400" dirty="0" smtClean="0"/>
          </a:p>
          <a:p>
            <a:r>
              <a:rPr lang="en-GB" sz="2400" dirty="0" smtClean="0"/>
              <a:t>8) 79 ÷ 10 =</a:t>
            </a:r>
          </a:p>
          <a:p>
            <a:pPr marL="342900" indent="-342900">
              <a:buAutoNum type="arabicParenR"/>
            </a:pPr>
            <a:endParaRPr lang="en-GB" sz="2400" dirty="0"/>
          </a:p>
          <a:p>
            <a:r>
              <a:rPr lang="en-GB" sz="2400" dirty="0" smtClean="0"/>
              <a:t>9) 66 ÷ 10 = </a:t>
            </a:r>
          </a:p>
          <a:p>
            <a:endParaRPr lang="en-GB" sz="2400" dirty="0" smtClean="0"/>
          </a:p>
          <a:p>
            <a:r>
              <a:rPr lang="en-GB" sz="2400" dirty="0" smtClean="0"/>
              <a:t>10) 58 ÷ 10 = </a:t>
            </a:r>
          </a:p>
          <a:p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781" y="2161745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6.5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1780" y="2987008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7.2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81779" y="3812271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8.3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8060" y="4468966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1.4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14341" y="5125661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2.7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74599" y="2234539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4.2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74598" y="3022303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9.6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74597" y="3810067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7.9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74597" y="4507925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6.6</a:t>
            </a:r>
            <a:endParaRPr lang="en-GB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93654" y="5177699"/>
            <a:ext cx="1362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5.8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5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52283" y="860612"/>
            <a:ext cx="81758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Reasoning: </a:t>
            </a:r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360" y="1550942"/>
            <a:ext cx="3959479" cy="28643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819" y="4536265"/>
            <a:ext cx="8372475" cy="1771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7983" y="1025793"/>
            <a:ext cx="61150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Draw a grid like this on your whiteboard/chalkboard/piece of scrap paper: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67618" y="1392702"/>
            <a:ext cx="9917724" cy="46704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474720" y="1378634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7101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689143" y="1336431"/>
            <a:ext cx="0" cy="4726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167618" y="2082018"/>
            <a:ext cx="99177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2363" y="1392702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10s</a:t>
            </a:r>
            <a:endParaRPr lang="en-GB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4157003" y="1336431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1s</a:t>
            </a:r>
            <a:endParaRPr lang="en-GB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7026812" y="1321360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10ths</a:t>
            </a:r>
            <a:endParaRPr lang="en-GB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8876713" y="1334425"/>
            <a:ext cx="196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100ths</a:t>
            </a:r>
            <a:endParaRPr lang="en-GB" sz="4800" dirty="0"/>
          </a:p>
        </p:txBody>
      </p:sp>
      <p:sp>
        <p:nvSpPr>
          <p:cNvPr id="17" name="Oval 16"/>
          <p:cNvSpPr/>
          <p:nvPr/>
        </p:nvSpPr>
        <p:spPr>
          <a:xfrm>
            <a:off x="6006903" y="1779062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006903" y="5723936"/>
            <a:ext cx="206327" cy="27381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52283" y="860612"/>
            <a:ext cx="81758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So yesterday you learnt how to divide a 1 digit number by 10. I’m sure you were all excellent at it </a:t>
            </a:r>
            <a:r>
              <a:rPr lang="en-GB" sz="3200" dirty="0" smtClean="0">
                <a:sym typeface="Wingdings" panose="05000000000000000000" pitchFamily="2" charset="2"/>
              </a:rPr>
              <a:t> </a:t>
            </a:r>
          </a:p>
          <a:p>
            <a:endParaRPr lang="en-GB" sz="3200" dirty="0">
              <a:sym typeface="Wingdings" panose="05000000000000000000" pitchFamily="2" charset="2"/>
            </a:endParaRPr>
          </a:p>
          <a:p>
            <a:r>
              <a:rPr lang="en-GB" sz="3200" dirty="0" smtClean="0">
                <a:sym typeface="Wingdings" panose="05000000000000000000" pitchFamily="2" charset="2"/>
              </a:rPr>
              <a:t>Let’s just recap that before we move on to today’s learning.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1202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Put the number 4 in your grid and divide it by 10. look at the next slide to check your answer.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4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365802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divide the number by 10 by moving all the digits 1 place to the right.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3061" y="4789645"/>
            <a:ext cx="5127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can never have an empty ones column, so we have to fill it up with a zero!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836802" y="5597300"/>
            <a:ext cx="51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the answer is 0.4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36802" y="3090088"/>
            <a:ext cx="1039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0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133324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2617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53" presetClass="exit" presetSubtype="32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9" grpId="1"/>
      <p:bldP spid="1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We’re going to do the same thing again but with the number 7.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7</a:t>
            </a:r>
            <a:endParaRPr lang="en-GB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1183203" y="49205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to do it on your own whiteboard first before you check the answer on the next slide.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31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divide the number by 10 by moving all the digits 1 place to the right.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7</a:t>
            </a:r>
            <a:endParaRPr lang="en-GB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4263061" y="4789645"/>
            <a:ext cx="5127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can never have an empty ones column, so we have to fill it up with a zero!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836802" y="5597300"/>
            <a:ext cx="512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the answer is 0.7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767016" y="3109144"/>
            <a:ext cx="1039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0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14178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2617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53" presetClass="exit" presetSubtype="32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9" grpId="1"/>
      <p:bldP spid="11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031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52283" y="860612"/>
            <a:ext cx="8175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 let’s have a look at dividing a two-digit number by 10. It’s pretty much the same process…</a:t>
            </a:r>
          </a:p>
        </p:txBody>
      </p:sp>
    </p:spTree>
    <p:extLst>
      <p:ext uri="{BB962C8B-B14F-4D97-AF65-F5344CB8AC3E}">
        <p14:creationId xmlns:p14="http://schemas.microsoft.com/office/powerpoint/2010/main" val="17338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098" y="323557"/>
            <a:ext cx="11437034" cy="6105378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12874" y="717452"/>
            <a:ext cx="10283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Just like with 1 digit numbers, we need to move each digit 1 space to the right.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8155"/>
              </p:ext>
            </p:extLst>
          </p:nvPr>
        </p:nvGraphicFramePr>
        <p:xfrm>
          <a:off x="2201178" y="1531234"/>
          <a:ext cx="7028331" cy="3005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375">
                  <a:extLst>
                    <a:ext uri="{9D8B030D-6E8A-4147-A177-3AD203B41FA5}">
                      <a16:colId xmlns:a16="http://schemas.microsoft.com/office/drawing/2014/main" val="2930741681"/>
                    </a:ext>
                  </a:extLst>
                </a:gridCol>
                <a:gridCol w="1792941">
                  <a:extLst>
                    <a:ext uri="{9D8B030D-6E8A-4147-A177-3AD203B41FA5}">
                      <a16:colId xmlns:a16="http://schemas.microsoft.com/office/drawing/2014/main" val="2867403163"/>
                    </a:ext>
                  </a:extLst>
                </a:gridCol>
                <a:gridCol w="1595718">
                  <a:extLst>
                    <a:ext uri="{9D8B030D-6E8A-4147-A177-3AD203B41FA5}">
                      <a16:colId xmlns:a16="http://schemas.microsoft.com/office/drawing/2014/main" val="4258210404"/>
                    </a:ext>
                  </a:extLst>
                </a:gridCol>
                <a:gridCol w="1663297">
                  <a:extLst>
                    <a:ext uri="{9D8B030D-6E8A-4147-A177-3AD203B41FA5}">
                      <a16:colId xmlns:a16="http://schemas.microsoft.com/office/drawing/2014/main" val="1017078310"/>
                    </a:ext>
                  </a:extLst>
                </a:gridCol>
              </a:tblGrid>
              <a:tr h="760497">
                <a:tc>
                  <a:txBody>
                    <a:bodyPr/>
                    <a:lstStyle/>
                    <a:p>
                      <a:r>
                        <a:rPr lang="en-GB" dirty="0" smtClean="0"/>
                        <a:t>10s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100ths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228334"/>
                  </a:ext>
                </a:extLst>
              </a:tr>
              <a:tr h="22449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966756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907466" y="1969433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98501" y="4213411"/>
            <a:ext cx="233082" cy="2689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6802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0575" y="3090088"/>
            <a:ext cx="878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/>
              <a:t>1</a:t>
            </a:r>
            <a:endParaRPr lang="en-GB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3576364" y="4790171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number have you made?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576363" y="5248114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1.2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6362" y="5706057"/>
            <a:ext cx="546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12 ÷ 10 = 1.2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39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48148E-6 L 0.13099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48148E-6 L 0.16693 3.33333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77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4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541</Words>
  <Application>Microsoft Office PowerPoint</Application>
  <PresentationFormat>Widescreen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21</cp:revision>
  <dcterms:created xsi:type="dcterms:W3CDTF">2020-04-20T14:22:17Z</dcterms:created>
  <dcterms:modified xsi:type="dcterms:W3CDTF">2020-04-24T14:27:22Z</dcterms:modified>
</cp:coreProperties>
</file>