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3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D12D-1E1F-4339-9281-0C4E0BF324D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222" y="1941341"/>
            <a:ext cx="7723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Hundredths as Decimals</a:t>
            </a:r>
            <a:endParaRPr lang="en-GB" sz="2800" b="1" dirty="0">
              <a:solidFill>
                <a:srgbClr val="FFC000"/>
              </a:solidFill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875210" y="1560839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5029" y="600891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Here’s a hundred square…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808950" y="1560839"/>
            <a:ext cx="393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fraction is coloured in?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77704" y="1673380"/>
            <a:ext cx="2539219" cy="427725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538276" y="1673380"/>
            <a:ext cx="410473" cy="133710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5808950" y="2799471"/>
            <a:ext cx="493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808949" y="2455358"/>
            <a:ext cx="634053" cy="1285019"/>
            <a:chOff x="5808949" y="2455358"/>
            <a:chExt cx="634053" cy="1285019"/>
          </a:xfrm>
        </p:grpSpPr>
        <p:sp>
          <p:nvSpPr>
            <p:cNvPr id="12" name="TextBox 11"/>
            <p:cNvSpPr txBox="1"/>
            <p:nvPr/>
          </p:nvSpPr>
          <p:spPr>
            <a:xfrm>
              <a:off x="5808950" y="2455358"/>
              <a:ext cx="4933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63</a:t>
              </a:r>
            </a:p>
            <a:p>
              <a:endParaRPr lang="en-GB" dirty="0"/>
            </a:p>
            <a:p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540283" y="2602523"/>
            <a:ext cx="230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63 hundredths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23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875210" y="1560839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5029" y="600891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Here’s another hundred square…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808950" y="1560839"/>
            <a:ext cx="393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fraction is coloured in?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77704" y="1673380"/>
            <a:ext cx="1322615" cy="427725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00319" y="1673380"/>
            <a:ext cx="347052" cy="3848879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5808950" y="2799471"/>
            <a:ext cx="493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808949" y="2455358"/>
            <a:ext cx="634053" cy="1285019"/>
            <a:chOff x="5808949" y="2455358"/>
            <a:chExt cx="634053" cy="1285019"/>
          </a:xfrm>
        </p:grpSpPr>
        <p:sp>
          <p:nvSpPr>
            <p:cNvPr id="12" name="TextBox 11"/>
            <p:cNvSpPr txBox="1"/>
            <p:nvPr/>
          </p:nvSpPr>
          <p:spPr>
            <a:xfrm>
              <a:off x="5808950" y="2455358"/>
              <a:ext cx="4933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39</a:t>
              </a:r>
            </a:p>
            <a:p>
              <a:endParaRPr lang="en-GB" dirty="0"/>
            </a:p>
            <a:p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540283" y="2602523"/>
            <a:ext cx="230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39 hundredths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90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875210" y="1560839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5029" y="600891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Here’s another hundred square…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808950" y="1560839"/>
            <a:ext cx="393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fraction is coloured in?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77704" y="1673380"/>
            <a:ext cx="1711708" cy="427725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689412" y="1673381"/>
            <a:ext cx="453178" cy="302412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5808950" y="2799471"/>
            <a:ext cx="493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808949" y="2455358"/>
            <a:ext cx="634053" cy="1285019"/>
            <a:chOff x="5808949" y="2455358"/>
            <a:chExt cx="634053" cy="1285019"/>
          </a:xfrm>
        </p:grpSpPr>
        <p:sp>
          <p:nvSpPr>
            <p:cNvPr id="12" name="TextBox 11"/>
            <p:cNvSpPr txBox="1"/>
            <p:nvPr/>
          </p:nvSpPr>
          <p:spPr>
            <a:xfrm>
              <a:off x="5808950" y="2455358"/>
              <a:ext cx="4933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47</a:t>
              </a:r>
            </a:p>
            <a:p>
              <a:endParaRPr lang="en-GB" dirty="0"/>
            </a:p>
            <a:p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540283" y="2602523"/>
            <a:ext cx="230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47 hundredths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5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875210" y="1560839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8537078" y="2101277"/>
            <a:ext cx="493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8466740" y="1739588"/>
            <a:ext cx="634053" cy="1285019"/>
            <a:chOff x="5808949" y="2455358"/>
            <a:chExt cx="634053" cy="1285019"/>
          </a:xfrm>
        </p:grpSpPr>
        <p:sp>
          <p:nvSpPr>
            <p:cNvPr id="12" name="TextBox 11"/>
            <p:cNvSpPr txBox="1"/>
            <p:nvPr/>
          </p:nvSpPr>
          <p:spPr>
            <a:xfrm>
              <a:off x="5808950" y="2455358"/>
              <a:ext cx="493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  <a:p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862918" y="842682"/>
            <a:ext cx="5647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So, in a hundred square, there are 100 pieces. This means that each square is worth…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952974" y="2998183"/>
            <a:ext cx="166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One hundredth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004047" y="1670971"/>
            <a:ext cx="412377" cy="43030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39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875210" y="1560839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5910744" y="1560839"/>
            <a:ext cx="493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991618" y="1185274"/>
            <a:ext cx="634053" cy="1285019"/>
            <a:chOff x="5808949" y="2455358"/>
            <a:chExt cx="634053" cy="1285019"/>
          </a:xfrm>
        </p:grpSpPr>
        <p:sp>
          <p:nvSpPr>
            <p:cNvPr id="12" name="TextBox 11"/>
            <p:cNvSpPr txBox="1"/>
            <p:nvPr/>
          </p:nvSpPr>
          <p:spPr>
            <a:xfrm>
              <a:off x="5808950" y="2455358"/>
              <a:ext cx="493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  <a:p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862918" y="842682"/>
            <a:ext cx="5647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I want to write this fraction as a decimal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847222" y="1336090"/>
            <a:ext cx="166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One hundredth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004047" y="1670971"/>
            <a:ext cx="412377" cy="43030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21487"/>
              </p:ext>
            </p:extLst>
          </p:nvPr>
        </p:nvGraphicFramePr>
        <p:xfrm>
          <a:off x="6122619" y="3670079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885073" y="2878515"/>
            <a:ext cx="5647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Here’s a place value grid. 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7588367" y="4914348"/>
            <a:ext cx="179294" cy="15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574306" y="4297783"/>
            <a:ext cx="968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1</a:t>
            </a:r>
            <a:endParaRPr lang="en-GB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8202706" y="4297782"/>
            <a:ext cx="968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0</a:t>
            </a:r>
            <a:endParaRPr lang="en-GB" sz="4400" dirty="0"/>
          </a:p>
        </p:txBody>
      </p:sp>
      <p:sp>
        <p:nvSpPr>
          <p:cNvPr id="20" name="TextBox 19"/>
          <p:cNvSpPr txBox="1"/>
          <p:nvPr/>
        </p:nvSpPr>
        <p:spPr>
          <a:xfrm>
            <a:off x="6620179" y="4342087"/>
            <a:ext cx="968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0</a:t>
            </a:r>
            <a:endParaRPr lang="en-GB" sz="4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9825318" y="2674599"/>
            <a:ext cx="233082" cy="16674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674537" y="1890240"/>
            <a:ext cx="5647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hundredths place so </a:t>
            </a:r>
          </a:p>
          <a:p>
            <a:r>
              <a:rPr lang="en-GB" dirty="0" smtClean="0"/>
              <a:t>since I’m writing one hundredth </a:t>
            </a:r>
          </a:p>
          <a:p>
            <a:r>
              <a:rPr lang="en-GB" dirty="0" smtClean="0"/>
              <a:t>I just put a one in here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991618" y="5363284"/>
            <a:ext cx="5647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But I can’t leave these spaces empty otherwise my number would just look like 1. I have to fill them with zeros.  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733102" y="4990787"/>
            <a:ext cx="67801" cy="3724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321314" y="4990787"/>
            <a:ext cx="67801" cy="3724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47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6471" y="860612"/>
            <a:ext cx="66697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So, one hundredth as a decimal is 0.01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would 2 hundredths be as a decimal?  </a:t>
            </a:r>
            <a:endParaRPr lang="en-GB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27328"/>
              </p:ext>
            </p:extLst>
          </p:nvPr>
        </p:nvGraphicFramePr>
        <p:xfrm>
          <a:off x="896471" y="2397091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31341" y="2850776"/>
            <a:ext cx="112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2855603" y="2939847"/>
            <a:ext cx="112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</a:t>
            </a:r>
            <a:endParaRPr lang="en-GB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1311261" y="2939846"/>
            <a:ext cx="112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0</a:t>
            </a:r>
            <a:endParaRPr lang="en-GB" sz="4800" dirty="0"/>
          </a:p>
        </p:txBody>
      </p:sp>
      <p:sp>
        <p:nvSpPr>
          <p:cNvPr id="7" name="Oval 6"/>
          <p:cNvSpPr/>
          <p:nvPr/>
        </p:nvSpPr>
        <p:spPr>
          <a:xfrm>
            <a:off x="2307550" y="3637238"/>
            <a:ext cx="266527" cy="27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96471" y="4464424"/>
            <a:ext cx="4589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0.02 because this time there are 2 hundredths in the hundredths place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82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6472" y="860612"/>
            <a:ext cx="2671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if I wanted to write </a:t>
            </a:r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37015"/>
              </p:ext>
            </p:extLst>
          </p:nvPr>
        </p:nvGraphicFramePr>
        <p:xfrm>
          <a:off x="6646982" y="4455669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7147905" y="4895525"/>
            <a:ext cx="4320390" cy="884208"/>
            <a:chOff x="6916523" y="2277035"/>
            <a:chExt cx="4320390" cy="884208"/>
          </a:xfrm>
        </p:grpSpPr>
        <p:sp>
          <p:nvSpPr>
            <p:cNvPr id="6" name="TextBox 5"/>
            <p:cNvSpPr txBox="1"/>
            <p:nvPr/>
          </p:nvSpPr>
          <p:spPr>
            <a:xfrm>
              <a:off x="10107360" y="2277035"/>
              <a:ext cx="1129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 smtClean="0"/>
                <a:t>2</a:t>
              </a:r>
              <a:endParaRPr lang="en-GB" sz="4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55777" y="2330246"/>
              <a:ext cx="1129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 smtClean="0"/>
                <a:t>2</a:t>
              </a:r>
              <a:endParaRPr lang="en-GB" sz="4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16523" y="2307985"/>
              <a:ext cx="1129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/>
                <a:t>0</a:t>
              </a:r>
              <a:endParaRPr lang="en-GB" sz="4800" dirty="0"/>
            </a:p>
          </p:txBody>
        </p:sp>
      </p:grpSp>
      <p:sp>
        <p:nvSpPr>
          <p:cNvPr id="7" name="Oval 6"/>
          <p:cNvSpPr/>
          <p:nvPr/>
        </p:nvSpPr>
        <p:spPr>
          <a:xfrm>
            <a:off x="8049672" y="5690182"/>
            <a:ext cx="266527" cy="27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3743297" y="651870"/>
            <a:ext cx="634053" cy="1285019"/>
            <a:chOff x="5808949" y="2455358"/>
            <a:chExt cx="634053" cy="1285019"/>
          </a:xfrm>
        </p:grpSpPr>
        <p:sp>
          <p:nvSpPr>
            <p:cNvPr id="13" name="TextBox 12"/>
            <p:cNvSpPr txBox="1"/>
            <p:nvPr/>
          </p:nvSpPr>
          <p:spPr>
            <a:xfrm>
              <a:off x="5808950" y="2455358"/>
              <a:ext cx="493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22</a:t>
              </a:r>
              <a:endParaRPr lang="en-GB" dirty="0"/>
            </a:p>
            <a:p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3743297" y="1013559"/>
            <a:ext cx="488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52693" y="860612"/>
            <a:ext cx="2671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a decimal? </a:t>
            </a:r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23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729338" y="1475224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840954" y="1606354"/>
            <a:ext cx="791025" cy="427725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486400" y="1475224"/>
            <a:ext cx="6149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Well first, let’s colour it in on a hundred square.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701743" y="1606354"/>
            <a:ext cx="432518" cy="868157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5571407" y="1978223"/>
            <a:ext cx="634053" cy="1285019"/>
            <a:chOff x="5808949" y="2455358"/>
            <a:chExt cx="634053" cy="1285019"/>
          </a:xfrm>
        </p:grpSpPr>
        <p:sp>
          <p:nvSpPr>
            <p:cNvPr id="27" name="TextBox 26"/>
            <p:cNvSpPr txBox="1"/>
            <p:nvPr/>
          </p:nvSpPr>
          <p:spPr>
            <a:xfrm>
              <a:off x="5808950" y="2455358"/>
              <a:ext cx="493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22</a:t>
              </a:r>
              <a:endParaRPr lang="en-GB" dirty="0"/>
            </a:p>
            <a:p>
              <a:endParaRPr lang="en-GB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5536240" y="2339912"/>
            <a:ext cx="488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82701" y="2092343"/>
            <a:ext cx="61497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 2 columns and 2 extra squares. If you think back to the </a:t>
            </a:r>
          </a:p>
          <a:p>
            <a:r>
              <a:rPr lang="en-GB" dirty="0" smtClean="0"/>
              <a:t>other day, a column is one tenth and a square is one hundredth </a:t>
            </a:r>
          </a:p>
          <a:p>
            <a:r>
              <a:rPr lang="en-GB" dirty="0" smtClean="0"/>
              <a:t>so if we write the number in the place value grid we’re </a:t>
            </a:r>
          </a:p>
          <a:p>
            <a:r>
              <a:rPr lang="en-GB" dirty="0"/>
              <a:t>g</a:t>
            </a:r>
            <a:r>
              <a:rPr lang="en-GB" dirty="0" smtClean="0"/>
              <a:t>oing to have 2 tenths in the tenths place and then 2 </a:t>
            </a:r>
          </a:p>
          <a:p>
            <a:r>
              <a:rPr lang="en-GB" dirty="0" smtClean="0"/>
              <a:t>hundredths in the hundredths place. 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888433" y="3908612"/>
            <a:ext cx="5579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will look like this…                     The answer is 0.22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89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 animBg="1"/>
      <p:bldP spid="18" grpId="0"/>
      <p:bldP spid="25" grpId="0" animBg="1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02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6472" y="860612"/>
            <a:ext cx="2671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if I wanted to write </a:t>
            </a:r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37015"/>
              </p:ext>
            </p:extLst>
          </p:nvPr>
        </p:nvGraphicFramePr>
        <p:xfrm>
          <a:off x="6646982" y="4455669"/>
          <a:ext cx="4589931" cy="15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977">
                  <a:extLst>
                    <a:ext uri="{9D8B030D-6E8A-4147-A177-3AD203B41FA5}">
                      <a16:colId xmlns:a16="http://schemas.microsoft.com/office/drawing/2014/main" val="4174749862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1312288086"/>
                    </a:ext>
                  </a:extLst>
                </a:gridCol>
                <a:gridCol w="1529977">
                  <a:extLst>
                    <a:ext uri="{9D8B030D-6E8A-4147-A177-3AD203B41FA5}">
                      <a16:colId xmlns:a16="http://schemas.microsoft.com/office/drawing/2014/main" val="484724691"/>
                    </a:ext>
                  </a:extLst>
                </a:gridCol>
              </a:tblGrid>
              <a:tr h="417827"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511"/>
                  </a:ext>
                </a:extLst>
              </a:tr>
              <a:tr h="114124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28401"/>
                  </a:ext>
                </a:extLst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7147905" y="4895525"/>
            <a:ext cx="4320390" cy="884208"/>
            <a:chOff x="6916523" y="2277035"/>
            <a:chExt cx="4320390" cy="884208"/>
          </a:xfrm>
        </p:grpSpPr>
        <p:sp>
          <p:nvSpPr>
            <p:cNvPr id="6" name="TextBox 5"/>
            <p:cNvSpPr txBox="1"/>
            <p:nvPr/>
          </p:nvSpPr>
          <p:spPr>
            <a:xfrm>
              <a:off x="10107360" y="2277035"/>
              <a:ext cx="1129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/>
                <a:t>6</a:t>
              </a:r>
              <a:endParaRPr lang="en-GB" sz="4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55777" y="2330246"/>
              <a:ext cx="1129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/>
                <a:t>8</a:t>
              </a:r>
              <a:endParaRPr lang="en-GB" sz="4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16523" y="2307985"/>
              <a:ext cx="1129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/>
                <a:t>0</a:t>
              </a:r>
              <a:endParaRPr lang="en-GB" sz="4800" dirty="0"/>
            </a:p>
          </p:txBody>
        </p:sp>
      </p:grpSp>
      <p:sp>
        <p:nvSpPr>
          <p:cNvPr id="7" name="Oval 6"/>
          <p:cNvSpPr/>
          <p:nvPr/>
        </p:nvSpPr>
        <p:spPr>
          <a:xfrm>
            <a:off x="8049672" y="5690182"/>
            <a:ext cx="266527" cy="27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3743297" y="651870"/>
            <a:ext cx="634053" cy="1285019"/>
            <a:chOff x="5808949" y="2455358"/>
            <a:chExt cx="634053" cy="1285019"/>
          </a:xfrm>
        </p:grpSpPr>
        <p:sp>
          <p:nvSpPr>
            <p:cNvPr id="13" name="TextBox 12"/>
            <p:cNvSpPr txBox="1"/>
            <p:nvPr/>
          </p:nvSpPr>
          <p:spPr>
            <a:xfrm>
              <a:off x="5808950" y="2455358"/>
              <a:ext cx="493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86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3743297" y="1013559"/>
            <a:ext cx="488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52693" y="860612"/>
            <a:ext cx="2671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a decimal? </a:t>
            </a:r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23" name="Picture 4" descr="Hundred square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" t="13778" r="3827" b="14035"/>
          <a:stretch/>
        </p:blipFill>
        <p:spPr bwMode="auto">
          <a:xfrm>
            <a:off x="729338" y="1475224"/>
            <a:ext cx="4480561" cy="453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840954" y="1606354"/>
            <a:ext cx="3390387" cy="427725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486400" y="1475224"/>
            <a:ext cx="6149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Well first, let’s colour it in on a hundred square.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263565" y="1606354"/>
            <a:ext cx="432518" cy="253534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5571407" y="1978223"/>
            <a:ext cx="634053" cy="1285019"/>
            <a:chOff x="5808949" y="2455358"/>
            <a:chExt cx="634053" cy="1285019"/>
          </a:xfrm>
        </p:grpSpPr>
        <p:sp>
          <p:nvSpPr>
            <p:cNvPr id="27" name="TextBox 26"/>
            <p:cNvSpPr txBox="1"/>
            <p:nvPr/>
          </p:nvSpPr>
          <p:spPr>
            <a:xfrm>
              <a:off x="5808950" y="2455358"/>
              <a:ext cx="4933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86</a:t>
              </a:r>
              <a:endParaRPr lang="en-GB" dirty="0"/>
            </a:p>
            <a:p>
              <a:endParaRPr lang="en-GB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08949" y="2817047"/>
              <a:ext cx="634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</a:t>
              </a:r>
            </a:p>
            <a:p>
              <a:endParaRPr lang="en-GB" dirty="0"/>
            </a:p>
            <a:p>
              <a:endParaRPr lang="en-GB" dirty="0"/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5536240" y="2339912"/>
            <a:ext cx="488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82701" y="2092343"/>
            <a:ext cx="6149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 8 columns and 6 extra squares.  </a:t>
            </a:r>
          </a:p>
          <a:p>
            <a:r>
              <a:rPr lang="en-GB" dirty="0" smtClean="0"/>
              <a:t>So if we write the number in the place value grid we’re </a:t>
            </a:r>
          </a:p>
          <a:p>
            <a:r>
              <a:rPr lang="en-GB" dirty="0"/>
              <a:t>g</a:t>
            </a:r>
            <a:r>
              <a:rPr lang="en-GB" dirty="0" smtClean="0"/>
              <a:t>oing to have 8 tenths in the tenths place and then 6</a:t>
            </a:r>
          </a:p>
          <a:p>
            <a:r>
              <a:rPr lang="en-GB" dirty="0" smtClean="0"/>
              <a:t>hundredths in the hundredths place. 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888433" y="3908612"/>
            <a:ext cx="5579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will look like this…                     The answer is 0.86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0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 animBg="1"/>
      <p:bldP spid="18" grpId="0"/>
      <p:bldP spid="25" grpId="0" animBg="1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358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Twinkl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21</cp:revision>
  <dcterms:created xsi:type="dcterms:W3CDTF">2020-04-20T14:22:17Z</dcterms:created>
  <dcterms:modified xsi:type="dcterms:W3CDTF">2020-04-28T13:07:43Z</dcterms:modified>
</cp:coreProperties>
</file>