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91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9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8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9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3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93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4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D7CB0-8759-4B12-8E6E-6374E8D4600F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C2ED-0CD6-4727-AA38-361E21A96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1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085" y="234601"/>
            <a:ext cx="9731829" cy="655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8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1</cp:revision>
  <dcterms:created xsi:type="dcterms:W3CDTF">2020-04-17T13:40:15Z</dcterms:created>
  <dcterms:modified xsi:type="dcterms:W3CDTF">2020-04-17T13:40:32Z</dcterms:modified>
</cp:coreProperties>
</file>