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91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99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13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38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9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82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3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9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6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3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84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D7CB0-8759-4B12-8E6E-6374E8D4600F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DC2ED-0CD6-4727-AA38-361E21A9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41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085" y="234601"/>
            <a:ext cx="9731829" cy="655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83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</cp:revision>
  <dcterms:created xsi:type="dcterms:W3CDTF">2020-04-17T13:40:15Z</dcterms:created>
  <dcterms:modified xsi:type="dcterms:W3CDTF">2020-04-17T13:40:32Z</dcterms:modified>
</cp:coreProperties>
</file>