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5" r:id="rId2"/>
    <p:sldId id="279" r:id="rId3"/>
    <p:sldId id="289" r:id="rId4"/>
    <p:sldId id="290" r:id="rId5"/>
    <p:sldId id="291" r:id="rId6"/>
    <p:sldId id="292" r:id="rId7"/>
    <p:sldId id="29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3"/>
    <a:srgbClr val="8FC13E"/>
    <a:srgbClr val="4EB2E5"/>
    <a:srgbClr val="87BD31"/>
    <a:srgbClr val="55771F"/>
    <a:srgbClr val="FFE76D"/>
    <a:srgbClr val="072F54"/>
    <a:srgbClr val="003464"/>
    <a:srgbClr val="004382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0" y="78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24BF7F4-3F91-44B7-A85A-DFCBEC1C1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3" y="1663038"/>
            <a:ext cx="8313490" cy="448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215F73-318E-49F8-BD38-5B90E5BE2927}"/>
              </a:ext>
            </a:extLst>
          </p:cNvPr>
          <p:cNvSpPr/>
          <p:nvPr/>
        </p:nvSpPr>
        <p:spPr>
          <a:xfrm>
            <a:off x="447429" y="1135216"/>
            <a:ext cx="7262054" cy="4780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Look at this grid. Complete the sentences to match the grid.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D42E5D9-942E-41F4-BEEB-6A7B19F66C4B}"/>
              </a:ext>
            </a:extLst>
          </p:cNvPr>
          <p:cNvSpPr/>
          <p:nvPr/>
        </p:nvSpPr>
        <p:spPr>
          <a:xfrm>
            <a:off x="529147" y="2234472"/>
            <a:ext cx="845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 Each little square is 1 out of ____ and represents the fraction        .</a:t>
            </a:r>
            <a:endParaRPr lang="en-GB" sz="1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44C4B-A0A2-4B87-9D3F-F7FF90DF1008}"/>
              </a:ext>
            </a:extLst>
          </p:cNvPr>
          <p:cNvSpPr/>
          <p:nvPr/>
        </p:nvSpPr>
        <p:spPr>
          <a:xfrm>
            <a:off x="3579939" y="2387229"/>
            <a:ext cx="515601" cy="43192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E06644-59F3-4B2C-B5BA-D0960C0477C6}"/>
              </a:ext>
            </a:extLst>
          </p:cNvPr>
          <p:cNvSpPr/>
          <p:nvPr/>
        </p:nvSpPr>
        <p:spPr>
          <a:xfrm>
            <a:off x="6959449" y="2708517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92845-6E13-4F17-AAF1-6EDB82248822}"/>
              </a:ext>
            </a:extLst>
          </p:cNvPr>
          <p:cNvCxnSpPr/>
          <p:nvPr/>
        </p:nvCxnSpPr>
        <p:spPr>
          <a:xfrm>
            <a:off x="6993006" y="2660896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CEFB790-FC6A-4B3E-A77D-F4EE14BF33CF}"/>
              </a:ext>
            </a:extLst>
          </p:cNvPr>
          <p:cNvSpPr/>
          <p:nvPr/>
        </p:nvSpPr>
        <p:spPr>
          <a:xfrm>
            <a:off x="6959449" y="2263790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0ECD73-F481-4928-9C65-39701C5CC132}"/>
              </a:ext>
            </a:extLst>
          </p:cNvPr>
          <p:cNvSpPr/>
          <p:nvPr/>
        </p:nvSpPr>
        <p:spPr>
          <a:xfrm>
            <a:off x="3528398" y="2419046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43D9C5-A58F-4D50-8362-C27174FBA90D}"/>
              </a:ext>
            </a:extLst>
          </p:cNvPr>
          <p:cNvSpPr/>
          <p:nvPr/>
        </p:nvSpPr>
        <p:spPr>
          <a:xfrm>
            <a:off x="7057499" y="2244409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AC3A36-F24B-4CB6-9A99-F74FFFEFE957}"/>
              </a:ext>
            </a:extLst>
          </p:cNvPr>
          <p:cNvSpPr/>
          <p:nvPr/>
        </p:nvSpPr>
        <p:spPr>
          <a:xfrm>
            <a:off x="6910023" y="2697525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29F8EF-E263-4B7D-8F0C-1AD27CB6BC1F}"/>
              </a:ext>
            </a:extLst>
          </p:cNvPr>
          <p:cNvSpPr/>
          <p:nvPr/>
        </p:nvSpPr>
        <p:spPr>
          <a:xfrm>
            <a:off x="529147" y="3288677"/>
            <a:ext cx="845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Each column is       out of         and represents the fraction       .</a:t>
            </a:r>
            <a:endParaRPr lang="en-GB" sz="17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6A6287-E631-40E8-ADC9-EC4000F865F0}"/>
              </a:ext>
            </a:extLst>
          </p:cNvPr>
          <p:cNvSpPr/>
          <p:nvPr/>
        </p:nvSpPr>
        <p:spPr>
          <a:xfrm>
            <a:off x="2222146" y="3333610"/>
            <a:ext cx="385894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95760F5-623F-4B9A-913D-A499FA66DF06}"/>
              </a:ext>
            </a:extLst>
          </p:cNvPr>
          <p:cNvSpPr/>
          <p:nvPr/>
        </p:nvSpPr>
        <p:spPr>
          <a:xfrm>
            <a:off x="6661537" y="3762722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483E09-C052-4FA2-9F52-AB358AECB0C9}"/>
              </a:ext>
            </a:extLst>
          </p:cNvPr>
          <p:cNvCxnSpPr/>
          <p:nvPr/>
        </p:nvCxnSpPr>
        <p:spPr>
          <a:xfrm>
            <a:off x="6695094" y="3715101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E87DC8A-3F8B-401C-9361-E3E9B3EC58E5}"/>
              </a:ext>
            </a:extLst>
          </p:cNvPr>
          <p:cNvSpPr/>
          <p:nvPr/>
        </p:nvSpPr>
        <p:spPr>
          <a:xfrm>
            <a:off x="6661537" y="3318132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B3FC80-44EF-41B4-A524-1CAA597A9992}"/>
              </a:ext>
            </a:extLst>
          </p:cNvPr>
          <p:cNvSpPr/>
          <p:nvPr/>
        </p:nvSpPr>
        <p:spPr>
          <a:xfrm>
            <a:off x="2275471" y="3413508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DC147B-B521-431E-88A5-1523FA1F6563}"/>
              </a:ext>
            </a:extLst>
          </p:cNvPr>
          <p:cNvSpPr/>
          <p:nvPr/>
        </p:nvSpPr>
        <p:spPr>
          <a:xfrm>
            <a:off x="6759587" y="3298751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7F1224-B927-46CD-833A-CF2E669E05EC}"/>
              </a:ext>
            </a:extLst>
          </p:cNvPr>
          <p:cNvSpPr/>
          <p:nvPr/>
        </p:nvSpPr>
        <p:spPr>
          <a:xfrm>
            <a:off x="6679771" y="375173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7714C6-C8C5-43CB-A8F7-3B1F19A5F023}"/>
              </a:ext>
            </a:extLst>
          </p:cNvPr>
          <p:cNvSpPr/>
          <p:nvPr/>
        </p:nvSpPr>
        <p:spPr>
          <a:xfrm>
            <a:off x="529147" y="4368959"/>
            <a:ext cx="8459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The columns and rows can also be </a:t>
            </a:r>
          </a:p>
          <a:p>
            <a:pPr>
              <a:lnSpc>
                <a:spcPct val="200000"/>
              </a:lnSpc>
            </a:pPr>
            <a:r>
              <a:rPr lang="en-GB" dirty="0"/>
              <a:t>represented as        out of 100 or        .</a:t>
            </a:r>
            <a:endParaRPr lang="en-GB" sz="1700" dirty="0"/>
          </a:p>
        </p:txBody>
      </p:sp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id="{143031DB-CB09-4D88-8102-275BC6050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40769"/>
              </p:ext>
            </p:extLst>
          </p:nvPr>
        </p:nvGraphicFramePr>
        <p:xfrm>
          <a:off x="6554172" y="4202566"/>
          <a:ext cx="1684460" cy="1631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46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163166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CE41C67C-1F00-4A69-9CA6-9A0AD861FA30}"/>
              </a:ext>
            </a:extLst>
          </p:cNvPr>
          <p:cNvSpPr/>
          <p:nvPr/>
        </p:nvSpPr>
        <p:spPr>
          <a:xfrm>
            <a:off x="3352228" y="3333610"/>
            <a:ext cx="507295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107714-28D6-4D4C-A8EE-C93B3D4DC053}"/>
              </a:ext>
            </a:extLst>
          </p:cNvPr>
          <p:cNvSpPr/>
          <p:nvPr/>
        </p:nvSpPr>
        <p:spPr>
          <a:xfrm>
            <a:off x="3388776" y="3413508"/>
            <a:ext cx="453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D0AC2A-1CC7-4A31-AB54-C1265A7B1101}"/>
              </a:ext>
            </a:extLst>
          </p:cNvPr>
          <p:cNvSpPr/>
          <p:nvPr/>
        </p:nvSpPr>
        <p:spPr>
          <a:xfrm>
            <a:off x="2100745" y="5018173"/>
            <a:ext cx="507295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412FA1-6556-4FB6-9B4F-A30C4157E061}"/>
              </a:ext>
            </a:extLst>
          </p:cNvPr>
          <p:cNvSpPr/>
          <p:nvPr/>
        </p:nvSpPr>
        <p:spPr>
          <a:xfrm>
            <a:off x="2137293" y="5098071"/>
            <a:ext cx="453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F3D8CD-1C74-4289-BEC0-4DCEAC60630F}"/>
              </a:ext>
            </a:extLst>
          </p:cNvPr>
          <p:cNvSpPr/>
          <p:nvPr/>
        </p:nvSpPr>
        <p:spPr>
          <a:xfrm>
            <a:off x="4019005" y="5379883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E2FED80-80B5-4394-883E-363180E057BC}"/>
              </a:ext>
            </a:extLst>
          </p:cNvPr>
          <p:cNvCxnSpPr/>
          <p:nvPr/>
        </p:nvCxnSpPr>
        <p:spPr>
          <a:xfrm>
            <a:off x="4052562" y="5332262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6B7FC86-D8A2-4A02-85C9-8DE180C7282C}"/>
              </a:ext>
            </a:extLst>
          </p:cNvPr>
          <p:cNvSpPr/>
          <p:nvPr/>
        </p:nvSpPr>
        <p:spPr>
          <a:xfrm>
            <a:off x="4019005" y="4935293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65396A-DBC0-4CFB-9934-BC8A8C5F72A4}"/>
              </a:ext>
            </a:extLst>
          </p:cNvPr>
          <p:cNvSpPr/>
          <p:nvPr/>
        </p:nvSpPr>
        <p:spPr>
          <a:xfrm>
            <a:off x="4052562" y="4915912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48C63EE-01A1-4263-88D3-A5CEADB70587}"/>
              </a:ext>
            </a:extLst>
          </p:cNvPr>
          <p:cNvSpPr/>
          <p:nvPr/>
        </p:nvSpPr>
        <p:spPr>
          <a:xfrm>
            <a:off x="3958411" y="536889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0" grpId="0"/>
      <p:bldP spid="45" grpId="0"/>
      <p:bldP spid="46" grpId="0"/>
      <p:bldP spid="47" grpId="0"/>
      <p:bldP spid="35" grpId="0"/>
      <p:bldP spid="37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24BF7F4-3F91-44B7-A85A-DFCBEC1C1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3" y="1663038"/>
            <a:ext cx="8313490" cy="448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215F73-318E-49F8-BD38-5B90E5BE2927}"/>
              </a:ext>
            </a:extLst>
          </p:cNvPr>
          <p:cNvSpPr/>
          <p:nvPr/>
        </p:nvSpPr>
        <p:spPr>
          <a:xfrm>
            <a:off x="447429" y="1135216"/>
            <a:ext cx="7262054" cy="4780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Look at this grid. Complete the sentences to match the grid.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id="{143031DB-CB09-4D88-8102-275BC6050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16089"/>
              </p:ext>
            </p:extLst>
          </p:nvPr>
        </p:nvGraphicFramePr>
        <p:xfrm>
          <a:off x="5269531" y="2312771"/>
          <a:ext cx="2951040" cy="2858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104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285853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8A46EF0C-0FC2-4489-A292-CCA42334A34E}"/>
              </a:ext>
            </a:extLst>
          </p:cNvPr>
          <p:cNvSpPr/>
          <p:nvPr/>
        </p:nvSpPr>
        <p:spPr>
          <a:xfrm>
            <a:off x="669440" y="1990746"/>
            <a:ext cx="84596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There are         squares shaded out of 100.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5120A9-B1BA-41FE-9125-97B6D50ADCC0}"/>
              </a:ext>
            </a:extLst>
          </p:cNvPr>
          <p:cNvSpPr/>
          <p:nvPr/>
        </p:nvSpPr>
        <p:spPr>
          <a:xfrm>
            <a:off x="1746906" y="2091170"/>
            <a:ext cx="451009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D4BFBF-95D9-43B6-BA1B-8CBFB3BDFF42}"/>
              </a:ext>
            </a:extLst>
          </p:cNvPr>
          <p:cNvSpPr/>
          <p:nvPr/>
        </p:nvSpPr>
        <p:spPr>
          <a:xfrm>
            <a:off x="1719743" y="2171068"/>
            <a:ext cx="545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40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0B282D-E4FE-4475-8143-29C80DAD0AB1}"/>
              </a:ext>
            </a:extLst>
          </p:cNvPr>
          <p:cNvSpPr/>
          <p:nvPr/>
        </p:nvSpPr>
        <p:spPr>
          <a:xfrm>
            <a:off x="669440" y="2881584"/>
            <a:ext cx="84596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This represents        .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4FC48C-8634-4A01-8431-838A0D3EC34C}"/>
              </a:ext>
            </a:extLst>
          </p:cNvPr>
          <p:cNvCxnSpPr/>
          <p:nvPr/>
        </p:nvCxnSpPr>
        <p:spPr>
          <a:xfrm>
            <a:off x="2256637" y="3261650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26C96D1-CAFE-4C3C-B663-0B5295C73783}"/>
              </a:ext>
            </a:extLst>
          </p:cNvPr>
          <p:cNvSpPr/>
          <p:nvPr/>
        </p:nvSpPr>
        <p:spPr>
          <a:xfrm>
            <a:off x="2173654" y="3237377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100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761B767-FE8E-431E-8B01-3126044580B2}"/>
              </a:ext>
            </a:extLst>
          </p:cNvPr>
          <p:cNvSpPr/>
          <p:nvPr/>
        </p:nvSpPr>
        <p:spPr>
          <a:xfrm>
            <a:off x="2231469" y="2858954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1E2958-FDB6-4ED5-8ED7-1390686EF0E3}"/>
              </a:ext>
            </a:extLst>
          </p:cNvPr>
          <p:cNvSpPr/>
          <p:nvPr/>
        </p:nvSpPr>
        <p:spPr>
          <a:xfrm>
            <a:off x="2240766" y="2847962"/>
            <a:ext cx="46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40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90ED19-F368-4090-8942-E573B8023364}"/>
              </a:ext>
            </a:extLst>
          </p:cNvPr>
          <p:cNvSpPr/>
          <p:nvPr/>
        </p:nvSpPr>
        <p:spPr>
          <a:xfrm>
            <a:off x="669440" y="3909050"/>
            <a:ext cx="8459657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There are         rows shaded out of 10.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FA51CFB-EF32-4CD5-8DDB-EBFD53C2A70F}"/>
              </a:ext>
            </a:extLst>
          </p:cNvPr>
          <p:cNvSpPr/>
          <p:nvPr/>
        </p:nvSpPr>
        <p:spPr>
          <a:xfrm>
            <a:off x="1746906" y="4009474"/>
            <a:ext cx="451009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287E09C-15BB-4409-8A48-AE8D398011C0}"/>
              </a:ext>
            </a:extLst>
          </p:cNvPr>
          <p:cNvSpPr/>
          <p:nvPr/>
        </p:nvSpPr>
        <p:spPr>
          <a:xfrm>
            <a:off x="1746906" y="4089372"/>
            <a:ext cx="451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87BD31"/>
                </a:solidFill>
              </a:rPr>
              <a:t>4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DD936B4-89A8-4895-8621-98FAA87D91D9}"/>
              </a:ext>
            </a:extLst>
          </p:cNvPr>
          <p:cNvSpPr/>
          <p:nvPr/>
        </p:nvSpPr>
        <p:spPr>
          <a:xfrm>
            <a:off x="669440" y="5044966"/>
            <a:ext cx="84596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This represents        .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16C693D-14FA-47D6-8A13-D1D5CD6F119D}"/>
              </a:ext>
            </a:extLst>
          </p:cNvPr>
          <p:cNvCxnSpPr/>
          <p:nvPr/>
        </p:nvCxnSpPr>
        <p:spPr>
          <a:xfrm>
            <a:off x="2256637" y="5425032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3E77CF67-9232-4210-9A4F-767790BF6D7A}"/>
              </a:ext>
            </a:extLst>
          </p:cNvPr>
          <p:cNvSpPr/>
          <p:nvPr/>
        </p:nvSpPr>
        <p:spPr>
          <a:xfrm>
            <a:off x="2247392" y="5400759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10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D3C6118-8FAB-4ED5-BC82-E3CE565554A1}"/>
              </a:ext>
            </a:extLst>
          </p:cNvPr>
          <p:cNvSpPr/>
          <p:nvPr/>
        </p:nvSpPr>
        <p:spPr>
          <a:xfrm>
            <a:off x="2231469" y="5022336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B5B3DBB-CB28-437B-8DB3-35675C57325D}"/>
              </a:ext>
            </a:extLst>
          </p:cNvPr>
          <p:cNvSpPr/>
          <p:nvPr/>
        </p:nvSpPr>
        <p:spPr>
          <a:xfrm>
            <a:off x="2240766" y="5011344"/>
            <a:ext cx="46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70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3" grpId="0"/>
      <p:bldP spid="66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24BF7F4-3F91-44B7-A85A-DFCBEC1C1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3" y="1663038"/>
            <a:ext cx="8313490" cy="448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215F73-318E-49F8-BD38-5B90E5BE2927}"/>
              </a:ext>
            </a:extLst>
          </p:cNvPr>
          <p:cNvSpPr/>
          <p:nvPr/>
        </p:nvSpPr>
        <p:spPr>
          <a:xfrm>
            <a:off x="447429" y="1135216"/>
            <a:ext cx="7262054" cy="4780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Look at this grid. Complete the sentences to match the grid.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id="{143031DB-CB09-4D88-8102-275BC6050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99934"/>
              </p:ext>
            </p:extLst>
          </p:nvPr>
        </p:nvGraphicFramePr>
        <p:xfrm>
          <a:off x="5269531" y="2312771"/>
          <a:ext cx="2951040" cy="2858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104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285853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8A46EF0C-0FC2-4489-A292-CCA42334A34E}"/>
              </a:ext>
            </a:extLst>
          </p:cNvPr>
          <p:cNvSpPr/>
          <p:nvPr/>
        </p:nvSpPr>
        <p:spPr>
          <a:xfrm>
            <a:off x="669440" y="1990746"/>
            <a:ext cx="84596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There are         squares shaded out of 100.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5120A9-B1BA-41FE-9125-97B6D50ADCC0}"/>
              </a:ext>
            </a:extLst>
          </p:cNvPr>
          <p:cNvSpPr/>
          <p:nvPr/>
        </p:nvSpPr>
        <p:spPr>
          <a:xfrm>
            <a:off x="1746906" y="2091170"/>
            <a:ext cx="451009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D4BFBF-95D9-43B6-BA1B-8CBFB3BDFF42}"/>
              </a:ext>
            </a:extLst>
          </p:cNvPr>
          <p:cNvSpPr/>
          <p:nvPr/>
        </p:nvSpPr>
        <p:spPr>
          <a:xfrm>
            <a:off x="1719743" y="2171068"/>
            <a:ext cx="545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26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0B282D-E4FE-4475-8143-29C80DAD0AB1}"/>
              </a:ext>
            </a:extLst>
          </p:cNvPr>
          <p:cNvSpPr/>
          <p:nvPr/>
        </p:nvSpPr>
        <p:spPr>
          <a:xfrm>
            <a:off x="669440" y="2881584"/>
            <a:ext cx="84596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This represents        .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4FC48C-8634-4A01-8431-838A0D3EC34C}"/>
              </a:ext>
            </a:extLst>
          </p:cNvPr>
          <p:cNvCxnSpPr/>
          <p:nvPr/>
        </p:nvCxnSpPr>
        <p:spPr>
          <a:xfrm>
            <a:off x="2256637" y="3261650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26C96D1-CAFE-4C3C-B663-0B5295C73783}"/>
              </a:ext>
            </a:extLst>
          </p:cNvPr>
          <p:cNvSpPr/>
          <p:nvPr/>
        </p:nvSpPr>
        <p:spPr>
          <a:xfrm>
            <a:off x="2173654" y="3237377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100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761B767-FE8E-431E-8B01-3126044580B2}"/>
              </a:ext>
            </a:extLst>
          </p:cNvPr>
          <p:cNvSpPr/>
          <p:nvPr/>
        </p:nvSpPr>
        <p:spPr>
          <a:xfrm>
            <a:off x="2231469" y="2858954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1E2958-FDB6-4ED5-8ED7-1390686EF0E3}"/>
              </a:ext>
            </a:extLst>
          </p:cNvPr>
          <p:cNvSpPr/>
          <p:nvPr/>
        </p:nvSpPr>
        <p:spPr>
          <a:xfrm>
            <a:off x="2240766" y="2847962"/>
            <a:ext cx="46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3485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C3E52-8290-47FA-8F38-ADE7954E6E3C}"/>
              </a:ext>
            </a:extLst>
          </p:cNvPr>
          <p:cNvSpPr/>
          <p:nvPr/>
        </p:nvSpPr>
        <p:spPr>
          <a:xfrm>
            <a:off x="447428" y="1992539"/>
            <a:ext cx="7956464" cy="478011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Choose the correct fraction to match the statement. 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</a:t>
            </a:r>
            <a:r>
              <a:rPr lang="en-GB" dirty="0"/>
              <a:t>know you </a:t>
            </a: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have chosen the correct one?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4E23C4-E599-4194-8E9A-E8B222E93BA5}"/>
              </a:ext>
            </a:extLst>
          </p:cNvPr>
          <p:cNvSpPr txBox="1"/>
          <p:nvPr/>
        </p:nvSpPr>
        <p:spPr>
          <a:xfrm>
            <a:off x="587871" y="2104798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 my hundred square, 5 rows have been shaded plus 4 extra squares. 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F92C9B-8C56-4E94-ABD5-1C733A11E2CD}"/>
              </a:ext>
            </a:extLst>
          </p:cNvPr>
          <p:cNvGrpSpPr/>
          <p:nvPr/>
        </p:nvGrpSpPr>
        <p:grpSpPr>
          <a:xfrm>
            <a:off x="1107234" y="3199576"/>
            <a:ext cx="436338" cy="693085"/>
            <a:chOff x="1115623" y="2678732"/>
            <a:chExt cx="436338" cy="69308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4FAF5C-E0D0-40B5-9CF2-AD38232CCD01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800286-915C-455E-87F1-97AB1DC98EDD}"/>
                </a:ext>
              </a:extLst>
            </p:cNvPr>
            <p:cNvSpPr/>
            <p:nvPr/>
          </p:nvSpPr>
          <p:spPr>
            <a:xfrm>
              <a:off x="1115623" y="3002485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150997-2B52-44CB-A23C-91DD09E453EC}"/>
                </a:ext>
              </a:extLst>
            </p:cNvPr>
            <p:cNvSpPr/>
            <p:nvPr/>
          </p:nvSpPr>
          <p:spPr>
            <a:xfrm>
              <a:off x="1115623" y="2678732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45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EAAC7DA0-7135-4971-B4A2-1F6F37609896}"/>
              </a:ext>
            </a:extLst>
          </p:cNvPr>
          <p:cNvSpPr/>
          <p:nvPr/>
        </p:nvSpPr>
        <p:spPr>
          <a:xfrm>
            <a:off x="2913099" y="3074518"/>
            <a:ext cx="909328" cy="947956"/>
          </a:xfrm>
          <a:prstGeom prst="ellipse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le 5">
            <a:extLst>
              <a:ext uri="{FF2B5EF4-FFF2-40B4-BE49-F238E27FC236}">
                <a16:creationId xmlns:a16="http://schemas.microsoft.com/office/drawing/2014/main" id="{6B23AC2F-B7A9-4C30-8BC1-8B83C9A0C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3111"/>
              </p:ext>
            </p:extLst>
          </p:nvPr>
        </p:nvGraphicFramePr>
        <p:xfrm>
          <a:off x="5129056" y="2540737"/>
          <a:ext cx="3274840" cy="3172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84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317217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8C45F870-5FBC-4374-81BD-B26C8D24C339}"/>
              </a:ext>
            </a:extLst>
          </p:cNvPr>
          <p:cNvGrpSpPr/>
          <p:nvPr/>
        </p:nvGrpSpPr>
        <p:grpSpPr>
          <a:xfrm>
            <a:off x="2039845" y="3196779"/>
            <a:ext cx="561372" cy="693085"/>
            <a:chOff x="1053106" y="2678732"/>
            <a:chExt cx="561372" cy="69308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BA11E1-09AC-470F-B57A-93E0AFA0E9B5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D32B21-6AB3-4F93-9947-CAF7EBF6D7E6}"/>
                </a:ext>
              </a:extLst>
            </p:cNvPr>
            <p:cNvSpPr/>
            <p:nvPr/>
          </p:nvSpPr>
          <p:spPr>
            <a:xfrm>
              <a:off x="1053106" y="3002485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66FA7F-0C25-4E90-901A-C463A9C08573}"/>
                </a:ext>
              </a:extLst>
            </p:cNvPr>
            <p:cNvSpPr/>
            <p:nvPr/>
          </p:nvSpPr>
          <p:spPr>
            <a:xfrm>
              <a:off x="1115623" y="2678732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45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DF5BD4-7451-459C-83BA-88E5A43E83E6}"/>
              </a:ext>
            </a:extLst>
          </p:cNvPr>
          <p:cNvGrpSpPr/>
          <p:nvPr/>
        </p:nvGrpSpPr>
        <p:grpSpPr>
          <a:xfrm>
            <a:off x="3097490" y="3193983"/>
            <a:ext cx="561372" cy="693085"/>
            <a:chOff x="1053106" y="2678732"/>
            <a:chExt cx="561372" cy="69308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A44D50-F964-4F66-AB70-779A37283AC3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06575C-4C07-482C-9B22-261603248F3F}"/>
                </a:ext>
              </a:extLst>
            </p:cNvPr>
            <p:cNvSpPr/>
            <p:nvPr/>
          </p:nvSpPr>
          <p:spPr>
            <a:xfrm>
              <a:off x="1053106" y="3002485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2787CB-83B1-4452-9B79-C49650E96373}"/>
                </a:ext>
              </a:extLst>
            </p:cNvPr>
            <p:cNvSpPr/>
            <p:nvPr/>
          </p:nvSpPr>
          <p:spPr>
            <a:xfrm>
              <a:off x="1115623" y="2678732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54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5C6F63-2DCE-44E0-8F19-DD99C84DC858}"/>
              </a:ext>
            </a:extLst>
          </p:cNvPr>
          <p:cNvGrpSpPr/>
          <p:nvPr/>
        </p:nvGrpSpPr>
        <p:grpSpPr>
          <a:xfrm>
            <a:off x="4155136" y="3199576"/>
            <a:ext cx="440132" cy="684696"/>
            <a:chOff x="1111829" y="2678732"/>
            <a:chExt cx="440132" cy="68469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5A53700-36B6-4058-9BCE-07D584568038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2DDCC43-0A56-4A3C-906C-F3390607EFFC}"/>
                </a:ext>
              </a:extLst>
            </p:cNvPr>
            <p:cNvSpPr/>
            <p:nvPr/>
          </p:nvSpPr>
          <p:spPr>
            <a:xfrm>
              <a:off x="1111829" y="2994096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9D52EE-6F7F-4702-978C-D09224C07A94}"/>
                </a:ext>
              </a:extLst>
            </p:cNvPr>
            <p:cNvSpPr/>
            <p:nvPr/>
          </p:nvSpPr>
          <p:spPr>
            <a:xfrm>
              <a:off x="1115623" y="2678732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54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D8AEBE6-D2FF-43A5-9C50-72287AD5DA86}"/>
              </a:ext>
            </a:extLst>
          </p:cNvPr>
          <p:cNvSpPr/>
          <p:nvPr/>
        </p:nvSpPr>
        <p:spPr>
          <a:xfrm>
            <a:off x="772747" y="4294807"/>
            <a:ext cx="4246660" cy="923330"/>
          </a:xfrm>
          <a:prstGeom prst="rect">
            <a:avLst/>
          </a:prstGeom>
          <a:solidFill>
            <a:srgbClr val="87BD3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 has be this one as 5 rows of 10 is 50. If you add on the 4 extra, that gives you 54 out of 100.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Complete the part-whole model</a:t>
            </a: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2C2B0E7-458D-4475-A9E2-9E4D0AEAC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1" y="1733360"/>
            <a:ext cx="6009471" cy="3945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E067D-FF02-4F4B-864B-B0E802540A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0"/>
          <a:stretch/>
        </p:blipFill>
        <p:spPr>
          <a:xfrm flipH="1">
            <a:off x="3702219" y="2944337"/>
            <a:ext cx="2385752" cy="3464852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623FD356-92D5-4E92-A4BE-E7BE9B8C3E56}"/>
              </a:ext>
            </a:extLst>
          </p:cNvPr>
          <p:cNvSpPr/>
          <p:nvPr/>
        </p:nvSpPr>
        <p:spPr>
          <a:xfrm>
            <a:off x="1059132" y="2999018"/>
            <a:ext cx="909328" cy="947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F9E21E-D470-4C5C-8506-AA1A4EACF993}"/>
              </a:ext>
            </a:extLst>
          </p:cNvPr>
          <p:cNvGrpSpPr/>
          <p:nvPr/>
        </p:nvGrpSpPr>
        <p:grpSpPr>
          <a:xfrm>
            <a:off x="1243523" y="3118483"/>
            <a:ext cx="561372" cy="693085"/>
            <a:chOff x="1053106" y="2678732"/>
            <a:chExt cx="561372" cy="69308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3158A4-273D-42D8-BAFE-AEB5712737AC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EF910B-7C86-4C5B-A3BF-849D49D96E5A}"/>
                </a:ext>
              </a:extLst>
            </p:cNvPr>
            <p:cNvSpPr/>
            <p:nvPr/>
          </p:nvSpPr>
          <p:spPr>
            <a:xfrm>
              <a:off x="1053106" y="3002485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5A564E9-C0AF-470C-A13D-E12293BC772D}"/>
                </a:ext>
              </a:extLst>
            </p:cNvPr>
            <p:cNvSpPr/>
            <p:nvPr/>
          </p:nvSpPr>
          <p:spPr>
            <a:xfrm>
              <a:off x="1115623" y="2678732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39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9D97C1F3-2908-4BEF-8AC0-8BA7E9DE149A}"/>
              </a:ext>
            </a:extLst>
          </p:cNvPr>
          <p:cNvSpPr/>
          <p:nvPr/>
        </p:nvSpPr>
        <p:spPr>
          <a:xfrm>
            <a:off x="2608500" y="2131787"/>
            <a:ext cx="909328" cy="947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6FE9C8-9750-4B60-B1EF-0CF0692CEFD3}"/>
              </a:ext>
            </a:extLst>
          </p:cNvPr>
          <p:cNvGrpSpPr/>
          <p:nvPr/>
        </p:nvGrpSpPr>
        <p:grpSpPr>
          <a:xfrm>
            <a:off x="2826447" y="2575005"/>
            <a:ext cx="423355" cy="369332"/>
            <a:chOff x="1086662" y="3002485"/>
            <a:chExt cx="423355" cy="36933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BEBD4CB-9A96-4E15-838F-203FAC5E4761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E584F99-9D5B-486E-A1AD-EFE11ADC1D85}"/>
                </a:ext>
              </a:extLst>
            </p:cNvPr>
            <p:cNvSpPr/>
            <p:nvPr/>
          </p:nvSpPr>
          <p:spPr>
            <a:xfrm>
              <a:off x="1086662" y="3002485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05998D0A-3476-4188-83F1-4259E1EF8D63}"/>
              </a:ext>
            </a:extLst>
          </p:cNvPr>
          <p:cNvSpPr/>
          <p:nvPr/>
        </p:nvSpPr>
        <p:spPr>
          <a:xfrm>
            <a:off x="2616883" y="3892293"/>
            <a:ext cx="909328" cy="947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29AB533-5FD6-426F-B3CE-FB59E052FB4F}"/>
              </a:ext>
            </a:extLst>
          </p:cNvPr>
          <p:cNvGrpSpPr/>
          <p:nvPr/>
        </p:nvGrpSpPr>
        <p:grpSpPr>
          <a:xfrm>
            <a:off x="2801274" y="4335511"/>
            <a:ext cx="561372" cy="369332"/>
            <a:chOff x="1053106" y="3002485"/>
            <a:chExt cx="561372" cy="369332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AC4E18-1D1A-464C-A723-6FC43A4713A2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B419D3E-B435-4A07-AC17-0606DE6E553C}"/>
                </a:ext>
              </a:extLst>
            </p:cNvPr>
            <p:cNvSpPr/>
            <p:nvPr/>
          </p:nvSpPr>
          <p:spPr>
            <a:xfrm>
              <a:off x="1053106" y="3002485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3BD62A73-C124-424D-A64F-D7B950717252}"/>
              </a:ext>
            </a:extLst>
          </p:cNvPr>
          <p:cNvSpPr/>
          <p:nvPr/>
        </p:nvSpPr>
        <p:spPr>
          <a:xfrm>
            <a:off x="2888958" y="401175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DCCD4C-1B95-476D-B3E5-AEE294BDB190}"/>
              </a:ext>
            </a:extLst>
          </p:cNvPr>
          <p:cNvSpPr/>
          <p:nvPr/>
        </p:nvSpPr>
        <p:spPr>
          <a:xfrm>
            <a:off x="2888964" y="2251252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98282D-6B6F-4C83-915A-FC17B43610CA}"/>
              </a:ext>
            </a:extLst>
          </p:cNvPr>
          <p:cNvCxnSpPr>
            <a:cxnSpLocks/>
          </p:cNvCxnSpPr>
          <p:nvPr/>
        </p:nvCxnSpPr>
        <p:spPr>
          <a:xfrm flipV="1">
            <a:off x="1908768" y="2787344"/>
            <a:ext cx="732019" cy="4458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BE3392-0749-4FD6-AB1A-2DD1F307E15D}"/>
              </a:ext>
            </a:extLst>
          </p:cNvPr>
          <p:cNvCxnSpPr>
            <a:cxnSpLocks/>
          </p:cNvCxnSpPr>
          <p:nvPr/>
        </p:nvCxnSpPr>
        <p:spPr>
          <a:xfrm>
            <a:off x="1908768" y="3721896"/>
            <a:ext cx="767807" cy="4118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3CE163-27CE-41F7-9A1D-D590499E212C}"/>
              </a:ext>
            </a:extLst>
          </p:cNvPr>
          <p:cNvSpPr/>
          <p:nvPr/>
        </p:nvSpPr>
        <p:spPr>
          <a:xfrm>
            <a:off x="587870" y="1539467"/>
            <a:ext cx="7943387" cy="2334947"/>
          </a:xfrm>
          <a:prstGeom prst="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E520F83-C66A-426E-B5DE-4FCC124C36FF}"/>
              </a:ext>
            </a:extLst>
          </p:cNvPr>
          <p:cNvSpPr/>
          <p:nvPr/>
        </p:nvSpPr>
        <p:spPr>
          <a:xfrm>
            <a:off x="587870" y="3934557"/>
            <a:ext cx="7943387" cy="2334947"/>
          </a:xfrm>
          <a:prstGeom prst="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4F005A9-E87D-4DA3-9C15-B3D01F277146}"/>
              </a:ext>
            </a:extLst>
          </p:cNvPr>
          <p:cNvGrpSpPr/>
          <p:nvPr/>
        </p:nvGrpSpPr>
        <p:grpSpPr>
          <a:xfrm>
            <a:off x="3481821" y="1694991"/>
            <a:ext cx="2072107" cy="2007823"/>
            <a:chOff x="3481821" y="1692653"/>
            <a:chExt cx="2072107" cy="2007823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E20B219-E8A4-4464-A195-E23BDC59D71D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EA873DF-98ED-4520-A274-A2EBDF784271}"/>
                </a:ext>
              </a:extLst>
            </p:cNvPr>
            <p:cNvCxnSpPr/>
            <p:nvPr/>
          </p:nvCxnSpPr>
          <p:spPr>
            <a:xfrm>
              <a:off x="3737229" y="2731214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E2FE6BC-0739-4F26-B3E0-BF4F27E19F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5C47BF3-8B5A-4C18-BFD4-64964145D656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80470BA-9916-4AA9-8C0D-58868FDA631D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677FB8B-C14B-4BAE-9D0D-36517C6C1F9A}"/>
                </a:ext>
              </a:extLst>
            </p:cNvPr>
            <p:cNvCxnSpPr/>
            <p:nvPr/>
          </p:nvCxnSpPr>
          <p:spPr>
            <a:xfrm>
              <a:off x="4900008" y="2160144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53251EF-1594-483F-8A95-A5717183862C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2230DC2-5DC7-4016-806A-F8BBA04C54E0}"/>
                </a:ext>
              </a:extLst>
            </p:cNvPr>
            <p:cNvCxnSpPr/>
            <p:nvPr/>
          </p:nvCxnSpPr>
          <p:spPr>
            <a:xfrm>
              <a:off x="4887391" y="3220011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ECC8237-AEFD-4D67-9DDD-FC56EA1D10BB}"/>
              </a:ext>
            </a:extLst>
          </p:cNvPr>
          <p:cNvGrpSpPr/>
          <p:nvPr/>
        </p:nvGrpSpPr>
        <p:grpSpPr>
          <a:xfrm>
            <a:off x="5782145" y="1694991"/>
            <a:ext cx="2072107" cy="2007823"/>
            <a:chOff x="5782145" y="1692653"/>
            <a:chExt cx="2072107" cy="2007823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9F04AD7-61FF-4D71-869B-27BE17FCA64F}"/>
                </a:ext>
              </a:extLst>
            </p:cNvPr>
            <p:cNvSpPr/>
            <p:nvPr/>
          </p:nvSpPr>
          <p:spPr>
            <a:xfrm>
              <a:off x="5782145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10BC2CA-91F9-4D74-9F44-4677B81545EC}"/>
                </a:ext>
              </a:extLst>
            </p:cNvPr>
            <p:cNvGrpSpPr/>
            <p:nvPr/>
          </p:nvGrpSpPr>
          <p:grpSpPr>
            <a:xfrm>
              <a:off x="6029053" y="2383188"/>
              <a:ext cx="394394" cy="369332"/>
              <a:chOff x="1115623" y="2678732"/>
              <a:chExt cx="394394" cy="36933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7C409CF-E368-499F-A5E1-C5FD6CC5B944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332E349-AF72-4F55-8344-C937C93E88B5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dirty="0">
                  <a:solidFill>
                    <a:srgbClr val="87BD31"/>
                  </a:solidFill>
                </a:endParaRP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F72D7E2-5A93-4CA4-A721-DE1A91E45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1781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0937066-DC21-4ED3-9CC6-D6DADE0B4179}"/>
                </a:ext>
              </a:extLst>
            </p:cNvPr>
            <p:cNvCxnSpPr>
              <a:cxnSpLocks/>
            </p:cNvCxnSpPr>
            <p:nvPr/>
          </p:nvCxnSpPr>
          <p:spPr>
            <a:xfrm>
              <a:off x="6631781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7174A5B-C7F3-440B-8DC2-46DE1BC1A1A6}"/>
                </a:ext>
              </a:extLst>
            </p:cNvPr>
            <p:cNvSpPr/>
            <p:nvPr/>
          </p:nvSpPr>
          <p:spPr>
            <a:xfrm>
              <a:off x="6944924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143A02C-8BF9-4A74-AC45-C7CEBCB18B30}"/>
                </a:ext>
              </a:extLst>
            </p:cNvPr>
            <p:cNvGrpSpPr/>
            <p:nvPr/>
          </p:nvGrpSpPr>
          <p:grpSpPr>
            <a:xfrm>
              <a:off x="7162871" y="2135871"/>
              <a:ext cx="423355" cy="369332"/>
              <a:chOff x="1086662" y="3002485"/>
              <a:chExt cx="423355" cy="369332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C52E989-3486-442D-AD2E-E0AB9B5EE3F0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728958C-EEAA-449B-866F-D190EA2397A1}"/>
                  </a:ext>
                </a:extLst>
              </p:cNvPr>
              <p:cNvSpPr/>
              <p:nvPr/>
            </p:nvSpPr>
            <p:spPr>
              <a:xfrm>
                <a:off x="1086662" y="3002485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dirty="0">
                  <a:solidFill>
                    <a:srgbClr val="87BD31"/>
                  </a:solidFill>
                </a:endParaRPr>
              </a:p>
            </p:txBody>
          </p:sp>
        </p:grp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72ED9CE-5B3B-43AD-B51F-79D17E97CD00}"/>
                </a:ext>
              </a:extLst>
            </p:cNvPr>
            <p:cNvSpPr/>
            <p:nvPr/>
          </p:nvSpPr>
          <p:spPr>
            <a:xfrm>
              <a:off x="6932307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75C23B0-26E7-48FB-B64A-BC3047EB071A}"/>
                </a:ext>
              </a:extLst>
            </p:cNvPr>
            <p:cNvCxnSpPr/>
            <p:nvPr/>
          </p:nvCxnSpPr>
          <p:spPr>
            <a:xfrm>
              <a:off x="7187715" y="3220011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9403376-B0A1-4355-BAF4-BB5819677A59}"/>
                </a:ext>
              </a:extLst>
            </p:cNvPr>
            <p:cNvSpPr/>
            <p:nvPr/>
          </p:nvSpPr>
          <p:spPr>
            <a:xfrm>
              <a:off x="7225388" y="181211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dirty="0">
                <a:solidFill>
                  <a:srgbClr val="87BD31"/>
                </a:solidFill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EF0CF4D-B028-444B-B9E0-186399E2DF03}"/>
              </a:ext>
            </a:extLst>
          </p:cNvPr>
          <p:cNvGrpSpPr/>
          <p:nvPr/>
        </p:nvGrpSpPr>
        <p:grpSpPr>
          <a:xfrm>
            <a:off x="3439187" y="4105956"/>
            <a:ext cx="2072107" cy="2007823"/>
            <a:chOff x="3481821" y="1692653"/>
            <a:chExt cx="2072107" cy="2007823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18F1FA3-07E7-47DE-B11E-20E62DF5BE71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95F5C58-C1FC-4ADE-835C-A818E6E0D422}"/>
                </a:ext>
              </a:extLst>
            </p:cNvPr>
            <p:cNvCxnSpPr/>
            <p:nvPr/>
          </p:nvCxnSpPr>
          <p:spPr>
            <a:xfrm>
              <a:off x="3737229" y="2731214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896250-413C-4995-B2A5-92E67CF83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DD65DBB-F013-4897-ADED-C535A22B31F8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B17B212-1770-4C80-A628-2A5421378E38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0587133-A09C-4DB0-8C5E-B0544A30F3F2}"/>
                </a:ext>
              </a:extLst>
            </p:cNvPr>
            <p:cNvCxnSpPr/>
            <p:nvPr/>
          </p:nvCxnSpPr>
          <p:spPr>
            <a:xfrm>
              <a:off x="4900008" y="2160144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5C8C053-7846-4327-9922-63CD4AFD72C4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864855C-CD76-4A85-8D7C-645F69B07B2A}"/>
                </a:ext>
              </a:extLst>
            </p:cNvPr>
            <p:cNvCxnSpPr/>
            <p:nvPr/>
          </p:nvCxnSpPr>
          <p:spPr>
            <a:xfrm>
              <a:off x="4887391" y="3220011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87871" y="113807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Use the part–whole model to partition the fractions.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639F7E1-E01D-4B47-B2E6-6B4537C772C9}"/>
              </a:ext>
            </a:extLst>
          </p:cNvPr>
          <p:cNvGrpSpPr/>
          <p:nvPr/>
        </p:nvGrpSpPr>
        <p:grpSpPr>
          <a:xfrm>
            <a:off x="3481821" y="1692653"/>
            <a:ext cx="2072107" cy="2007823"/>
            <a:chOff x="3481821" y="1692653"/>
            <a:chExt cx="2072107" cy="20078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23FD356-92D5-4E92-A4BE-E7BE9B8C3E56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9F9E21E-D470-4C5C-8506-AA1A4EACF993}"/>
                </a:ext>
              </a:extLst>
            </p:cNvPr>
            <p:cNvGrpSpPr/>
            <p:nvPr/>
          </p:nvGrpSpPr>
          <p:grpSpPr>
            <a:xfrm>
              <a:off x="3666212" y="2383188"/>
              <a:ext cx="561372" cy="693085"/>
              <a:chOff x="1053106" y="2678732"/>
              <a:chExt cx="561372" cy="69308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43158A4-273D-42D8-BAFE-AEB5712737AC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AEF910B-7C86-4C5B-A3BF-849D49D96E5A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5A564E9-C0AF-470C-A13D-E12293BC772D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453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60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98282D-6B6F-4C83-915A-FC17B4361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2BE3392-0749-4FD6-AB1A-2DD1F307E15D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D97C1F3-2908-4BEF-8AC0-8BA7E9DE149A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B6FE9C8-9750-4B60-B1EF-0CF0692CEFD3}"/>
                </a:ext>
              </a:extLst>
            </p:cNvPr>
            <p:cNvGrpSpPr/>
            <p:nvPr/>
          </p:nvGrpSpPr>
          <p:grpSpPr>
            <a:xfrm>
              <a:off x="4862547" y="2135871"/>
              <a:ext cx="423355" cy="369332"/>
              <a:chOff x="1086662" y="3002485"/>
              <a:chExt cx="423355" cy="369332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BEBD4CB-9A96-4E15-838F-203FAC5E4761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E584F99-9D5B-486E-A1AD-EFE11ADC1D85}"/>
                  </a:ext>
                </a:extLst>
              </p:cNvPr>
              <p:cNvSpPr/>
              <p:nvPr/>
            </p:nvSpPr>
            <p:spPr>
              <a:xfrm>
                <a:off x="1086662" y="3002485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5998D0A-3476-4188-83F1-4259E1EF8D63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29AB533-5FD6-426F-B3CE-FB59E052FB4F}"/>
                </a:ext>
              </a:extLst>
            </p:cNvPr>
            <p:cNvGrpSpPr/>
            <p:nvPr/>
          </p:nvGrpSpPr>
          <p:grpSpPr>
            <a:xfrm>
              <a:off x="4816374" y="3195738"/>
              <a:ext cx="561372" cy="369332"/>
              <a:chOff x="1053106" y="3002485"/>
              <a:chExt cx="561372" cy="36933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DAC4E18-1D1A-464C-A723-6FC43A4713A2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B419D3E-B435-4A07-AC17-0606DE6E553C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BD62A73-C124-424D-A64F-D7B950717252}"/>
                </a:ext>
              </a:extLst>
            </p:cNvPr>
            <p:cNvSpPr/>
            <p:nvPr/>
          </p:nvSpPr>
          <p:spPr>
            <a:xfrm>
              <a:off x="4904058" y="2871985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8DCCD4C-1B95-476D-B3E5-AEE294BDB190}"/>
                </a:ext>
              </a:extLst>
            </p:cNvPr>
            <p:cNvSpPr/>
            <p:nvPr/>
          </p:nvSpPr>
          <p:spPr>
            <a:xfrm>
              <a:off x="4925064" y="181211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6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9BA2E4BC-44CF-4C5F-BF0B-00D0F3191EC1}"/>
              </a:ext>
            </a:extLst>
          </p:cNvPr>
          <p:cNvSpPr/>
          <p:nvPr/>
        </p:nvSpPr>
        <p:spPr>
          <a:xfrm>
            <a:off x="587871" y="4089070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winkl" pitchFamily="2" charset="0"/>
              </a:rPr>
              <a:t>b) 41 hundredths 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D8D594-8DEF-4DF3-BFF0-8C4D0A9BBD34}"/>
              </a:ext>
            </a:extLst>
          </p:cNvPr>
          <p:cNvGrpSpPr/>
          <p:nvPr/>
        </p:nvGrpSpPr>
        <p:grpSpPr>
          <a:xfrm>
            <a:off x="5782145" y="1692653"/>
            <a:ext cx="2072107" cy="2007823"/>
            <a:chOff x="5782145" y="1692653"/>
            <a:chExt cx="2072107" cy="200782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084C659-6D64-4AD4-8621-A8E83BEADFE4}"/>
                </a:ext>
              </a:extLst>
            </p:cNvPr>
            <p:cNvSpPr/>
            <p:nvPr/>
          </p:nvSpPr>
          <p:spPr>
            <a:xfrm>
              <a:off x="5782145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CD1BAAB-6A76-4F50-9D0F-8A543729239D}"/>
                </a:ext>
              </a:extLst>
            </p:cNvPr>
            <p:cNvGrpSpPr/>
            <p:nvPr/>
          </p:nvGrpSpPr>
          <p:grpSpPr>
            <a:xfrm>
              <a:off x="5966536" y="2383188"/>
              <a:ext cx="574196" cy="693085"/>
              <a:chOff x="1053106" y="2678732"/>
              <a:chExt cx="574196" cy="693085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DDBF48C-BCC6-4A4C-95F6-CB7F34ECADE0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A034248-810B-4983-8EFD-E5E560AA22FD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699139E-5BDF-475D-ABA3-AF4D84D23893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460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60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B9323B-A734-4479-820F-2242AA7D8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1781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1D0C48-8D19-4EF8-BB4D-273E28805FBD}"/>
                </a:ext>
              </a:extLst>
            </p:cNvPr>
            <p:cNvCxnSpPr>
              <a:cxnSpLocks/>
            </p:cNvCxnSpPr>
            <p:nvPr/>
          </p:nvCxnSpPr>
          <p:spPr>
            <a:xfrm>
              <a:off x="6631781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228C474-1987-4710-919D-A1DF5144487A}"/>
                </a:ext>
              </a:extLst>
            </p:cNvPr>
            <p:cNvSpPr/>
            <p:nvPr/>
          </p:nvSpPr>
          <p:spPr>
            <a:xfrm>
              <a:off x="6944924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8708B90-877F-46B4-A36E-246CF42FBDDC}"/>
                </a:ext>
              </a:extLst>
            </p:cNvPr>
            <p:cNvGrpSpPr/>
            <p:nvPr/>
          </p:nvGrpSpPr>
          <p:grpSpPr>
            <a:xfrm>
              <a:off x="7162871" y="2135871"/>
              <a:ext cx="426720" cy="369332"/>
              <a:chOff x="1086662" y="3002485"/>
              <a:chExt cx="426720" cy="36933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FE0B97C-562A-4BB7-908A-EC0803A42673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7C6EE5D-9F76-412A-B852-6B434C2D1215}"/>
                  </a:ext>
                </a:extLst>
              </p:cNvPr>
              <p:cNvSpPr/>
              <p:nvPr/>
            </p:nvSpPr>
            <p:spPr>
              <a:xfrm>
                <a:off x="1086662" y="3002485"/>
                <a:ext cx="426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</a:t>
                </a: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3EB8EEC-5A9E-44D5-B44F-F96947AFC18A}"/>
                </a:ext>
              </a:extLst>
            </p:cNvPr>
            <p:cNvSpPr/>
            <p:nvPr/>
          </p:nvSpPr>
          <p:spPr>
            <a:xfrm>
              <a:off x="6932307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B72965C-6CB6-42A0-9538-29C6EAFEE36D}"/>
                </a:ext>
              </a:extLst>
            </p:cNvPr>
            <p:cNvGrpSpPr/>
            <p:nvPr/>
          </p:nvGrpSpPr>
          <p:grpSpPr>
            <a:xfrm>
              <a:off x="7116698" y="3195738"/>
              <a:ext cx="574196" cy="369332"/>
              <a:chOff x="1053106" y="3002485"/>
              <a:chExt cx="574196" cy="369332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A5263CF-50C2-4624-B747-7F36BA1719AB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7FC2507-E9EB-4912-8BD2-F071076192D8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3C9B78-363B-4FBA-A28B-63C5C42F7824}"/>
                </a:ext>
              </a:extLst>
            </p:cNvPr>
            <p:cNvSpPr/>
            <p:nvPr/>
          </p:nvSpPr>
          <p:spPr>
            <a:xfrm>
              <a:off x="7185528" y="2871985"/>
              <a:ext cx="460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60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9143EBD-BD9E-42EB-B623-182B82600D72}"/>
                </a:ext>
              </a:extLst>
            </p:cNvPr>
            <p:cNvSpPr/>
            <p:nvPr/>
          </p:nvSpPr>
          <p:spPr>
            <a:xfrm>
              <a:off x="7225388" y="1812118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457603-D7A7-44DE-9A96-5567EB359243}"/>
              </a:ext>
            </a:extLst>
          </p:cNvPr>
          <p:cNvGrpSpPr/>
          <p:nvPr/>
        </p:nvGrpSpPr>
        <p:grpSpPr>
          <a:xfrm>
            <a:off x="3439187" y="4105964"/>
            <a:ext cx="2072107" cy="2007823"/>
            <a:chOff x="3439187" y="4105964"/>
            <a:chExt cx="2072107" cy="200782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F9FEAB3-BBD3-48B6-BB52-E716BA1148C3}"/>
                </a:ext>
              </a:extLst>
            </p:cNvPr>
            <p:cNvSpPr/>
            <p:nvPr/>
          </p:nvSpPr>
          <p:spPr>
            <a:xfrm>
              <a:off x="3439187" y="4677034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FC1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731433-F08E-4532-B6AB-C8CF5CA192EF}"/>
                </a:ext>
              </a:extLst>
            </p:cNvPr>
            <p:cNvGrpSpPr/>
            <p:nvPr/>
          </p:nvGrpSpPr>
          <p:grpSpPr>
            <a:xfrm>
              <a:off x="3623578" y="4796499"/>
              <a:ext cx="574196" cy="693085"/>
              <a:chOff x="1053106" y="2678732"/>
              <a:chExt cx="574196" cy="69308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C3B6F6-0944-4D86-A63B-FF6379168C03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5502B3A-B932-4CAA-98E8-DBD1CD43C9DA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295DD2A-CC0C-4F08-880E-6892E28E84A9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4138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41</a:t>
                </a:r>
              </a:p>
            </p:txBody>
          </p: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A350AB1-ECDD-4ACA-B14E-5B48A822C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8823" y="4465360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1432BEC-7BC1-47A9-9446-26BA9BF21DE5}"/>
                </a:ext>
              </a:extLst>
            </p:cNvPr>
            <p:cNvCxnSpPr>
              <a:cxnSpLocks/>
            </p:cNvCxnSpPr>
            <p:nvPr/>
          </p:nvCxnSpPr>
          <p:spPr>
            <a:xfrm>
              <a:off x="4288823" y="5399912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6896165-7E44-4450-8A96-855877C07527}"/>
                </a:ext>
              </a:extLst>
            </p:cNvPr>
            <p:cNvSpPr/>
            <p:nvPr/>
          </p:nvSpPr>
          <p:spPr>
            <a:xfrm>
              <a:off x="4601966" y="4105964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FC1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7BD31"/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3656082-D382-4A59-9A56-D6C28D586548}"/>
                </a:ext>
              </a:extLst>
            </p:cNvPr>
            <p:cNvGrpSpPr/>
            <p:nvPr/>
          </p:nvGrpSpPr>
          <p:grpSpPr>
            <a:xfrm>
              <a:off x="4819913" y="4549182"/>
              <a:ext cx="426720" cy="369332"/>
              <a:chOff x="1086662" y="3002485"/>
              <a:chExt cx="426720" cy="369332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510F8F6-6B2A-4EB4-B140-E4CB552F0C23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3A05C7C-3ED1-454F-B543-28F9523D7E10}"/>
                  </a:ext>
                </a:extLst>
              </p:cNvPr>
              <p:cNvSpPr/>
              <p:nvPr/>
            </p:nvSpPr>
            <p:spPr>
              <a:xfrm>
                <a:off x="1086662" y="3002485"/>
                <a:ext cx="426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</a:t>
                </a:r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7D4A7B7-F2B9-4A4A-9796-FC352CD9C870}"/>
                </a:ext>
              </a:extLst>
            </p:cNvPr>
            <p:cNvSpPr/>
            <p:nvPr/>
          </p:nvSpPr>
          <p:spPr>
            <a:xfrm>
              <a:off x="4589349" y="5165831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FC1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2A7509B-277A-4E0A-8A1C-AF63A6C6E2CA}"/>
                </a:ext>
              </a:extLst>
            </p:cNvPr>
            <p:cNvGrpSpPr/>
            <p:nvPr/>
          </p:nvGrpSpPr>
          <p:grpSpPr>
            <a:xfrm>
              <a:off x="4773740" y="5609049"/>
              <a:ext cx="574196" cy="369332"/>
              <a:chOff x="1053106" y="3002485"/>
              <a:chExt cx="574196" cy="369332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42E6AB5-F5D4-44EB-B4AB-EF07B9B5A6AE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257BB62-9A31-41AB-882F-64325CDA333D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843A2B9-F9F7-43E2-BA32-0D5771FBAD11}"/>
                </a:ext>
              </a:extLst>
            </p:cNvPr>
            <p:cNvSpPr/>
            <p:nvPr/>
          </p:nvSpPr>
          <p:spPr>
            <a:xfrm>
              <a:off x="4861424" y="5285296"/>
              <a:ext cx="279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1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544282B-CF13-4F66-B572-AA7EE7F675A8}"/>
                </a:ext>
              </a:extLst>
            </p:cNvPr>
            <p:cNvSpPr/>
            <p:nvPr/>
          </p:nvSpPr>
          <p:spPr>
            <a:xfrm>
              <a:off x="4882430" y="4225429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4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F5EB72C-B096-4D55-979E-377EA1212FFB}"/>
              </a:ext>
            </a:extLst>
          </p:cNvPr>
          <p:cNvSpPr/>
          <p:nvPr/>
        </p:nvSpPr>
        <p:spPr>
          <a:xfrm>
            <a:off x="587871" y="1703407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winkl" pitchFamily="2" charset="0"/>
              </a:rPr>
              <a:t>a) 60 hundredths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126</TotalTime>
  <Words>257</Words>
  <Application>Microsoft Office PowerPoint</Application>
  <PresentationFormat>On-screen Show (4:3)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Times New Roman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Aamina Rammah</dc:creator>
  <cp:lastModifiedBy>Staff</cp:lastModifiedBy>
  <cp:revision>36</cp:revision>
  <dcterms:created xsi:type="dcterms:W3CDTF">2020-02-12T10:00:43Z</dcterms:created>
  <dcterms:modified xsi:type="dcterms:W3CDTF">2020-04-17T13:07:17Z</dcterms:modified>
</cp:coreProperties>
</file>