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3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16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02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35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7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27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32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11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6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27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03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4998-4325-4808-9BA4-B48B5E6DB95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5AE6-E485-4EC1-BC54-F12ADEA2B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32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I just lost my mind (aka, Anglo-Saxon newps) — Collectors Unive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6"/>
            <a:ext cx="6899137" cy="339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Anglo-Saxon Coins | Tha Engliscan Gesith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1" y="3762952"/>
            <a:ext cx="6563722" cy="296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64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Style II and all that: the potential of the hoard for statistic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66" y="365125"/>
            <a:ext cx="9827235" cy="508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53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4" descr="Past Histor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529" y="0"/>
            <a:ext cx="5500642" cy="675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15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Staffordshire Hoard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25" y="479265"/>
            <a:ext cx="4526963" cy="353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lves in Anglo-Saxon England : Alaric Hall : 97818438350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167" y="479264"/>
            <a:ext cx="4043907" cy="690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53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Buckle rectangular anglo-saxon vintage engraving Vector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1" y="286544"/>
            <a:ext cx="9525000" cy="742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03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2</cp:revision>
  <dcterms:created xsi:type="dcterms:W3CDTF">2020-05-01T14:51:57Z</dcterms:created>
  <dcterms:modified xsi:type="dcterms:W3CDTF">2020-05-01T14:52:47Z</dcterms:modified>
</cp:coreProperties>
</file>