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4998-4325-4808-9BA4-B48B5E6DB957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AE6-E485-4EC1-BC54-F12ADEA2BD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934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4998-4325-4808-9BA4-B48B5E6DB957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AE6-E485-4EC1-BC54-F12ADEA2BD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164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4998-4325-4808-9BA4-B48B5E6DB957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AE6-E485-4EC1-BC54-F12ADEA2BD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028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4998-4325-4808-9BA4-B48B5E6DB957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AE6-E485-4EC1-BC54-F12ADEA2BD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355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4998-4325-4808-9BA4-B48B5E6DB957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AE6-E485-4EC1-BC54-F12ADEA2BD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575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4998-4325-4808-9BA4-B48B5E6DB957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AE6-E485-4EC1-BC54-F12ADEA2BD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27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4998-4325-4808-9BA4-B48B5E6DB957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AE6-E485-4EC1-BC54-F12ADEA2BD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325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4998-4325-4808-9BA4-B48B5E6DB957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AE6-E485-4EC1-BC54-F12ADEA2BD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119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4998-4325-4808-9BA4-B48B5E6DB957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AE6-E485-4EC1-BC54-F12ADEA2BD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69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4998-4325-4808-9BA4-B48B5E6DB957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AE6-E485-4EC1-BC54-F12ADEA2BD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277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4998-4325-4808-9BA4-B48B5E6DB957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AE6-E485-4EC1-BC54-F12ADEA2BD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036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A4998-4325-4808-9BA4-B48B5E6DB957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F5AE6-E485-4EC1-BC54-F12ADEA2BD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322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I just lost my mind (aka, Anglo-Saxon newps) — Collectors Univer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6"/>
            <a:ext cx="6899137" cy="3397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Anglo-Saxon Coins | Tha Engliscan Gesith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361" y="3762952"/>
            <a:ext cx="6563722" cy="2960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5640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 descr="Style II and all that: the potential of the hoard for statistical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66" y="365125"/>
            <a:ext cx="9827235" cy="5082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3532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4" descr="Past Histor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5529" y="0"/>
            <a:ext cx="5500642" cy="6753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0153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098" name="Picture 2" descr="Staffordshire Hoard - Wikipe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625" y="479265"/>
            <a:ext cx="4526963" cy="3531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Elves in Anglo-Saxon England : Alaric Hall : 978184383509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1167" y="479264"/>
            <a:ext cx="4043907" cy="6904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1538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146" name="Picture 2" descr="Buckle rectangular anglo-saxon vintage engraving Vector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101" y="286544"/>
            <a:ext cx="9525000" cy="742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9030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Staff</cp:lastModifiedBy>
  <cp:revision>2</cp:revision>
  <dcterms:created xsi:type="dcterms:W3CDTF">2020-05-01T14:51:57Z</dcterms:created>
  <dcterms:modified xsi:type="dcterms:W3CDTF">2020-05-01T14:52:47Z</dcterms:modified>
</cp:coreProperties>
</file>