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8" r:id="rId5"/>
    <p:sldId id="269" r:id="rId6"/>
    <p:sldId id="271" r:id="rId7"/>
    <p:sldId id="270" r:id="rId8"/>
    <p:sldId id="272" r:id="rId9"/>
    <p:sldId id="277" r:id="rId10"/>
    <p:sldId id="274" r:id="rId11"/>
    <p:sldId id="276" r:id="rId12"/>
    <p:sldId id="275" r:id="rId13"/>
    <p:sldId id="273" r:id="rId14"/>
    <p:sldId id="283" r:id="rId15"/>
    <p:sldId id="279" r:id="rId16"/>
    <p:sldId id="278" r:id="rId17"/>
    <p:sldId id="281" r:id="rId18"/>
    <p:sldId id="282" r:id="rId19"/>
    <p:sldId id="28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3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222" y="1941341"/>
            <a:ext cx="772316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Divide a </a:t>
            </a:r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One or Two-Digit number by 100</a:t>
            </a:r>
            <a:endParaRPr lang="en-GB" sz="6600" b="1" dirty="0" smtClean="0">
              <a:solidFill>
                <a:srgbClr val="FFC000"/>
              </a:solidFill>
              <a:latin typeface="Twinkl" pitchFamily="2" charset="0"/>
            </a:endParaRPr>
          </a:p>
          <a:p>
            <a:pPr algn="ctr"/>
            <a:r>
              <a:rPr lang="en-GB" sz="2800" b="1" dirty="0" smtClean="0">
                <a:solidFill>
                  <a:srgbClr val="FFC000"/>
                </a:solidFill>
                <a:latin typeface="Twinkl" pitchFamily="2" charset="0"/>
              </a:rPr>
              <a:t>(Make sure you play the slide show) </a:t>
            </a:r>
            <a:endParaRPr lang="en-GB" sz="2800" b="1" dirty="0">
              <a:solidFill>
                <a:srgbClr val="FFC000"/>
              </a:solidFill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divide by 100 you move each digit 2 spaces to the right. Did you guess correctly? </a:t>
            </a:r>
          </a:p>
          <a:p>
            <a:r>
              <a:rPr lang="en-GB" dirty="0" smtClean="0"/>
              <a:t>This is what happens…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5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6519380" y="3197747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90518" y="3242964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12874" y="4716273"/>
            <a:ext cx="10283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5 moves 2 spaces to the right but then we are left with 2 empty columns right next to the decimal point. You have to fill these in with 0s otherwise your number will just look like 5 instead of 0.05 which is the actual answer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60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put the number 7 in your grid…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7</a:t>
            </a:r>
            <a:endParaRPr lang="en-GB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22995" y="4877824"/>
            <a:ext cx="736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Try to work out the answer yourself before you go onto the next slide…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375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divide by 100 you move each digit 2 spaces to the right. </a:t>
            </a:r>
            <a:r>
              <a:rPr lang="en-GB" dirty="0" smtClean="0"/>
              <a:t>This is what happens…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7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6519380" y="3197747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8746" y="3198230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12874" y="4716273"/>
            <a:ext cx="10283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5 moves 2 spaces to the right but then we are left with 2 empty columns right next to the decimal point. You have to fill these in with 0s otherwise your number will just look like 5 instead of 0.05 which is the actual answer </a:t>
            </a:r>
            <a:r>
              <a:rPr lang="en-GB" dirty="0" smtClean="0">
                <a:sym typeface="Wingdings" panose="05000000000000000000" pitchFamily="2" charset="2"/>
              </a:rPr>
              <a:t>  This is what happens every time you divide a 1 digit number by 100.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7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what about if we want to divide a 2 digit number by 100 instead of a 1 digit number? </a:t>
            </a:r>
          </a:p>
          <a:p>
            <a:r>
              <a:rPr lang="en-GB" dirty="0" smtClean="0"/>
              <a:t>Try putting the number 22 into your grid.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2</a:t>
            </a:r>
            <a:endParaRPr lang="en-GB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22995" y="4877824"/>
            <a:ext cx="736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Try to work out the answer yourself before you go onto the next slide…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00575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2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3873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divide by 100 you move each digit 2 spaces to the right. </a:t>
            </a:r>
            <a:r>
              <a:rPr lang="en-GB" dirty="0" smtClean="0"/>
              <a:t>This is what happens…</a:t>
            </a:r>
          </a:p>
          <a:p>
            <a:r>
              <a:rPr lang="en-GB" dirty="0" smtClean="0"/>
              <a:t>It’s very similar to what you were doing before.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2</a:t>
            </a:r>
            <a:endParaRPr lang="en-GB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8030" y="3174757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12874" y="4716273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digit moves 2 spaces to the right. This time though, there is only 1 empty space – the ones column. You just need to fill that with a 0. The answer is 0.22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36680" y="3197747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2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81575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0.27943 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Try putting the number 64 into your grid.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4</a:t>
            </a:r>
            <a:endParaRPr lang="en-GB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22995" y="4877824"/>
            <a:ext cx="736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Try to work out the answer yourself before you go onto the next slide…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00575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6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68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divide by 100 you move each digit 2 spaces to the right. </a:t>
            </a:r>
            <a:r>
              <a:rPr lang="en-GB" dirty="0" smtClean="0"/>
              <a:t>This is what happens…</a:t>
            </a:r>
          </a:p>
          <a:p>
            <a:r>
              <a:rPr lang="en-GB" dirty="0" smtClean="0"/>
              <a:t>It’s very similar to what you were doing before.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4</a:t>
            </a:r>
            <a:endParaRPr lang="en-GB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8746" y="3142110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12874" y="4716273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digit moves 2 spaces to the right. This time though, there is only 1 empty space – the ones column. You just need to fill that with a 0. The answer is 0.64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36680" y="3197747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6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06391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22222E-6 L 0.27943 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1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284368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about if your number is a multiple of 10?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0</a:t>
            </a:r>
            <a:endParaRPr lang="en-GB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22995" y="4877824"/>
            <a:ext cx="736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Try to work out the answer yourself before you go onto the next slide…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00575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8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20101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divide by 100 you move each digit 2 spaces to the right. </a:t>
            </a:r>
            <a:r>
              <a:rPr lang="en-GB" dirty="0" smtClean="0"/>
              <a:t>This is what happens…</a:t>
            </a:r>
          </a:p>
          <a:p>
            <a:r>
              <a:rPr lang="en-GB" dirty="0" smtClean="0"/>
              <a:t>It’s very similar to what you were doing before.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8746" y="3168968"/>
            <a:ext cx="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12874" y="4716273"/>
            <a:ext cx="10283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time, both the digits move two spaces to the right and you get the number 0.80</a:t>
            </a:r>
          </a:p>
          <a:p>
            <a:r>
              <a:rPr lang="en-GB" dirty="0" smtClean="0"/>
              <a:t>You can take the zero off the end and write 0.8 but we’re going to leave it on because it makes it a bit less confusing I think.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36680" y="3197747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8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12328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22222E-6 L 0.27943 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1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83340" y="788895"/>
            <a:ext cx="10345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Complete these questions in your maths book. Use a place value grid on a whiteboard/scrap paper if it helps you work them out. </a:t>
            </a:r>
            <a:endParaRPr lang="en-GB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16423" y="2019554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1) </a:t>
            </a:r>
            <a:r>
              <a:rPr lang="en-GB" sz="2800" dirty="0" smtClean="0"/>
              <a:t>7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16423" y="2671023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</a:t>
            </a:r>
            <a:r>
              <a:rPr lang="en-GB" sz="2800" dirty="0"/>
              <a:t>)</a:t>
            </a:r>
            <a:r>
              <a:rPr lang="en-GB" sz="2800" dirty="0" smtClean="0"/>
              <a:t> </a:t>
            </a:r>
            <a:r>
              <a:rPr lang="en-GB" sz="2800" dirty="0"/>
              <a:t>4</a:t>
            </a:r>
            <a:r>
              <a:rPr lang="en-GB" sz="2800" dirty="0" smtClean="0"/>
              <a:t>5 </a:t>
            </a:r>
            <a:r>
              <a:rPr lang="en-GB" sz="2800" dirty="0" smtClean="0"/>
              <a:t>÷ 10 =  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16423" y="3269026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3) </a:t>
            </a:r>
            <a:r>
              <a:rPr lang="en-GB" sz="2800" dirty="0" smtClean="0"/>
              <a:t>36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4338" y="1988776"/>
            <a:ext cx="1071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0.07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134338" y="2616748"/>
            <a:ext cx="1071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0.45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4738" y="3201523"/>
            <a:ext cx="93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0.36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411183" y="3925647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  <a:r>
              <a:rPr lang="en-GB" sz="2800" dirty="0" smtClean="0"/>
              <a:t>) </a:t>
            </a:r>
            <a:r>
              <a:rPr lang="en-GB" sz="2800" dirty="0"/>
              <a:t>6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7072" y="4595496"/>
            <a:ext cx="93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0.12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481382" y="4683591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5</a:t>
            </a:r>
            <a:r>
              <a:rPr lang="en-GB" sz="2800" dirty="0" smtClean="0"/>
              <a:t>) </a:t>
            </a:r>
            <a:r>
              <a:rPr lang="en-GB" sz="2800" dirty="0" smtClean="0"/>
              <a:t>12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8765888" y="1878675"/>
            <a:ext cx="93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0.94</a:t>
            </a:r>
            <a:endParaRPr lang="en-GB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715233" y="1909453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6) 94</a:t>
            </a:r>
            <a:r>
              <a:rPr lang="en-GB" sz="2800" dirty="0" smtClean="0"/>
              <a:t>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715233" y="2511459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</a:t>
            </a:r>
            <a:r>
              <a:rPr lang="en-GB" sz="2800" dirty="0" smtClean="0"/>
              <a:t>) 72</a:t>
            </a:r>
            <a:r>
              <a:rPr lang="en-GB" sz="2800" dirty="0" smtClean="0"/>
              <a:t>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8765888" y="2449904"/>
            <a:ext cx="93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0.72</a:t>
            </a:r>
            <a:endParaRPr lang="en-GB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274737" y="3937406"/>
            <a:ext cx="93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0.06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6715233" y="3205790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8) 40</a:t>
            </a:r>
            <a:r>
              <a:rPr lang="en-GB" sz="2800" dirty="0" smtClean="0"/>
              <a:t>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8765888" y="3175012"/>
            <a:ext cx="2546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0.40   or 0.4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715233" y="3936958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9)  55</a:t>
            </a:r>
            <a:r>
              <a:rPr lang="en-GB" sz="2800" dirty="0" smtClean="0"/>
              <a:t>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8866037" y="3881914"/>
            <a:ext cx="93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0.55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6690682" y="4571141"/>
            <a:ext cx="2610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10</a:t>
            </a:r>
            <a:r>
              <a:rPr lang="en-GB" sz="2800" dirty="0" smtClean="0"/>
              <a:t>)  20</a:t>
            </a:r>
            <a:r>
              <a:rPr lang="en-GB" sz="2800" dirty="0" smtClean="0"/>
              <a:t> </a:t>
            </a:r>
            <a:r>
              <a:rPr lang="en-GB" sz="2800" dirty="0" smtClean="0"/>
              <a:t>÷ 100 </a:t>
            </a:r>
            <a:r>
              <a:rPr lang="en-GB" sz="2800" dirty="0" smtClean="0"/>
              <a:t>=  </a:t>
            </a:r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8905755" y="4558082"/>
            <a:ext cx="2546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0.20   or 0.2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5932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1" grpId="0"/>
      <p:bldP spid="16" grpId="0"/>
      <p:bldP spid="19" grpId="0"/>
      <p:bldP spid="20" grpId="0"/>
      <p:bldP spid="22" grpId="0"/>
      <p:bldP spid="24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 grid like this on your whiteboard/chalkboard/piece of scrap paper: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67618" y="1392702"/>
            <a:ext cx="9917724" cy="46704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474720" y="1378634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17101" y="1336431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689143" y="1336431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67618" y="2082018"/>
            <a:ext cx="991772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2363" y="1392702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10s</a:t>
            </a:r>
            <a:endParaRPr lang="en-GB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4157003" y="1336431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1s</a:t>
            </a:r>
            <a:endParaRPr lang="en-GB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7026812" y="1321360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10ths</a:t>
            </a:r>
            <a:endParaRPr lang="en-GB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8876713" y="1334425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100ths</a:t>
            </a:r>
            <a:endParaRPr lang="en-GB" sz="4800" dirty="0"/>
          </a:p>
        </p:txBody>
      </p:sp>
      <p:sp>
        <p:nvSpPr>
          <p:cNvPr id="17" name="Oval 16"/>
          <p:cNvSpPr/>
          <p:nvPr/>
        </p:nvSpPr>
        <p:spPr>
          <a:xfrm>
            <a:off x="6006903" y="1779062"/>
            <a:ext cx="206327" cy="273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006903" y="5723936"/>
            <a:ext cx="206327" cy="273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438400" y="1828800"/>
            <a:ext cx="817581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We’re going to do a bit of revision first...</a:t>
            </a:r>
          </a:p>
          <a:p>
            <a:endParaRPr lang="en-GB" sz="1400" dirty="0"/>
          </a:p>
          <a:p>
            <a:r>
              <a:rPr lang="en-GB" sz="2400" dirty="0" smtClean="0"/>
              <a:t>Let’s revisit dividing numbers by 10 </a:t>
            </a:r>
            <a:r>
              <a:rPr lang="en-GB" sz="2400" dirty="0" smtClean="0">
                <a:sym typeface="Wingdings" panose="05000000000000000000" pitchFamily="2" charset="2"/>
              </a:rPr>
              <a:t>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202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the number 3 in your grid.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3</a:t>
            </a:r>
            <a:endParaRPr lang="en-GB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2873829" y="5068389"/>
            <a:ext cx="6152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remember how to divide it by 10?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02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we’re going to divide it by 10 by moving the digit one space to the right…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3</a:t>
            </a:r>
            <a:endParaRPr lang="en-GB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4767016" y="3090088"/>
            <a:ext cx="1039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0</a:t>
            </a:r>
            <a:endParaRPr lang="en-GB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2456329" y="5504329"/>
            <a:ext cx="756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Don’t forget the 0 in the 1s column too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2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2617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We’re going to do the same thing again but with the number </a:t>
            </a:r>
            <a:r>
              <a:rPr lang="en-GB" dirty="0" smtClean="0"/>
              <a:t>13</a:t>
            </a:r>
            <a:r>
              <a:rPr lang="en-GB" dirty="0" smtClean="0"/>
              <a:t>.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3203" y="49205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Try to do it on your own whiteboard first before you check the answer on the next slide.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629417" y="3058226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1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417731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we’re going to divide it by 10 by moving the digit one space to the right…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40901" y="4974837"/>
            <a:ext cx="756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time you don’t need a 0 because the 1s place has something in it.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800575" y="3033936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1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29812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2617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2617 -0.002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83340" y="788895"/>
            <a:ext cx="10345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Have a go at these three questions  on a whiteboard/scrap </a:t>
            </a:r>
            <a:r>
              <a:rPr lang="en-GB" sz="2800" dirty="0" err="1" smtClean="0"/>
              <a:t>paperjust</a:t>
            </a:r>
            <a:r>
              <a:rPr lang="en-GB" sz="2800" dirty="0" smtClean="0"/>
              <a:t> to remind yourself…</a:t>
            </a:r>
            <a:endParaRPr lang="en-GB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16423" y="2639228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1) </a:t>
            </a:r>
            <a:r>
              <a:rPr lang="en-GB" sz="2800" dirty="0" smtClean="0"/>
              <a:t>7 </a:t>
            </a:r>
            <a:r>
              <a:rPr lang="en-GB" sz="2800" dirty="0" smtClean="0"/>
              <a:t>÷ </a:t>
            </a:r>
            <a:r>
              <a:rPr lang="en-GB" sz="2800" dirty="0" smtClean="0"/>
              <a:t>10 =  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16423" y="3283913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</a:t>
            </a:r>
            <a:r>
              <a:rPr lang="en-GB" sz="2800" dirty="0"/>
              <a:t>)</a:t>
            </a:r>
            <a:r>
              <a:rPr lang="en-GB" sz="2800" dirty="0" smtClean="0"/>
              <a:t> </a:t>
            </a:r>
            <a:r>
              <a:rPr lang="en-GB" sz="2800" dirty="0" smtClean="0"/>
              <a:t>15 </a:t>
            </a:r>
            <a:r>
              <a:rPr lang="en-GB" sz="2800" dirty="0" smtClean="0"/>
              <a:t>÷ 10 =  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16423" y="3928598"/>
            <a:ext cx="225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3) </a:t>
            </a:r>
            <a:r>
              <a:rPr lang="en-GB" sz="2800" dirty="0" smtClean="0"/>
              <a:t>36</a:t>
            </a:r>
            <a:r>
              <a:rPr lang="en-GB" sz="2800" dirty="0" smtClean="0"/>
              <a:t>÷ </a:t>
            </a:r>
            <a:r>
              <a:rPr lang="en-GB" sz="2800" dirty="0" smtClean="0"/>
              <a:t>10 =  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4338" y="2638405"/>
            <a:ext cx="79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0.7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134338" y="3283090"/>
            <a:ext cx="79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 smtClean="0"/>
              <a:t>.5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134338" y="3927775"/>
            <a:ext cx="79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</a:t>
            </a:r>
            <a:r>
              <a:rPr lang="en-GB" sz="3200" dirty="0" smtClean="0"/>
              <a:t>.6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4575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we’re going to divide numbers by 100. Can you guess what we need to do? </a:t>
            </a:r>
          </a:p>
          <a:p>
            <a:r>
              <a:rPr lang="en-GB" dirty="0" smtClean="0"/>
              <a:t>Start by putting the number 5 in your grid…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8746" y="3197748"/>
            <a:ext cx="584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5</a:t>
            </a:r>
            <a:endParaRPr lang="en-GB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22995" y="4877824"/>
            <a:ext cx="736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Try to work out the answer yourself before you go onto the next slide…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858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912</Words>
  <Application>Microsoft Office PowerPoint</Application>
  <PresentationFormat>Widescreen</PresentationFormat>
  <Paragraphs>159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Twinkl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19</cp:revision>
  <dcterms:created xsi:type="dcterms:W3CDTF">2020-04-20T14:22:17Z</dcterms:created>
  <dcterms:modified xsi:type="dcterms:W3CDTF">2020-04-29T10:37:50Z</dcterms:modified>
</cp:coreProperties>
</file>