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ssoon Infant Rg" panose="02000503030000020003" charset="0"/>
      <p:regular r:id="rId17"/>
      <p:bold r:id="rId18"/>
    </p:embeddedFont>
    <p:embeddedFont>
      <p:font typeface="Twinkl" panose="020B0604020202020204" charset="0"/>
      <p:regular r:id="rId19"/>
      <p:bold r:id="rId20"/>
    </p:embeddedFont>
    <p:embeddedFont>
      <p:font typeface="Twinkl SemiBold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18A0DB"/>
    <a:srgbClr val="FFFFFF"/>
    <a:srgbClr val="FFEB8C"/>
    <a:srgbClr val="F5E9AE"/>
    <a:srgbClr val="DE1E5A"/>
    <a:srgbClr val="BC0105"/>
    <a:srgbClr val="4DB1E3"/>
    <a:srgbClr val="ACDDFC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-858" y="-17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Click once</a:t>
            </a:r>
            <a:r>
              <a:rPr lang="en-AU" baseline="0" dirty="0"/>
              <a:t> to reveal the sun options, click again for answer to be revealed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2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What Is a Shadow?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A shadow is formed when an object does not allow the light to pass through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50" y="2240691"/>
            <a:ext cx="6015299" cy="38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What Direction Does Light Travel?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Light travels in straight lines.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345" flipH="1">
            <a:off x="983298" y="2168611"/>
            <a:ext cx="2575448" cy="1567764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 rot="18304152">
            <a:off x="4274946" y="1953345"/>
            <a:ext cx="3448690" cy="7017907"/>
          </a:xfrm>
          <a:prstGeom prst="trapezoid">
            <a:avLst>
              <a:gd name="adj" fmla="val 40914"/>
            </a:avLst>
          </a:prstGeom>
          <a:solidFill>
            <a:srgbClr val="FFEB8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2080772">
            <a:off x="3407504" y="4510079"/>
            <a:ext cx="3254085" cy="382309"/>
          </a:xfrm>
          <a:prstGeom prst="rightArrow">
            <a:avLst>
              <a:gd name="adj1" fmla="val 50000"/>
              <a:gd name="adj2" fmla="val 111294"/>
            </a:avLst>
          </a:prstGeom>
          <a:solidFill>
            <a:srgbClr val="FFFFFF"/>
          </a:solidFill>
          <a:ln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6" t="-11615" r="4292" b="47852"/>
          <a:stretch/>
        </p:blipFill>
        <p:spPr>
          <a:xfrm>
            <a:off x="6183729" y="2791557"/>
            <a:ext cx="1872761" cy="1327638"/>
          </a:xfrm>
          <a:prstGeom prst="ellipse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How Are Shadows Made?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897924" y="1440600"/>
            <a:ext cx="749042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Shadows are made when there is an object blocking the light from hitting the surface.</a:t>
            </a:r>
          </a:p>
          <a:p>
            <a:endParaRPr lang="en-US" dirty="0"/>
          </a:p>
          <a:p>
            <a:r>
              <a:rPr lang="en-US" dirty="0"/>
              <a:t>The object needs to be a solid object. If it is clear then the sun will pass through it, whereas a solid object will block it.</a:t>
            </a:r>
          </a:p>
          <a:p>
            <a:endParaRPr lang="en-US" dirty="0"/>
          </a:p>
          <a:p>
            <a:r>
              <a:rPr lang="en-US" dirty="0"/>
              <a:t>This means that the shadow will always </a:t>
            </a:r>
          </a:p>
          <a:p>
            <a:r>
              <a:rPr lang="en-US" dirty="0"/>
              <a:t>be on the opposite side of an object to the </a:t>
            </a:r>
          </a:p>
          <a:p>
            <a:r>
              <a:rPr lang="en-US" dirty="0"/>
              <a:t>sun or light.</a:t>
            </a:r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7" t="20998" r="51918" b="845"/>
          <a:stretch/>
        </p:blipFill>
        <p:spPr>
          <a:xfrm>
            <a:off x="4956328" y="3393830"/>
            <a:ext cx="1673072" cy="1627338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8835" flipH="1">
            <a:off x="1183116" y="4959929"/>
            <a:ext cx="1737905" cy="1057923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 rot="14973526">
            <a:off x="5346923" y="336707"/>
            <a:ext cx="1373623" cy="7217150"/>
          </a:xfrm>
          <a:prstGeom prst="trapezoid">
            <a:avLst>
              <a:gd name="adj" fmla="val 33141"/>
            </a:avLst>
          </a:prstGeom>
          <a:solidFill>
            <a:srgbClr val="FFEB8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6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Which Direction Is the Sun?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94" y="1581664"/>
            <a:ext cx="3430236" cy="4287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87" y="1301578"/>
            <a:ext cx="1174950" cy="114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60" y="2796745"/>
            <a:ext cx="1174950" cy="114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25" y="4949138"/>
            <a:ext cx="1174950" cy="114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03" y="2796745"/>
            <a:ext cx="1174950" cy="11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Which Direction Is the Sun?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66" y="1458171"/>
            <a:ext cx="1174950" cy="114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41" y="1553659"/>
            <a:ext cx="1174950" cy="114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9" y="4949138"/>
            <a:ext cx="1174950" cy="114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66" y="4801013"/>
            <a:ext cx="1174950" cy="1143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1416" y="2697346"/>
            <a:ext cx="3515730" cy="22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39" y="2295884"/>
            <a:ext cx="4247636" cy="283175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Which Direction Is the Sun?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00" y="2894363"/>
            <a:ext cx="1174950" cy="114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60" y="1473201"/>
            <a:ext cx="1174950" cy="114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39" y="2921682"/>
            <a:ext cx="1174950" cy="114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82" y="4833956"/>
            <a:ext cx="1174950" cy="11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30" y="1952299"/>
            <a:ext cx="4976684" cy="331778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Which Direction Is the Sun?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46" y="4374569"/>
            <a:ext cx="1174950" cy="114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08" y="1380455"/>
            <a:ext cx="1174950" cy="114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61" y="1704131"/>
            <a:ext cx="1174950" cy="114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86" y="4949138"/>
            <a:ext cx="1174950" cy="11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146</Words>
  <Application>Microsoft Office PowerPoint</Application>
  <PresentationFormat>On-screen Show (4:3)</PresentationFormat>
  <Paragraphs>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Sassoon Infant Rg</vt:lpstr>
      <vt:lpstr>Twinkl</vt:lpstr>
      <vt:lpstr>Twinkl SemiBold</vt:lpstr>
      <vt:lpstr>Office Theme</vt:lpstr>
      <vt:lpstr>PowerPoint Presentation</vt:lpstr>
      <vt:lpstr>What Is a Shadow?</vt:lpstr>
      <vt:lpstr>What Direction Does Light Travel?</vt:lpstr>
      <vt:lpstr>How Are Shadows Made?</vt:lpstr>
      <vt:lpstr>Which Direction Is the Sun?</vt:lpstr>
      <vt:lpstr>Which Direction Is the Sun?</vt:lpstr>
      <vt:lpstr>Which Direction Is the Sun?</vt:lpstr>
      <vt:lpstr>Which Direction Is the Sun?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Hardie</dc:creator>
  <cp:lastModifiedBy>J Charnley</cp:lastModifiedBy>
  <cp:revision>15</cp:revision>
  <dcterms:created xsi:type="dcterms:W3CDTF">2018-06-05T01:52:06Z</dcterms:created>
  <dcterms:modified xsi:type="dcterms:W3CDTF">2020-05-29T11:25:55Z</dcterms:modified>
</cp:coreProperties>
</file>