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285" r:id="rId14"/>
    <p:sldId id="377" r:id="rId15"/>
    <p:sldId id="378" r:id="rId16"/>
    <p:sldId id="366" r:id="rId17"/>
    <p:sldId id="379" r:id="rId18"/>
    <p:sldId id="380" r:id="rId19"/>
    <p:sldId id="381" r:id="rId20"/>
    <p:sldId id="383" r:id="rId21"/>
    <p:sldId id="384" r:id="rId22"/>
    <p:sldId id="277" r:id="rId23"/>
    <p:sldId id="361" r:id="rId24"/>
    <p:sldId id="382" r:id="rId25"/>
    <p:sldId id="264" r:id="rId26"/>
  </p:sldIdLst>
  <p:sldSz cx="9144000" cy="6858000" type="screen4x3"/>
  <p:notesSz cx="6858000" cy="9144000"/>
  <p:embeddedFontLst>
    <p:embeddedFont>
      <p:font typeface="Twinkl" panose="020B0604020202020204" charset="0"/>
      <p:regular r:id="rId27"/>
      <p:bold r:id="rId28"/>
    </p:embeddedFont>
    <p:embeddedFont>
      <p:font typeface="Sassoon Infant Md" panose="02000603050000020003" charset="0"/>
      <p:regular r:id="rId29"/>
    </p:embeddedFont>
    <p:embeddedFont>
      <p:font typeface="Tuffy" panose="020B0603060100000000" charset="0"/>
      <p:regular r:id="rId30"/>
      <p:bold r:id="rId31"/>
      <p:italic r:id="rId32"/>
      <p:boldItalic r:id="rId33"/>
    </p:embeddedFont>
    <p:embeddedFont>
      <p:font typeface="Twinkl SemiBold" charset="0"/>
      <p:bold r:id="rId34"/>
    </p:embeddedFont>
    <p:embeddedFont>
      <p:font typeface="Sassoon Infant Rg" panose="02000503030000020003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29"/>
    <a:srgbClr val="101111"/>
    <a:srgbClr val="C8085B"/>
    <a:srgbClr val="000000"/>
    <a:srgbClr val="97B372"/>
    <a:srgbClr val="EAC401"/>
    <a:srgbClr val="FFE961"/>
    <a:srgbClr val="1D8105"/>
    <a:srgbClr val="EE7918"/>
    <a:srgbClr val="C28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0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Telling the Time | Lesson 2 of 4: Dinner Time at Dinosaur Park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8346485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4</a:t>
            </a:r>
          </a:p>
        </p:txBody>
      </p:sp>
      <p:sp>
        <p:nvSpPr>
          <p:cNvPr id="11" name="answer 1"/>
          <p:cNvSpPr/>
          <p:nvPr/>
        </p:nvSpPr>
        <p:spPr>
          <a:xfrm>
            <a:off x="1458098" y="2893242"/>
            <a:ext cx="1819732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5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86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7100000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9</a:t>
            </a:r>
          </a:p>
        </p:txBody>
      </p:sp>
      <p:sp>
        <p:nvSpPr>
          <p:cNvPr id="11" name="answer 1"/>
          <p:cNvSpPr/>
          <p:nvPr/>
        </p:nvSpPr>
        <p:spPr>
          <a:xfrm>
            <a:off x="1458098" y="2893242"/>
            <a:ext cx="1819732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10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81708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10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35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12</a:t>
            </a:r>
          </a:p>
        </p:txBody>
      </p:sp>
      <p:sp>
        <p:nvSpPr>
          <p:cNvPr id="11" name="answer 1"/>
          <p:cNvSpPr/>
          <p:nvPr/>
        </p:nvSpPr>
        <p:spPr>
          <a:xfrm>
            <a:off x="1531408" y="289324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9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859557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 o’clock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29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06" r="9206"/>
          <a:stretch/>
        </p:blipFill>
        <p:spPr>
          <a:xfrm>
            <a:off x="503238" y="4357481"/>
            <a:ext cx="8137524" cy="2030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789412"/>
            <a:ext cx="4854318" cy="106087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small hand on a clock tells us what hour it is. We call this the </a:t>
            </a:r>
            <a:r>
              <a:rPr lang="en-GB" b="1" dirty="0">
                <a:solidFill>
                  <a:schemeClr val="tx1"/>
                </a:solidFill>
              </a:rPr>
              <a:t>hour hand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31" y="1355914"/>
            <a:ext cx="3185182" cy="493511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611876" y="3378911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hour hand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3490763" y="1763037"/>
            <a:ext cx="236746" cy="30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06" r="9206"/>
          <a:stretch/>
        </p:blipFill>
        <p:spPr>
          <a:xfrm>
            <a:off x="503238" y="4357481"/>
            <a:ext cx="8137524" cy="2030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789412"/>
            <a:ext cx="4854318" cy="925665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big hand on a clock tells us what minute it is. We call this the </a:t>
            </a:r>
            <a:r>
              <a:rPr lang="en-GB" b="1" dirty="0">
                <a:solidFill>
                  <a:schemeClr val="tx1"/>
                </a:solidFill>
              </a:rPr>
              <a:t>minute hand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31" y="1355914"/>
            <a:ext cx="3185182" cy="4935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1876" y="308998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hour hand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3553866" y="1424348"/>
            <a:ext cx="202463" cy="4637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3490763" y="1474114"/>
            <a:ext cx="236746" cy="30415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92109" y="387874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minute 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06" r="9206" b="33031"/>
          <a:stretch/>
        </p:blipFill>
        <p:spPr>
          <a:xfrm>
            <a:off x="503238" y="4974701"/>
            <a:ext cx="8137524" cy="1359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595790"/>
            <a:ext cx="4854318" cy="1043831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I want to show half past 3 then I need to remember which is the hour hand and which is the minute hand.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31" y="1355914"/>
            <a:ext cx="3185182" cy="4935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5372" y="2709580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Can you remember? Click to check!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1876" y="351924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hour hand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3553866" y="1994285"/>
            <a:ext cx="202463" cy="4637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3490763" y="1820263"/>
            <a:ext cx="236746" cy="30415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2109" y="45097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minute hand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43583" y="3491992"/>
            <a:ext cx="1629397" cy="489050"/>
          </a:xfrm>
          <a:prstGeom prst="rect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8110" y="4485651"/>
            <a:ext cx="1629397" cy="489050"/>
          </a:xfrm>
          <a:prstGeom prst="rect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0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/>
          <a:stretch/>
        </p:blipFill>
        <p:spPr>
          <a:xfrm>
            <a:off x="503237" y="2789551"/>
            <a:ext cx="2700552" cy="31358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9206" r="9206"/>
          <a:stretch/>
        </p:blipFill>
        <p:spPr>
          <a:xfrm>
            <a:off x="503238" y="4357481"/>
            <a:ext cx="8137524" cy="2030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3 means the minute hand has travelled halfway around the clock face.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738" y="2434164"/>
            <a:ext cx="3236523" cy="32336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708144"/>
            <a:ext cx="116936" cy="2678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4512584" y="3172654"/>
            <a:ext cx="136736" cy="17566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4"/>
          <a:stretch/>
        </p:blipFill>
        <p:spPr>
          <a:xfrm flipH="1">
            <a:off x="6450227" y="3044305"/>
            <a:ext cx="2190536" cy="22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/>
          <a:stretch/>
        </p:blipFill>
        <p:spPr>
          <a:xfrm>
            <a:off x="503237" y="2789551"/>
            <a:ext cx="2700552" cy="3135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206" r="9206"/>
          <a:stretch/>
        </p:blipFill>
        <p:spPr>
          <a:xfrm>
            <a:off x="503238" y="4357481"/>
            <a:ext cx="8137524" cy="2030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use a long hand to show the minutes. The minute hand starts at the centre point and points down towards the 6.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738" y="2458877"/>
            <a:ext cx="3236523" cy="3233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4"/>
          <a:stretch/>
        </p:blipFill>
        <p:spPr>
          <a:xfrm flipH="1">
            <a:off x="6450227" y="3044305"/>
            <a:ext cx="2190536" cy="2270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732857"/>
            <a:ext cx="116936" cy="26784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76859" y="3973666"/>
            <a:ext cx="186048" cy="186048"/>
          </a:xfrm>
          <a:prstGeom prst="ellipse">
            <a:avLst/>
          </a:prstGeom>
          <a:solidFill>
            <a:srgbClr val="EAC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/>
          <a:stretch/>
        </p:blipFill>
        <p:spPr>
          <a:xfrm>
            <a:off x="503237" y="2789551"/>
            <a:ext cx="2700552" cy="3135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206" r="9206"/>
          <a:stretch/>
        </p:blipFill>
        <p:spPr>
          <a:xfrm>
            <a:off x="503238" y="4357481"/>
            <a:ext cx="8137524" cy="2030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clock shows a half past time but we need to draw in the hour. 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738" y="2458877"/>
            <a:ext cx="3236523" cy="32336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732857"/>
            <a:ext cx="116936" cy="2678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4"/>
          <a:stretch/>
        </p:blipFill>
        <p:spPr>
          <a:xfrm flipH="1">
            <a:off x="6450227" y="3044305"/>
            <a:ext cx="2190536" cy="227063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3533" y="1476375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 is half </a:t>
            </a:r>
            <a:r>
              <a:rPr lang="en-GB" b="1" dirty="0">
                <a:solidFill>
                  <a:schemeClr val="tx1"/>
                </a:solidFill>
              </a:rPr>
              <a:t>past</a:t>
            </a:r>
            <a:r>
              <a:rPr lang="en-GB" dirty="0">
                <a:solidFill>
                  <a:schemeClr val="tx1"/>
                </a:solidFill>
              </a:rPr>
              <a:t> 3 so the hour hand is halfway </a:t>
            </a:r>
            <a:r>
              <a:rPr lang="en-GB" b="1" dirty="0">
                <a:solidFill>
                  <a:schemeClr val="tx1"/>
                </a:solidFill>
              </a:rPr>
              <a:t>past</a:t>
            </a:r>
            <a:r>
              <a:rPr lang="en-GB" dirty="0">
                <a:solidFill>
                  <a:schemeClr val="tx1"/>
                </a:solidFill>
              </a:rPr>
              <a:t> the 3.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96069" y="4434840"/>
            <a:ext cx="371369" cy="91916"/>
          </a:xfrm>
          <a:prstGeom prst="line">
            <a:avLst/>
          </a:prstGeom>
          <a:ln w="28575">
            <a:solidFill>
              <a:srgbClr val="EAC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55650" y="1476375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can draw a short hand to show the hour.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328545">
            <a:off x="4512584" y="3172654"/>
            <a:ext cx="136736" cy="17566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76859" y="3973666"/>
            <a:ext cx="186048" cy="186048"/>
          </a:xfrm>
          <a:prstGeom prst="ellipse">
            <a:avLst/>
          </a:prstGeom>
          <a:solidFill>
            <a:srgbClr val="EAC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51416" y="1474487"/>
            <a:ext cx="7632700" cy="648987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Remember, the hour hand should be shorter than the minute hand.’</a:t>
            </a:r>
          </a:p>
        </p:txBody>
      </p:sp>
    </p:spTree>
    <p:extLst>
      <p:ext uri="{BB962C8B-B14F-4D97-AF65-F5344CB8AC3E}">
        <p14:creationId xmlns:p14="http://schemas.microsoft.com/office/powerpoint/2010/main" val="41576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686" y="1476375"/>
            <a:ext cx="7669664" cy="542898"/>
            <a:chOff x="854506" y="5669807"/>
            <a:chExt cx="7669664" cy="434430"/>
          </a:xfrm>
        </p:grpSpPr>
        <p:sp>
          <p:nvSpPr>
            <p:cNvPr id="19" name="Rounded Rectangle 1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work out what times are being drawn on these clocks?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483590"/>
            <a:ext cx="3236523" cy="323364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4571999" y="2833816"/>
            <a:ext cx="0" cy="1307875"/>
          </a:xfrm>
          <a:prstGeom prst="straightConnector1">
            <a:avLst/>
          </a:prstGeom>
          <a:ln w="38100">
            <a:solidFill>
              <a:srgbClr val="2B282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571999" y="4197226"/>
            <a:ext cx="1" cy="827855"/>
          </a:xfrm>
          <a:prstGeom prst="straightConnector1">
            <a:avLst/>
          </a:prstGeom>
          <a:ln w="38100">
            <a:solidFill>
              <a:srgbClr val="2B282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726" flipV="1">
            <a:off x="1581666" y="3435865"/>
            <a:ext cx="3165400" cy="214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190261" y="5259897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C8085B"/>
                </a:solidFill>
              </a:rPr>
              <a:t>6 o’clock</a:t>
            </a:r>
          </a:p>
        </p:txBody>
      </p:sp>
    </p:spTree>
    <p:extLst>
      <p:ext uri="{BB962C8B-B14F-4D97-AF65-F5344CB8AC3E}">
        <p14:creationId xmlns:p14="http://schemas.microsoft.com/office/powerpoint/2010/main" val="37687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886 -0.15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77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15486 L 2.77778E-6 2.5925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886 0.1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6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686" y="1476375"/>
            <a:ext cx="7669664" cy="542898"/>
            <a:chOff x="854506" y="5669807"/>
            <a:chExt cx="7669664" cy="434430"/>
          </a:xfrm>
        </p:grpSpPr>
        <p:sp>
          <p:nvSpPr>
            <p:cNvPr id="19" name="Rounded Rectangle 1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work out what times are being drawn on these clocks?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483590"/>
            <a:ext cx="3236523" cy="323364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262184" y="4100414"/>
            <a:ext cx="1309815" cy="2"/>
          </a:xfrm>
          <a:prstGeom prst="straightConnector1">
            <a:avLst/>
          </a:prstGeom>
          <a:ln w="38100">
            <a:solidFill>
              <a:srgbClr val="2B282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127157" y="4147798"/>
            <a:ext cx="444844" cy="745477"/>
          </a:xfrm>
          <a:prstGeom prst="straightConnector1">
            <a:avLst/>
          </a:prstGeom>
          <a:ln w="38100">
            <a:solidFill>
              <a:srgbClr val="2B282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726" flipV="1">
            <a:off x="1581666" y="3435865"/>
            <a:ext cx="3165400" cy="214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30088" y="5394072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C8085B"/>
                </a:solidFill>
              </a:rPr>
              <a:t>quarter to 7</a:t>
            </a:r>
          </a:p>
        </p:txBody>
      </p:sp>
    </p:spTree>
    <p:extLst>
      <p:ext uri="{BB962C8B-B14F-4D97-AF65-F5344CB8AC3E}">
        <p14:creationId xmlns:p14="http://schemas.microsoft.com/office/powerpoint/2010/main" val="33976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13525 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4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4 0.00833 L 3.05556E-6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5747 0.12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62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7742" y="697112"/>
            <a:ext cx="456855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Watch Your Hands!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686" y="1476375"/>
            <a:ext cx="7669664" cy="542898"/>
            <a:chOff x="854506" y="5669807"/>
            <a:chExt cx="7669664" cy="434430"/>
          </a:xfrm>
        </p:grpSpPr>
        <p:sp>
          <p:nvSpPr>
            <p:cNvPr id="19" name="Rounded Rectangle 1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work out what times are being drawn on these clocks?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483590"/>
            <a:ext cx="3236523" cy="323364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572000" y="4100416"/>
            <a:ext cx="1252151" cy="2027"/>
          </a:xfrm>
          <a:prstGeom prst="straightConnector1">
            <a:avLst/>
          </a:prstGeom>
          <a:ln w="38100">
            <a:solidFill>
              <a:srgbClr val="2B282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72001" y="3048000"/>
            <a:ext cx="128897" cy="1099798"/>
          </a:xfrm>
          <a:prstGeom prst="straightConnector1">
            <a:avLst/>
          </a:prstGeom>
          <a:ln w="38100">
            <a:solidFill>
              <a:srgbClr val="2B282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726" flipV="1">
            <a:off x="1581666" y="3435865"/>
            <a:ext cx="3165400" cy="214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22236" y="5569605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8085B"/>
                </a:solidFill>
              </a:rPr>
              <a:t>quarter past 12</a:t>
            </a:r>
          </a:p>
        </p:txBody>
      </p:sp>
    </p:spTree>
    <p:extLst>
      <p:ext uri="{BB962C8B-B14F-4D97-AF65-F5344CB8AC3E}">
        <p14:creationId xmlns:p14="http://schemas.microsoft.com/office/powerpoint/2010/main" val="369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3333 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4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3 L 3.05556E-6 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625 -0.13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6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4591" y="765175"/>
            <a:ext cx="6343083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3600" b="1" dirty="0">
                <a:latin typeface="Twinkl" pitchFamily="2" charset="0"/>
              </a:rPr>
              <a:t>Dinner Time at Dinosaur Park</a:t>
            </a:r>
            <a:endParaRPr lang="en-GB" sz="3600" b="1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1476376"/>
            <a:ext cx="7632700" cy="4616450"/>
          </a:xfrm>
          <a:prstGeom prst="rect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41" y="1560712"/>
            <a:ext cx="3139022" cy="4440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31" y="1560712"/>
            <a:ext cx="3139022" cy="4440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16" y="2983336"/>
            <a:ext cx="3241658" cy="38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2261" y="697112"/>
            <a:ext cx="273953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Clock Rocks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1418437"/>
            <a:ext cx="7632700" cy="864764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archaeologist has discovered this clock face carved into the rock. One of the clock hands has been worn away but we don’t know which. Its exact time cannot be certain. </a:t>
            </a:r>
          </a:p>
        </p:txBody>
      </p:sp>
      <p:pic>
        <p:nvPicPr>
          <p:cNvPr id="4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b="14042"/>
          <a:stretch/>
        </p:blipFill>
        <p:spPr>
          <a:xfrm>
            <a:off x="755650" y="2339546"/>
            <a:ext cx="7632700" cy="37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2261" y="697112"/>
            <a:ext cx="273953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Clock Rocks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4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5" b="16909"/>
          <a:stretch/>
        </p:blipFill>
        <p:spPr>
          <a:xfrm>
            <a:off x="755650" y="2108887"/>
            <a:ext cx="7632700" cy="34598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8686" y="1476375"/>
            <a:ext cx="7669664" cy="542898"/>
            <a:chOff x="854506" y="5669807"/>
            <a:chExt cx="7669664" cy="434430"/>
          </a:xfrm>
        </p:grpSpPr>
        <p:sp>
          <p:nvSpPr>
            <p:cNvPr id="7" name="Rounded Rectangle 6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Which of these times could not be the time. Can you explain why?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55650" y="5659395"/>
            <a:ext cx="1821163" cy="433430"/>
          </a:xfrm>
          <a:prstGeom prst="rect">
            <a:avLst/>
          </a:prstGeom>
          <a:solidFill>
            <a:srgbClr val="97B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 o’clock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2829" y="5659395"/>
            <a:ext cx="1821163" cy="433430"/>
          </a:xfrm>
          <a:prstGeom prst="rect">
            <a:avLst/>
          </a:prstGeom>
          <a:solidFill>
            <a:srgbClr val="97B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0008" y="5659395"/>
            <a:ext cx="1821163" cy="433430"/>
          </a:xfrm>
          <a:prstGeom prst="rect">
            <a:avLst/>
          </a:prstGeom>
          <a:solidFill>
            <a:srgbClr val="97B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7187" y="5659395"/>
            <a:ext cx="1821163" cy="433430"/>
          </a:xfrm>
          <a:prstGeom prst="rect">
            <a:avLst/>
          </a:prstGeom>
          <a:solidFill>
            <a:srgbClr val="97B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4</a:t>
            </a:r>
          </a:p>
        </p:txBody>
      </p:sp>
    </p:spTree>
    <p:extLst>
      <p:ext uri="{BB962C8B-B14F-4D97-AF65-F5344CB8AC3E}">
        <p14:creationId xmlns:p14="http://schemas.microsoft.com/office/powerpoint/2010/main" val="3834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draw clock hands to show quarter past and quarter to the hour times.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past and quarter to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draw a long hand to represent the minutes and a short hand to represent the hour.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draw the hands on a clock, using the correct hand for the minutes and hour.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It’s feeding time at Dinosaur Park.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work out which dinosaur she needs to feed next?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b="14906"/>
          <a:stretch/>
        </p:blipFill>
        <p:spPr>
          <a:xfrm>
            <a:off x="755650" y="1989324"/>
            <a:ext cx="7632700" cy="34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5257134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9</a:t>
            </a:r>
          </a:p>
        </p:txBody>
      </p:sp>
      <p:sp>
        <p:nvSpPr>
          <p:cNvPr id="11" name="answer 1"/>
          <p:cNvSpPr/>
          <p:nvPr/>
        </p:nvSpPr>
        <p:spPr>
          <a:xfrm>
            <a:off x="1531408" y="289324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8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8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49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714670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3</a:t>
            </a:r>
          </a:p>
        </p:txBody>
      </p:sp>
      <p:sp>
        <p:nvSpPr>
          <p:cNvPr id="11" name="answer 1"/>
          <p:cNvSpPr/>
          <p:nvPr/>
        </p:nvSpPr>
        <p:spPr>
          <a:xfrm>
            <a:off x="1458098" y="2893242"/>
            <a:ext cx="1819732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10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27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 o’clock</a:t>
            </a:r>
          </a:p>
        </p:txBody>
      </p:sp>
      <p:sp>
        <p:nvSpPr>
          <p:cNvPr id="11" name="answer 1"/>
          <p:cNvSpPr/>
          <p:nvPr/>
        </p:nvSpPr>
        <p:spPr>
          <a:xfrm>
            <a:off x="1458098" y="2893242"/>
            <a:ext cx="1819732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 o’clock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81708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9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692604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6</a:t>
            </a:r>
          </a:p>
        </p:txBody>
      </p:sp>
      <p:sp>
        <p:nvSpPr>
          <p:cNvPr id="11" name="answer 1"/>
          <p:cNvSpPr/>
          <p:nvPr/>
        </p:nvSpPr>
        <p:spPr>
          <a:xfrm>
            <a:off x="1458098" y="2893242"/>
            <a:ext cx="1819732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to 4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9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76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9786" y="721826"/>
            <a:ext cx="32444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Feeding Time!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the correct time.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/>
          <a:stretch/>
        </p:blipFill>
        <p:spPr>
          <a:xfrm>
            <a:off x="755650" y="1989323"/>
            <a:ext cx="7632700" cy="41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41" y="3818675"/>
            <a:ext cx="2528810" cy="252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7252779" y="4032745"/>
            <a:ext cx="91366" cy="209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332731">
            <a:off x="7250923" y="4395683"/>
            <a:ext cx="106837" cy="1372547"/>
          </a:xfrm>
          <a:prstGeom prst="rect">
            <a:avLst/>
          </a:prstGeom>
        </p:spPr>
      </p:pic>
      <p:sp>
        <p:nvSpPr>
          <p:cNvPr id="4" name="answer 2"/>
          <p:cNvSpPr/>
          <p:nvPr/>
        </p:nvSpPr>
        <p:spPr>
          <a:xfrm>
            <a:off x="2314833" y="4580238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 o’clock</a:t>
            </a:r>
          </a:p>
        </p:txBody>
      </p:sp>
      <p:sp>
        <p:nvSpPr>
          <p:cNvPr id="11" name="answer 1"/>
          <p:cNvSpPr/>
          <p:nvPr/>
        </p:nvSpPr>
        <p:spPr>
          <a:xfrm>
            <a:off x="1531408" y="2893242"/>
            <a:ext cx="1746421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 o’clock</a:t>
            </a:r>
          </a:p>
        </p:txBody>
      </p:sp>
      <p:sp>
        <p:nvSpPr>
          <p:cNvPr id="12" name="answer 3"/>
          <p:cNvSpPr/>
          <p:nvPr/>
        </p:nvSpPr>
        <p:spPr>
          <a:xfrm>
            <a:off x="6379568" y="2336372"/>
            <a:ext cx="1859557" cy="783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quarter past 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02" y="1345616"/>
            <a:ext cx="6789302" cy="5520621"/>
            <a:chOff x="-8002" y="1337378"/>
            <a:chExt cx="6789302" cy="55206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02" y="1337378"/>
              <a:ext cx="3657845" cy="55206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3954162" y="1779373"/>
              <a:ext cx="2827138" cy="2438400"/>
            </a:xfrm>
            <a:prstGeom prst="wedgeRoundRectCallout">
              <a:avLst>
                <a:gd name="adj1" fmla="val -62501"/>
                <a:gd name="adj2" fmla="val -175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Well done!</a:t>
              </a:r>
            </a:p>
          </p:txBody>
        </p:sp>
        <p:sp>
          <p:nvSpPr>
            <p:cNvPr id="15" name="Striped Right Arrow 14">
              <a:hlinkClick r:id="" action="ppaction://hlinkshowjump?jump=nextslide"/>
            </p:cNvPr>
            <p:cNvSpPr/>
            <p:nvPr/>
          </p:nvSpPr>
          <p:spPr>
            <a:xfrm>
              <a:off x="4371227" y="2708411"/>
              <a:ext cx="2149941" cy="1064924"/>
            </a:xfrm>
            <a:prstGeom prst="stripedRightArrow">
              <a:avLst/>
            </a:prstGeom>
            <a:solidFill>
              <a:srgbClr val="97B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55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611</Words>
  <Application>Microsoft Office PowerPoint</Application>
  <PresentationFormat>On-screen Show (4:3)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Twinkl</vt:lpstr>
      <vt:lpstr>Sassoon Infant Md</vt:lpstr>
      <vt:lpstr>Arial</vt:lpstr>
      <vt:lpstr>Tuffy</vt:lpstr>
      <vt:lpstr>Twinkl SemiBold</vt:lpstr>
      <vt:lpstr>Sassoon Infant Rg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120</cp:revision>
  <dcterms:created xsi:type="dcterms:W3CDTF">2018-05-10T12:02:18Z</dcterms:created>
  <dcterms:modified xsi:type="dcterms:W3CDTF">2020-05-24T16:11:23Z</dcterms:modified>
</cp:coreProperties>
</file>