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3" r:id="rId4"/>
    <p:sldId id="391" r:id="rId5"/>
    <p:sldId id="392" r:id="rId6"/>
    <p:sldId id="393" r:id="rId7"/>
    <p:sldId id="394" r:id="rId8"/>
    <p:sldId id="397" r:id="rId9"/>
    <p:sldId id="372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17" r:id="rId18"/>
    <p:sldId id="418" r:id="rId19"/>
    <p:sldId id="420" r:id="rId20"/>
    <p:sldId id="264" r:id="rId2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2"/>
      <p:bold r:id="rId23"/>
    </p:embeddedFont>
    <p:embeddedFont>
      <p:font typeface="Sassoon Infant Md" panose="02000603050000020003" pitchFamily="50" charset="0"/>
      <p:regular r:id="rId24"/>
    </p:embeddedFont>
    <p:embeddedFont>
      <p:font typeface="Twinkl SemiBold" pitchFamily="2" charset="0"/>
      <p:bold r:id="rId25"/>
    </p:embeddedFont>
    <p:embeddedFont>
      <p:font typeface="Tuffy" panose="020B0603060100000000" pitchFamily="34" charset="0"/>
      <p:regular r:id="rId26"/>
      <p:bold r:id="rId27"/>
      <p:italic r:id="rId28"/>
      <p:boldItalic r:id="rId29"/>
    </p:embeddedFont>
    <p:embeddedFont>
      <p:font typeface="Twinkl" panose="020B0604020202020204" pitchFamily="2" charset="0"/>
      <p:regular r:id="rId30"/>
      <p:bold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4C"/>
    <a:srgbClr val="C8085B"/>
    <a:srgbClr val="1D8105"/>
    <a:srgbClr val="D9B875"/>
    <a:srgbClr val="DDC085"/>
    <a:srgbClr val="B6AB88"/>
    <a:srgbClr val="807C4C"/>
    <a:srgbClr val="F5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0" y="58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09C8B9F-D13E-45FA-901A-5ACEB91501B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8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2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81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27DEBC8-A03E-4ADE-8322-150E83DAF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89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CF72383-C406-4B63-A29D-30CD083FAE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5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8093A62-29A2-44B9-A87E-7E8342EF261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820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F293D9F-C609-49FF-B5A7-96395C53975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EEFE45D8-C613-4E5D-AA7F-FE1C64D2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27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2DC7B8D-0EDE-4C99-9518-DA4DD67AE09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453F1140-C0AB-46F7-B5FE-F64E96810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92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D41B7CE9-1B56-483C-B98C-49E7BAF93A7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99A67FA9-82DC-444B-8F75-52B1C965A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F297497-A0B7-4A45-91B6-DF6ABDFA95F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FC6D6595-9B98-4073-8EE8-972CAD404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CEB9F6E-2C6B-440D-BDF8-EA9F29E3ECC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82F93905-2454-4AF0-8855-EABAEA16D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8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DEEE357-2477-4B39-8FDF-097DCBDCFE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D161047C-4742-45CB-897D-702444F47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0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BF699CA-7185-4ECB-B535-C02917FB23E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41635-7E47-43C1-9C0E-416BC5B6D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6E08F8-581A-4312-96AB-E0B9F67343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6C007B-C608-4118-B9DB-B4DADD8A7F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69" r:id="rId10"/>
    <p:sldLayoutId id="2147483770" r:id="rId11"/>
    <p:sldLayoutId id="2147483780" r:id="rId12"/>
    <p:sldLayoutId id="214748378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A9D5925-8A80-405A-919D-C49124A96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33C31C17-B62D-41FC-9476-8B033C61B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3B24B-C082-4D73-B7D3-0CBF795A2178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F7A8E6-D9AF-4FBB-9B22-2AE7AE52746F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9FCA618B-9E57-446E-A459-C820E04AF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Money | Lesson 2 of 2: Show Me the Money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FD5F4F64-3FFB-4DDD-A08C-8A7B1ACE0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1832BB69-5324-401E-B809-D8F6CD7F96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06A258A4-5B74-4B53-B0CF-D25ACE331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5ABDAC-6EFA-401F-9370-DB0EB0C0DBF0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sp>
        <p:nvSpPr>
          <p:cNvPr id="24579" name="Rectangle 38">
            <a:extLst>
              <a:ext uri="{FF2B5EF4-FFF2-40B4-BE49-F238E27FC236}">
                <a16:creationId xmlns:a16="http://schemas.microsoft.com/office/drawing/2014/main" id="{AEFCD660-7C1C-4468-865D-B0E9129D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274478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50p</a:t>
            </a:r>
          </a:p>
        </p:txBody>
      </p:sp>
      <p:pic>
        <p:nvPicPr>
          <p:cNvPr id="24580" name="Picture 19">
            <a:extLst>
              <a:ext uri="{FF2B5EF4-FFF2-40B4-BE49-F238E27FC236}">
                <a16:creationId xmlns:a16="http://schemas.microsoft.com/office/drawing/2014/main" id="{1A06978D-4271-4898-AEA2-4C4D8846B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527175"/>
            <a:ext cx="11033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0">
            <a:extLst>
              <a:ext uri="{FF2B5EF4-FFF2-40B4-BE49-F238E27FC236}">
                <a16:creationId xmlns:a16="http://schemas.microsoft.com/office/drawing/2014/main" id="{93C2DECA-7257-4984-BB7B-7C90C9D19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06563"/>
            <a:ext cx="7969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1">
            <a:extLst>
              <a:ext uri="{FF2B5EF4-FFF2-40B4-BE49-F238E27FC236}">
                <a16:creationId xmlns:a16="http://schemas.microsoft.com/office/drawing/2014/main" id="{9FC9074C-122A-4A7F-B47E-E85AC8769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1706563"/>
            <a:ext cx="8207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2">
            <a:extLst>
              <a:ext uri="{FF2B5EF4-FFF2-40B4-BE49-F238E27FC236}">
                <a16:creationId xmlns:a16="http://schemas.microsoft.com/office/drawing/2014/main" id="{465E7533-F606-4D71-B5D3-4F012A83C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1897063"/>
            <a:ext cx="5349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3">
            <a:extLst>
              <a:ext uri="{FF2B5EF4-FFF2-40B4-BE49-F238E27FC236}">
                <a16:creationId xmlns:a16="http://schemas.microsoft.com/office/drawing/2014/main" id="{35FA3A65-FF3E-4EF0-A6A2-801A79DD9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06563"/>
            <a:ext cx="9191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4">
            <a:extLst>
              <a:ext uri="{FF2B5EF4-FFF2-40B4-BE49-F238E27FC236}">
                <a16:creationId xmlns:a16="http://schemas.microsoft.com/office/drawing/2014/main" id="{E83B0823-32D5-4328-A75B-A2E6CAC96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1704975"/>
            <a:ext cx="9191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25">
            <a:extLst>
              <a:ext uri="{FF2B5EF4-FFF2-40B4-BE49-F238E27FC236}">
                <a16:creationId xmlns:a16="http://schemas.microsoft.com/office/drawing/2014/main" id="{4310E9A9-46CE-43B7-B45E-E321B7E91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8288" y="2744788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20p</a:t>
            </a:r>
          </a:p>
        </p:txBody>
      </p:sp>
      <p:sp>
        <p:nvSpPr>
          <p:cNvPr id="24587" name="Rectangle 26">
            <a:extLst>
              <a:ext uri="{FF2B5EF4-FFF2-40B4-BE49-F238E27FC236}">
                <a16:creationId xmlns:a16="http://schemas.microsoft.com/office/drawing/2014/main" id="{95E799B7-5518-4CB6-9924-2DC8B96B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5" y="2744788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10p</a:t>
            </a:r>
          </a:p>
        </p:txBody>
      </p:sp>
      <p:sp>
        <p:nvSpPr>
          <p:cNvPr id="24588" name="Rectangle 27">
            <a:extLst>
              <a:ext uri="{FF2B5EF4-FFF2-40B4-BE49-F238E27FC236}">
                <a16:creationId xmlns:a16="http://schemas.microsoft.com/office/drawing/2014/main" id="{C2695145-927C-49F7-A2C2-B021A6DEA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25" y="2744788"/>
            <a:ext cx="43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5p</a:t>
            </a:r>
          </a:p>
        </p:txBody>
      </p:sp>
      <p:sp>
        <p:nvSpPr>
          <p:cNvPr id="24589" name="Rectangle 28">
            <a:extLst>
              <a:ext uri="{FF2B5EF4-FFF2-40B4-BE49-F238E27FC236}">
                <a16:creationId xmlns:a16="http://schemas.microsoft.com/office/drawing/2014/main" id="{C4594875-B256-4C60-A60F-D24C60030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2744788"/>
            <a:ext cx="43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24590" name="Rectangle 29">
            <a:extLst>
              <a:ext uri="{FF2B5EF4-FFF2-40B4-BE49-F238E27FC236}">
                <a16:creationId xmlns:a16="http://schemas.microsoft.com/office/drawing/2014/main" id="{6FBC46C7-FE89-44A6-AAB1-660D5CF2A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675" y="2744788"/>
            <a:ext cx="430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24591" name="Rectangle 33">
            <a:extLst>
              <a:ext uri="{FF2B5EF4-FFF2-40B4-BE49-F238E27FC236}">
                <a16:creationId xmlns:a16="http://schemas.microsoft.com/office/drawing/2014/main" id="{2E0615F1-5FE6-487C-B87C-46A3C4C5F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275431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592" name="Rectangle 34">
            <a:extLst>
              <a:ext uri="{FF2B5EF4-FFF2-40B4-BE49-F238E27FC236}">
                <a16:creationId xmlns:a16="http://schemas.microsoft.com/office/drawing/2014/main" id="{F798C646-64FF-4B46-B035-82806F6BD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5038" y="2744788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593" name="Rectangle 35">
            <a:extLst>
              <a:ext uri="{FF2B5EF4-FFF2-40B4-BE49-F238E27FC236}">
                <a16:creationId xmlns:a16="http://schemas.microsoft.com/office/drawing/2014/main" id="{28C1909C-4022-4E87-AB1F-E304FDA0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2733675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594" name="Rectangle 36">
            <a:extLst>
              <a:ext uri="{FF2B5EF4-FFF2-40B4-BE49-F238E27FC236}">
                <a16:creationId xmlns:a16="http://schemas.microsoft.com/office/drawing/2014/main" id="{7615E639-C053-41C7-820E-C9361EF21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2722563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24595" name="Rectangle 40">
            <a:extLst>
              <a:ext uri="{FF2B5EF4-FFF2-40B4-BE49-F238E27FC236}">
                <a16:creationId xmlns:a16="http://schemas.microsoft.com/office/drawing/2014/main" id="{6E2B6884-020A-4E99-9418-8CDD9D336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2711450"/>
            <a:ext cx="32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6E7128-1EFA-434E-90FC-D587B558FC1B}"/>
              </a:ext>
            </a:extLst>
          </p:cNvPr>
          <p:cNvCxnSpPr/>
          <p:nvPr/>
        </p:nvCxnSpPr>
        <p:spPr>
          <a:xfrm>
            <a:off x="1017588" y="5461000"/>
            <a:ext cx="71421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7FFAA8-3DBC-475E-A77E-224D065EAD0C}"/>
              </a:ext>
            </a:extLst>
          </p:cNvPr>
          <p:cNvCxnSpPr/>
          <p:nvPr/>
        </p:nvCxnSpPr>
        <p:spPr>
          <a:xfrm>
            <a:off x="1017588" y="5207000"/>
            <a:ext cx="0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9A69A32-B9AE-4008-A56D-BF3D9C7C945A}"/>
              </a:ext>
            </a:extLst>
          </p:cNvPr>
          <p:cNvCxnSpPr/>
          <p:nvPr/>
        </p:nvCxnSpPr>
        <p:spPr>
          <a:xfrm>
            <a:off x="2922588" y="5207000"/>
            <a:ext cx="0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DE907C2-0C41-4A47-9375-AAAC27CAB172}"/>
              </a:ext>
            </a:extLst>
          </p:cNvPr>
          <p:cNvCxnSpPr/>
          <p:nvPr/>
        </p:nvCxnSpPr>
        <p:spPr>
          <a:xfrm>
            <a:off x="4054475" y="5207000"/>
            <a:ext cx="0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5ACA5EA-E4B9-4CC2-AF02-FCAF05C3D663}"/>
              </a:ext>
            </a:extLst>
          </p:cNvPr>
          <p:cNvCxnSpPr/>
          <p:nvPr/>
        </p:nvCxnSpPr>
        <p:spPr>
          <a:xfrm>
            <a:off x="4930775" y="5207000"/>
            <a:ext cx="0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AF9A6E7-3FD0-4235-B175-28526A39FF80}"/>
              </a:ext>
            </a:extLst>
          </p:cNvPr>
          <p:cNvCxnSpPr/>
          <p:nvPr/>
        </p:nvCxnSpPr>
        <p:spPr>
          <a:xfrm>
            <a:off x="5260975" y="5207000"/>
            <a:ext cx="0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2" name="Rectangle 42">
            <a:extLst>
              <a:ext uri="{FF2B5EF4-FFF2-40B4-BE49-F238E27FC236}">
                <a16:creationId xmlns:a16="http://schemas.microsoft.com/office/drawing/2014/main" id="{88B2340C-3372-4EFD-BEC0-354195B6C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27352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89p</a:t>
            </a:r>
          </a:p>
        </p:txBody>
      </p:sp>
      <p:sp>
        <p:nvSpPr>
          <p:cNvPr id="24603" name="Rectangle 44">
            <a:extLst>
              <a:ext uri="{FF2B5EF4-FFF2-40B4-BE49-F238E27FC236}">
                <a16:creationId xmlns:a16="http://schemas.microsoft.com/office/drawing/2014/main" id="{199FCC7C-5CA2-4680-ABAF-3EAF0BD9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477996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50p</a:t>
            </a:r>
          </a:p>
        </p:txBody>
      </p:sp>
      <p:sp>
        <p:nvSpPr>
          <p:cNvPr id="24604" name="Rectangle 45">
            <a:extLst>
              <a:ext uri="{FF2B5EF4-FFF2-40B4-BE49-F238E27FC236}">
                <a16:creationId xmlns:a16="http://schemas.microsoft.com/office/drawing/2014/main" id="{5DE05FA8-4CCD-48D7-8273-CDAEEE5A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4779963"/>
            <a:ext cx="56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70p</a:t>
            </a:r>
          </a:p>
        </p:txBody>
      </p:sp>
      <p:sp>
        <p:nvSpPr>
          <p:cNvPr id="24605" name="Rectangle 46">
            <a:extLst>
              <a:ext uri="{FF2B5EF4-FFF2-40B4-BE49-F238E27FC236}">
                <a16:creationId xmlns:a16="http://schemas.microsoft.com/office/drawing/2014/main" id="{3B634854-ED56-4D72-B2CB-0F868FE8E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7775" y="4779963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80p</a:t>
            </a:r>
          </a:p>
        </p:txBody>
      </p:sp>
      <p:sp>
        <p:nvSpPr>
          <p:cNvPr id="24606" name="Rectangle 47">
            <a:extLst>
              <a:ext uri="{FF2B5EF4-FFF2-40B4-BE49-F238E27FC236}">
                <a16:creationId xmlns:a16="http://schemas.microsoft.com/office/drawing/2014/main" id="{2FCB4F46-E705-41C4-9C63-F209A3BA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477996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85p</a:t>
            </a:r>
          </a:p>
        </p:txBody>
      </p:sp>
      <p:sp>
        <p:nvSpPr>
          <p:cNvPr id="24607" name="Rectangle 48">
            <a:extLst>
              <a:ext uri="{FF2B5EF4-FFF2-40B4-BE49-F238E27FC236}">
                <a16:creationId xmlns:a16="http://schemas.microsoft.com/office/drawing/2014/main" id="{D481EFE1-9FA3-476A-A4ED-1B954A050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4779963"/>
            <a:ext cx="55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87p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8AE757D-757E-4E5B-A42C-509A1E892834}"/>
              </a:ext>
            </a:extLst>
          </p:cNvPr>
          <p:cNvSpPr/>
          <p:nvPr/>
        </p:nvSpPr>
        <p:spPr>
          <a:xfrm rot="16200000">
            <a:off x="1702594" y="3559969"/>
            <a:ext cx="515938" cy="1924050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F1E2F39-77CB-42D5-98AE-C9C4F74F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3779838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+20p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2EA7147F-3D6A-4F9B-8E16-127DBA85CEE2}"/>
              </a:ext>
            </a:extLst>
          </p:cNvPr>
          <p:cNvSpPr/>
          <p:nvPr/>
        </p:nvSpPr>
        <p:spPr>
          <a:xfrm rot="16200000">
            <a:off x="3275013" y="3906838"/>
            <a:ext cx="515937" cy="1220787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647020A-884B-4443-8B1D-4F0C451F4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700" y="3775075"/>
            <a:ext cx="690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+10p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03BC3968-4F58-433C-9949-05655A26B9E3}"/>
              </a:ext>
            </a:extLst>
          </p:cNvPr>
          <p:cNvSpPr/>
          <p:nvPr/>
        </p:nvSpPr>
        <p:spPr>
          <a:xfrm rot="16200000">
            <a:off x="4265613" y="4140200"/>
            <a:ext cx="515937" cy="760413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65B5F7-5BEC-402E-B4DF-FD4AB6437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3778250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+5p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0E67C183-CE58-47F8-8DAE-2F3FF1739E09}"/>
              </a:ext>
            </a:extLst>
          </p:cNvPr>
          <p:cNvSpPr/>
          <p:nvPr/>
        </p:nvSpPr>
        <p:spPr>
          <a:xfrm rot="16200000">
            <a:off x="4902994" y="4280694"/>
            <a:ext cx="515938" cy="501650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EE8CC98-3ECE-4831-BDAB-4E89C661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4888" y="378936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+2p</a:t>
            </a:r>
          </a:p>
        </p:txBody>
      </p:sp>
      <p:pic>
        <p:nvPicPr>
          <p:cNvPr id="24616" name="Pairs">
            <a:extLst>
              <a:ext uri="{FF2B5EF4-FFF2-40B4-BE49-F238E27FC236}">
                <a16:creationId xmlns:a16="http://schemas.microsoft.com/office/drawing/2014/main" id="{DCB62101-A3EC-4991-A097-C7E6B2551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F9A256-4545-4AD1-830E-3198FB0E1CF7}"/>
              </a:ext>
            </a:extLst>
          </p:cNvPr>
          <p:cNvCxnSpPr/>
          <p:nvPr/>
        </p:nvCxnSpPr>
        <p:spPr>
          <a:xfrm>
            <a:off x="5751513" y="5202238"/>
            <a:ext cx="0" cy="25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8">
            <a:extLst>
              <a:ext uri="{FF2B5EF4-FFF2-40B4-BE49-F238E27FC236}">
                <a16:creationId xmlns:a16="http://schemas.microsoft.com/office/drawing/2014/main" id="{B1263B15-1BD6-4057-BD74-8F0001C87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325" y="4775200"/>
            <a:ext cx="565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89p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CB58A1C9-009C-4EEA-8E6D-7D0708032DA2}"/>
              </a:ext>
            </a:extLst>
          </p:cNvPr>
          <p:cNvSpPr/>
          <p:nvPr/>
        </p:nvSpPr>
        <p:spPr>
          <a:xfrm rot="16200000">
            <a:off x="5393531" y="4275932"/>
            <a:ext cx="515937" cy="501650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2FDB4F6-7146-4D9F-AFD2-49E9A42A2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37846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4" grpId="0"/>
      <p:bldP spid="24605" grpId="0"/>
      <p:bldP spid="24606" grpId="0"/>
      <p:bldP spid="24607" grpId="0"/>
      <p:bldP spid="15" grpId="0" animBg="1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287A35-E619-4EB5-A706-3B379CBC319F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42A3160-A9AC-4F80-85E3-B18EA5E5F7C8}"/>
              </a:ext>
            </a:extLst>
          </p:cNvPr>
          <p:cNvSpPr/>
          <p:nvPr/>
        </p:nvSpPr>
        <p:spPr>
          <a:xfrm>
            <a:off x="755650" y="1476375"/>
            <a:ext cx="7632700" cy="68580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adding to a given total, it is also easier to chose your coins in order of value.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DD4C03-86B6-4673-B1CC-836158957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5472113"/>
            <a:ext cx="574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941AD-72E2-4131-8237-FEE80AC0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290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For example, if you have to make 77p then it would make sense to choose the coins in order of value.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DCFC3F-CC8E-4D76-AD92-DDD01D99D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4254500"/>
            <a:ext cx="1103313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3CB0A5-B904-49FF-9E4F-1C78AC2AF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4433888"/>
            <a:ext cx="796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AD3E90-5FB5-4FFE-912C-F89530359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4624388"/>
            <a:ext cx="5349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13FC6C-6DB4-4BA6-A25E-3F79B6E39B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4433888"/>
            <a:ext cx="9191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E870833-9A07-43AE-B844-D2B54FA1F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472113"/>
            <a:ext cx="573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6B4A8D-C177-461E-AE41-F3CFEDACD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5472113"/>
            <a:ext cx="43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EF8383-5216-439A-B093-85EEAEDAA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5472113"/>
            <a:ext cx="430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04EE68-D9A3-4B5A-98B8-4422C3F60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472113"/>
            <a:ext cx="73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= 77p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59F7DA-69A6-476A-A480-4EDD7A4E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175" y="548163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6E4F6-AF51-42E9-BE33-118619CA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5472113"/>
            <a:ext cx="322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99DDE7-8543-4AD0-BB99-01CAF95C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0" y="54498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25617" name="Pairs">
            <a:extLst>
              <a:ext uri="{FF2B5EF4-FFF2-40B4-BE49-F238E27FC236}">
                <a16:creationId xmlns:a16="http://schemas.microsoft.com/office/drawing/2014/main" id="{CF4DBEC7-2DB8-4B6B-85D9-213D596625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5F0C482-5F7E-44B6-8795-770C39280BC7}"/>
              </a:ext>
            </a:extLst>
          </p:cNvPr>
          <p:cNvSpPr/>
          <p:nvPr/>
        </p:nvSpPr>
        <p:spPr>
          <a:xfrm>
            <a:off x="4021138" y="2325688"/>
            <a:ext cx="1173162" cy="9223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6000" dirty="0">
                <a:solidFill>
                  <a:srgbClr val="C8085B"/>
                </a:solidFill>
              </a:rPr>
              <a:t>77p</a:t>
            </a:r>
            <a:endParaRPr lang="en-GB" sz="6000" dirty="0">
              <a:solidFill>
                <a:srgbClr val="C808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/>
      <p:bldP spid="26" grpId="0"/>
      <p:bldP spid="28" grpId="0"/>
      <p:bldP spid="29" grpId="0"/>
      <p:bldP spid="30" grpId="0"/>
      <p:bldP spid="34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E5EE72-4578-40B8-9FF2-D33CC089BB70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A8EF10-F58E-48FC-87A5-FB0CE259434E}"/>
              </a:ext>
            </a:extLst>
          </p:cNvPr>
          <p:cNvCxnSpPr/>
          <p:nvPr/>
        </p:nvCxnSpPr>
        <p:spPr>
          <a:xfrm>
            <a:off x="1246188" y="4770438"/>
            <a:ext cx="71421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811494-41CA-463B-94AC-A27F95B53F69}"/>
              </a:ext>
            </a:extLst>
          </p:cNvPr>
          <p:cNvCxnSpPr/>
          <p:nvPr/>
        </p:nvCxnSpPr>
        <p:spPr>
          <a:xfrm>
            <a:off x="1246188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704622-9F63-4EBF-9906-470A745A34E2}"/>
              </a:ext>
            </a:extLst>
          </p:cNvPr>
          <p:cNvCxnSpPr/>
          <p:nvPr/>
        </p:nvCxnSpPr>
        <p:spPr>
          <a:xfrm>
            <a:off x="3151188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A8C2AB-C66F-46AC-BEAD-3DA638AB5407}"/>
              </a:ext>
            </a:extLst>
          </p:cNvPr>
          <p:cNvCxnSpPr/>
          <p:nvPr/>
        </p:nvCxnSpPr>
        <p:spPr>
          <a:xfrm>
            <a:off x="3930650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77BE3B8-7219-4023-A2DF-1888FBE8CB2F}"/>
              </a:ext>
            </a:extLst>
          </p:cNvPr>
          <p:cNvCxnSpPr/>
          <p:nvPr/>
        </p:nvCxnSpPr>
        <p:spPr>
          <a:xfrm>
            <a:off x="4473575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Rectangle 44">
            <a:extLst>
              <a:ext uri="{FF2B5EF4-FFF2-40B4-BE49-F238E27FC236}">
                <a16:creationId xmlns:a16="http://schemas.microsoft.com/office/drawing/2014/main" id="{73D6310C-BB49-435C-A8BF-DC893338A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408781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50p</a:t>
            </a:r>
          </a:p>
        </p:txBody>
      </p:sp>
      <p:sp>
        <p:nvSpPr>
          <p:cNvPr id="26633" name="Rectangle 45">
            <a:extLst>
              <a:ext uri="{FF2B5EF4-FFF2-40B4-BE49-F238E27FC236}">
                <a16:creationId xmlns:a16="http://schemas.microsoft.com/office/drawing/2014/main" id="{8EEA878F-DB48-45EC-A286-53B52A76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4087813"/>
            <a:ext cx="56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70p</a:t>
            </a:r>
          </a:p>
        </p:txBody>
      </p:sp>
      <p:sp>
        <p:nvSpPr>
          <p:cNvPr id="26634" name="Rectangle 46">
            <a:extLst>
              <a:ext uri="{FF2B5EF4-FFF2-40B4-BE49-F238E27FC236}">
                <a16:creationId xmlns:a16="http://schemas.microsoft.com/office/drawing/2014/main" id="{470BCECD-222D-451E-A794-F131393DD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3" y="40878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75p</a:t>
            </a:r>
          </a:p>
        </p:txBody>
      </p:sp>
      <p:sp>
        <p:nvSpPr>
          <p:cNvPr id="26635" name="Rectangle 47">
            <a:extLst>
              <a:ext uri="{FF2B5EF4-FFF2-40B4-BE49-F238E27FC236}">
                <a16:creationId xmlns:a16="http://schemas.microsoft.com/office/drawing/2014/main" id="{828FC1D1-3C73-4B3D-91BF-9298CA0A1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4087813"/>
            <a:ext cx="53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77p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FDC5086D-332C-4BB0-8089-EB114C0FC51B}"/>
              </a:ext>
            </a:extLst>
          </p:cNvPr>
          <p:cNvSpPr/>
          <p:nvPr/>
        </p:nvSpPr>
        <p:spPr>
          <a:xfrm rot="16200000">
            <a:off x="1931194" y="2867819"/>
            <a:ext cx="515938" cy="1924050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235DDC0-E1A9-4E45-947D-86658ECD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087688"/>
            <a:ext cx="71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+20p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49861CC8-C9BC-41E3-A832-80F46372601E}"/>
              </a:ext>
            </a:extLst>
          </p:cNvPr>
          <p:cNvSpPr/>
          <p:nvPr/>
        </p:nvSpPr>
        <p:spPr>
          <a:xfrm rot="16200000">
            <a:off x="3293269" y="3448844"/>
            <a:ext cx="515937" cy="758825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77682A-292D-4E55-8FB3-2F7A3BA6A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3113" y="3086100"/>
            <a:ext cx="57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+5p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EE2ED3B3-DAB7-4A57-9359-ED3DE95D2C73}"/>
              </a:ext>
            </a:extLst>
          </p:cNvPr>
          <p:cNvSpPr/>
          <p:nvPr/>
        </p:nvSpPr>
        <p:spPr>
          <a:xfrm rot="16200000">
            <a:off x="3923506" y="3588544"/>
            <a:ext cx="515938" cy="501650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3CB2B3-60F1-47F1-9624-C095F80E0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988" y="30972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+2p</a:t>
            </a:r>
          </a:p>
        </p:txBody>
      </p:sp>
      <p:pic>
        <p:nvPicPr>
          <p:cNvPr id="26642" name="Pairs">
            <a:extLst>
              <a:ext uri="{FF2B5EF4-FFF2-40B4-BE49-F238E27FC236}">
                <a16:creationId xmlns:a16="http://schemas.microsoft.com/office/drawing/2014/main" id="{11C681DE-7F65-4ADC-942C-7FB1E0862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57">
            <a:extLst>
              <a:ext uri="{FF2B5EF4-FFF2-40B4-BE49-F238E27FC236}">
                <a16:creationId xmlns:a16="http://schemas.microsoft.com/office/drawing/2014/main" id="{A7FEAC5E-5CD8-495E-8F4E-8A08B7D43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25650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0726598-5261-4B08-BF11-0C92529E1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308225"/>
            <a:ext cx="796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CE12344-F911-4FEB-893F-A5D5D0C5A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552700"/>
            <a:ext cx="5349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9500738-0C83-4283-853C-C51741667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2176463"/>
            <a:ext cx="9191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/>
      <p:bldP spid="53" grpId="0" animBg="1"/>
      <p:bldP spid="54" grpId="0"/>
      <p:bldP spid="55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EAE1B4-3998-4832-92D9-A7C9DC2E4011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pic>
        <p:nvPicPr>
          <p:cNvPr id="27651" name="Pairs">
            <a:extLst>
              <a:ext uri="{FF2B5EF4-FFF2-40B4-BE49-F238E27FC236}">
                <a16:creationId xmlns:a16="http://schemas.microsoft.com/office/drawing/2014/main" id="{206F643F-1523-421A-9FD2-D7632ADDA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5D45950-A94D-4729-8487-D695E3C57A7E}"/>
              </a:ext>
            </a:extLst>
          </p:cNvPr>
          <p:cNvSpPr/>
          <p:nvPr/>
        </p:nvSpPr>
        <p:spPr>
          <a:xfrm>
            <a:off x="4003675" y="2325688"/>
            <a:ext cx="1208088" cy="9223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6000" dirty="0">
                <a:solidFill>
                  <a:srgbClr val="C8085B"/>
                </a:solidFill>
              </a:rPr>
              <a:t>57p</a:t>
            </a:r>
            <a:endParaRPr lang="en-GB" sz="6000" dirty="0">
              <a:solidFill>
                <a:srgbClr val="C8085B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2B231A-CA61-45AC-A3F9-26A37BC978B8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76375"/>
            <a:ext cx="7777162" cy="566738"/>
            <a:chOff x="755649" y="5553393"/>
            <a:chExt cx="7775951" cy="5508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7D9A060-8FC6-4866-86D5-81EA6CFD12C4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Which coins could you use to make the total?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886BD19-896F-475A-8F58-2CD0076F890B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CEA7E02-18A8-40EE-8A5A-67D25CF0C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60788"/>
            <a:ext cx="585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C27DF3-FB08-48BB-849D-3A6596DC8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460625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AF3900A-4F4E-435A-B7F1-ABBE0BCB4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589213"/>
            <a:ext cx="5349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AA69A40-8F86-42DB-8F8E-8BBF6CCD0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698875"/>
            <a:ext cx="8207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5274A9F-1E8E-41BC-9EF6-7DA61FE13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810000"/>
            <a:ext cx="8588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40">
            <a:extLst>
              <a:ext uri="{FF2B5EF4-FFF2-40B4-BE49-F238E27FC236}">
                <a16:creationId xmlns:a16="http://schemas.microsoft.com/office/drawing/2014/main" id="{A31BDBA4-8C75-41B4-A066-29707DBD8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27438"/>
            <a:ext cx="11017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EC62FF-1393-4B21-8BB9-68BE92246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987800"/>
            <a:ext cx="8921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7299FA9-35CB-4270-AE96-E08358A66E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2479675"/>
            <a:ext cx="12890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B6FFB15-360B-4C45-8567-731BC80E6973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5314950"/>
            <a:ext cx="7777163" cy="565150"/>
            <a:chOff x="755649" y="5553393"/>
            <a:chExt cx="7775951" cy="550845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EE3E4F61-A50F-4F9F-AF5F-54055133B13B}"/>
                </a:ext>
              </a:extLst>
            </p:cNvPr>
            <p:cNvSpPr/>
            <p:nvPr/>
          </p:nvSpPr>
          <p:spPr>
            <a:xfrm>
              <a:off x="1334997" y="5553393"/>
              <a:ext cx="7196603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Did you find another way?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5B3D99E3-5287-4136-8F15-6662037FDF2E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19861 0.191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956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20972 0.181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6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CA55A-BA83-448E-BDA4-FB7B09FAD0B1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039021-AD4B-42C6-89DC-19D3FA346949}"/>
              </a:ext>
            </a:extLst>
          </p:cNvPr>
          <p:cNvCxnSpPr/>
          <p:nvPr/>
        </p:nvCxnSpPr>
        <p:spPr>
          <a:xfrm>
            <a:off x="1246188" y="4770438"/>
            <a:ext cx="71421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042378-900F-4843-A33D-E995B0A71DF1}"/>
              </a:ext>
            </a:extLst>
          </p:cNvPr>
          <p:cNvCxnSpPr/>
          <p:nvPr/>
        </p:nvCxnSpPr>
        <p:spPr>
          <a:xfrm>
            <a:off x="1246188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3BA3F4-3703-484F-8C05-BB50DBAA7F4B}"/>
              </a:ext>
            </a:extLst>
          </p:cNvPr>
          <p:cNvCxnSpPr/>
          <p:nvPr/>
        </p:nvCxnSpPr>
        <p:spPr>
          <a:xfrm>
            <a:off x="3151188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C6D45E6-3CF9-49A1-92C2-1D7270B94A4A}"/>
              </a:ext>
            </a:extLst>
          </p:cNvPr>
          <p:cNvCxnSpPr/>
          <p:nvPr/>
        </p:nvCxnSpPr>
        <p:spPr>
          <a:xfrm>
            <a:off x="4473575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Rectangle 44">
            <a:extLst>
              <a:ext uri="{FF2B5EF4-FFF2-40B4-BE49-F238E27FC236}">
                <a16:creationId xmlns:a16="http://schemas.microsoft.com/office/drawing/2014/main" id="{2A159EB5-577A-4457-A6CD-4173AC03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408781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50p</a:t>
            </a:r>
          </a:p>
        </p:txBody>
      </p:sp>
      <p:sp>
        <p:nvSpPr>
          <p:cNvPr id="28680" name="Rectangle 45">
            <a:extLst>
              <a:ext uri="{FF2B5EF4-FFF2-40B4-BE49-F238E27FC236}">
                <a16:creationId xmlns:a16="http://schemas.microsoft.com/office/drawing/2014/main" id="{C4619A42-FA08-4903-9CE5-7829228B8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4087813"/>
            <a:ext cx="55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55p</a:t>
            </a:r>
          </a:p>
        </p:txBody>
      </p:sp>
      <p:sp>
        <p:nvSpPr>
          <p:cNvPr id="28681" name="Rectangle 47">
            <a:extLst>
              <a:ext uri="{FF2B5EF4-FFF2-40B4-BE49-F238E27FC236}">
                <a16:creationId xmlns:a16="http://schemas.microsoft.com/office/drawing/2014/main" id="{81B86806-8331-4450-A625-AA3DD93A3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40878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57p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7D6C090F-6B89-416D-BC31-107B564D8C8F}"/>
              </a:ext>
            </a:extLst>
          </p:cNvPr>
          <p:cNvSpPr/>
          <p:nvPr/>
        </p:nvSpPr>
        <p:spPr>
          <a:xfrm rot="16200000">
            <a:off x="1870869" y="2942432"/>
            <a:ext cx="515937" cy="1771650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2BDCB1-5ED7-45DC-8117-FFEF1A99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3086100"/>
            <a:ext cx="573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+5p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5E59C997-DD2B-4308-A185-C2679E48A9D4}"/>
              </a:ext>
            </a:extLst>
          </p:cNvPr>
          <p:cNvSpPr/>
          <p:nvPr/>
        </p:nvSpPr>
        <p:spPr>
          <a:xfrm rot="16200000">
            <a:off x="3461544" y="3151981"/>
            <a:ext cx="515938" cy="1374775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267DAC0-B83D-4BE6-9D43-5EC5F1CB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30972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+2p</a:t>
            </a:r>
          </a:p>
        </p:txBody>
      </p:sp>
      <p:pic>
        <p:nvPicPr>
          <p:cNvPr id="28686" name="Pairs">
            <a:extLst>
              <a:ext uri="{FF2B5EF4-FFF2-40B4-BE49-F238E27FC236}">
                <a16:creationId xmlns:a16="http://schemas.microsoft.com/office/drawing/2014/main" id="{18926E09-4B5D-4284-8D6F-4A6BE7DC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57">
            <a:extLst>
              <a:ext uri="{FF2B5EF4-FFF2-40B4-BE49-F238E27FC236}">
                <a16:creationId xmlns:a16="http://schemas.microsoft.com/office/drawing/2014/main" id="{EF7C35BB-2E81-4573-8C25-C78B4585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25650"/>
            <a:ext cx="110172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9200136-F974-49B4-80C9-0AA1A4AEE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552700"/>
            <a:ext cx="534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42FB283-8CDD-46E0-88F9-7580DD72D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2176463"/>
            <a:ext cx="9191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B7BE47-A0BC-4D08-8E06-7ED05659DD37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pic>
        <p:nvPicPr>
          <p:cNvPr id="29699" name="Pairs">
            <a:extLst>
              <a:ext uri="{FF2B5EF4-FFF2-40B4-BE49-F238E27FC236}">
                <a16:creationId xmlns:a16="http://schemas.microsoft.com/office/drawing/2014/main" id="{26613C62-ABC3-4AAF-A4C1-ED37629C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EC9915E-83F0-4646-8799-78C7DB96C933}"/>
              </a:ext>
            </a:extLst>
          </p:cNvPr>
          <p:cNvSpPr/>
          <p:nvPr/>
        </p:nvSpPr>
        <p:spPr>
          <a:xfrm>
            <a:off x="3983038" y="2325688"/>
            <a:ext cx="1249362" cy="9223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6000" dirty="0">
                <a:solidFill>
                  <a:srgbClr val="C8085B"/>
                </a:solidFill>
              </a:rPr>
              <a:t>29p</a:t>
            </a:r>
            <a:endParaRPr lang="en-GB" sz="6000" dirty="0">
              <a:solidFill>
                <a:srgbClr val="C8085B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9A321A-8FA0-419D-B8DC-EEC5DC346633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76375"/>
            <a:ext cx="7777162" cy="566738"/>
            <a:chOff x="755649" y="5553393"/>
            <a:chExt cx="7775951" cy="55084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58F355A-7E52-4379-914E-E915645B071A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Which coins could you use to make the total?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56DB1A45-38D2-485A-9B3B-FADD3D8E4C84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ECD59BA-A684-4983-A546-FB7FC813F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60788"/>
            <a:ext cx="585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3E6B696-C205-4188-B7BF-50AA22026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460625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3495DA-A0CE-440C-B6F2-9CBF914A8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589213"/>
            <a:ext cx="5349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B43FF0-7FDA-4FB0-AC0A-D83CBAFE93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698875"/>
            <a:ext cx="8207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9">
            <a:extLst>
              <a:ext uri="{FF2B5EF4-FFF2-40B4-BE49-F238E27FC236}">
                <a16:creationId xmlns:a16="http://schemas.microsoft.com/office/drawing/2014/main" id="{F7AB615C-B674-4FE2-AFE9-D35048D660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3810000"/>
            <a:ext cx="8588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8FED84C-4CDD-430E-AF5C-91C6CBA138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27438"/>
            <a:ext cx="11017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497ABCC-9DC6-463D-9B41-D0B3D45FE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3987800"/>
            <a:ext cx="8921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0C67097-EB7F-4704-9211-E6C4803320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2479675"/>
            <a:ext cx="12890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90D5A6-3A2D-467F-9ED7-4C0286C29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2238375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0F7436-D819-457D-938F-BAFE10BA737E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5314950"/>
            <a:ext cx="7777163" cy="565150"/>
            <a:chOff x="755649" y="5553393"/>
            <a:chExt cx="7775951" cy="550845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763C967-98F4-41D5-ADEC-6C7EDA7CE278}"/>
                </a:ext>
              </a:extLst>
            </p:cNvPr>
            <p:cNvSpPr/>
            <p:nvPr/>
          </p:nvSpPr>
          <p:spPr>
            <a:xfrm>
              <a:off x="1334997" y="5553393"/>
              <a:ext cx="7196603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Did you find another way?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0B49966-425C-43AD-B3F1-64CE09967CB6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10781 0.2261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112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16146 0.200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00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7 L 0.18021 0.193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AE4A46-29E5-4E34-A13E-558B2604521B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8A59FC-6A44-4295-9DD6-F97917DE4BED}"/>
              </a:ext>
            </a:extLst>
          </p:cNvPr>
          <p:cNvCxnSpPr/>
          <p:nvPr/>
        </p:nvCxnSpPr>
        <p:spPr>
          <a:xfrm>
            <a:off x="1246188" y="4770438"/>
            <a:ext cx="71421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62B5D-46FE-4FED-BCD6-8885B62B4D80}"/>
              </a:ext>
            </a:extLst>
          </p:cNvPr>
          <p:cNvCxnSpPr/>
          <p:nvPr/>
        </p:nvCxnSpPr>
        <p:spPr>
          <a:xfrm>
            <a:off x="1246188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96FA63-5D44-4A26-8F55-A04A0531E36F}"/>
              </a:ext>
            </a:extLst>
          </p:cNvPr>
          <p:cNvCxnSpPr/>
          <p:nvPr/>
        </p:nvCxnSpPr>
        <p:spPr>
          <a:xfrm>
            <a:off x="3151188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488D7E-250D-44D5-AC5C-A837EB03F4F7}"/>
              </a:ext>
            </a:extLst>
          </p:cNvPr>
          <p:cNvCxnSpPr/>
          <p:nvPr/>
        </p:nvCxnSpPr>
        <p:spPr>
          <a:xfrm>
            <a:off x="4473575" y="4514850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Rectangle 44">
            <a:extLst>
              <a:ext uri="{FF2B5EF4-FFF2-40B4-BE49-F238E27FC236}">
                <a16:creationId xmlns:a16="http://schemas.microsoft.com/office/drawing/2014/main" id="{E4DADECD-E5DD-426B-9047-735AD7102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50" y="408781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20p</a:t>
            </a:r>
          </a:p>
        </p:txBody>
      </p:sp>
      <p:sp>
        <p:nvSpPr>
          <p:cNvPr id="30728" name="Rectangle 45">
            <a:extLst>
              <a:ext uri="{FF2B5EF4-FFF2-40B4-BE49-F238E27FC236}">
                <a16:creationId xmlns:a16="http://schemas.microsoft.com/office/drawing/2014/main" id="{7B778A8B-DD28-4F04-B287-CC4534608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4087813"/>
            <a:ext cx="55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25p</a:t>
            </a:r>
          </a:p>
        </p:txBody>
      </p:sp>
      <p:sp>
        <p:nvSpPr>
          <p:cNvPr id="30729" name="Rectangle 47">
            <a:extLst>
              <a:ext uri="{FF2B5EF4-FFF2-40B4-BE49-F238E27FC236}">
                <a16:creationId xmlns:a16="http://schemas.microsoft.com/office/drawing/2014/main" id="{A13453E3-4404-4355-AF4A-4D97D08B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4087813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27p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BA9C55EC-B18E-42F0-B0B1-A8CE7CDF91D3}"/>
              </a:ext>
            </a:extLst>
          </p:cNvPr>
          <p:cNvSpPr/>
          <p:nvPr/>
        </p:nvSpPr>
        <p:spPr>
          <a:xfrm rot="16200000">
            <a:off x="1870869" y="2942432"/>
            <a:ext cx="515937" cy="1771650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68C91B2-1EDD-4BBF-89EA-B49365838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50" y="3086100"/>
            <a:ext cx="573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+5p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878D5CA5-76F5-48B0-9895-21E6F7ACACF1}"/>
              </a:ext>
            </a:extLst>
          </p:cNvPr>
          <p:cNvSpPr/>
          <p:nvPr/>
        </p:nvSpPr>
        <p:spPr>
          <a:xfrm rot="16200000">
            <a:off x="3461544" y="3151981"/>
            <a:ext cx="515938" cy="1374775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9AAF221-EAE4-477C-9F4E-734572EC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30972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+2p</a:t>
            </a:r>
          </a:p>
        </p:txBody>
      </p:sp>
      <p:pic>
        <p:nvPicPr>
          <p:cNvPr id="30734" name="Pairs">
            <a:extLst>
              <a:ext uri="{FF2B5EF4-FFF2-40B4-BE49-F238E27FC236}">
                <a16:creationId xmlns:a16="http://schemas.microsoft.com/office/drawing/2014/main" id="{F3025869-CDA8-4928-A967-6EE340C2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C04C763-A3A4-4249-8BE9-CD92DA991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552700"/>
            <a:ext cx="5349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ED64664-A23C-4FB5-BACC-9DB830B1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176463"/>
            <a:ext cx="9191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>
            <a:extLst>
              <a:ext uri="{FF2B5EF4-FFF2-40B4-BE49-F238E27FC236}">
                <a16:creationId xmlns:a16="http://schemas.microsoft.com/office/drawing/2014/main" id="{39455FC8-1390-4D5F-909D-4B853D0C0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233613"/>
            <a:ext cx="857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283908-1B69-4CD6-9BBF-05502B1E6A8F}"/>
              </a:ext>
            </a:extLst>
          </p:cNvPr>
          <p:cNvCxnSpPr/>
          <p:nvPr/>
        </p:nvCxnSpPr>
        <p:spPr>
          <a:xfrm>
            <a:off x="5843588" y="4505325"/>
            <a:ext cx="0" cy="255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9" name="Rectangle 19">
            <a:extLst>
              <a:ext uri="{FF2B5EF4-FFF2-40B4-BE49-F238E27FC236}">
                <a16:creationId xmlns:a16="http://schemas.microsoft.com/office/drawing/2014/main" id="{436D9BAB-1B11-4C45-A533-E66558275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4078288"/>
            <a:ext cx="554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29p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DBB90BB-BE84-4540-B162-E1AA01D06CC2}"/>
              </a:ext>
            </a:extLst>
          </p:cNvPr>
          <p:cNvSpPr/>
          <p:nvPr/>
        </p:nvSpPr>
        <p:spPr>
          <a:xfrm rot="16200000">
            <a:off x="4831557" y="3142456"/>
            <a:ext cx="515938" cy="1374775"/>
          </a:xfrm>
          <a:prstGeom prst="rightBrace">
            <a:avLst/>
          </a:prstGeom>
          <a:ln w="28575">
            <a:solidFill>
              <a:srgbClr val="C808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1ED351-70E9-49BC-BD66-96EA2F88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3087688"/>
            <a:ext cx="569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8085B"/>
                </a:solidFill>
              </a:rPr>
              <a:t>+2p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98BD7D-4B50-44A4-B456-0E45F8B3B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166938"/>
            <a:ext cx="9191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BDF9A9-333E-495A-B3DA-730E2FA56786}"/>
              </a:ext>
            </a:extLst>
          </p:cNvPr>
          <p:cNvSpPr/>
          <p:nvPr/>
        </p:nvSpPr>
        <p:spPr>
          <a:xfrm>
            <a:off x="3345703" y="625475"/>
            <a:ext cx="24525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Pay for It!</a:t>
            </a:r>
            <a:endParaRPr lang="en-GB" sz="4000" b="1" dirty="0"/>
          </a:p>
        </p:txBody>
      </p:sp>
      <p:pic>
        <p:nvPicPr>
          <p:cNvPr id="46083" name="Whole Class">
            <a:extLst>
              <a:ext uri="{FF2B5EF4-FFF2-40B4-BE49-F238E27FC236}">
                <a16:creationId xmlns:a16="http://schemas.microsoft.com/office/drawing/2014/main" id="{D02B1356-6DB0-41EC-B8CF-C35C80167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8139098-D495-4FF2-AC40-C830E4F99B33}"/>
              </a:ext>
            </a:extLst>
          </p:cNvPr>
          <p:cNvSpPr/>
          <p:nvPr/>
        </p:nvSpPr>
        <p:spPr>
          <a:xfrm>
            <a:off x="755650" y="1476375"/>
            <a:ext cx="7632700" cy="68580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Martha has to pay for a pencil which costs 28p. Which money box contains the correct amount to pay for it? </a:t>
            </a:r>
          </a:p>
        </p:txBody>
      </p:sp>
      <p:sp>
        <p:nvSpPr>
          <p:cNvPr id="46085" name="Rectangle 17">
            <a:extLst>
              <a:ext uri="{FF2B5EF4-FFF2-40B4-BE49-F238E27FC236}">
                <a16:creationId xmlns:a16="http://schemas.microsoft.com/office/drawing/2014/main" id="{580C3427-1AD1-4300-9ACC-7A4935A19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94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to select the right box.</a:t>
            </a:r>
          </a:p>
        </p:txBody>
      </p:sp>
      <p:sp>
        <p:nvSpPr>
          <p:cNvPr id="37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0F5DE1-D365-4BB6-A57B-EE1DFBC6B97A}"/>
              </a:ext>
            </a:extLst>
          </p:cNvPr>
          <p:cNvSpPr/>
          <p:nvPr/>
        </p:nvSpPr>
        <p:spPr>
          <a:xfrm>
            <a:off x="7667625" y="5362575"/>
            <a:ext cx="584200" cy="642938"/>
          </a:xfrm>
          <a:prstGeom prst="rightArrow">
            <a:avLst/>
          </a:prstGeom>
          <a:solidFill>
            <a:srgbClr val="8CC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2" name="box 1">
            <a:extLst>
              <a:ext uri="{FF2B5EF4-FFF2-40B4-BE49-F238E27FC236}">
                <a16:creationId xmlns:a16="http://schemas.microsoft.com/office/drawing/2014/main" id="{AE64435F-BD82-4303-BA5A-0B1570CD0E2E}"/>
              </a:ext>
            </a:extLst>
          </p:cNvPr>
          <p:cNvGrpSpPr>
            <a:grpSpLocks/>
          </p:cNvGrpSpPr>
          <p:nvPr/>
        </p:nvGrpSpPr>
        <p:grpSpPr bwMode="auto">
          <a:xfrm>
            <a:off x="892175" y="2397125"/>
            <a:ext cx="2297113" cy="2298700"/>
            <a:chOff x="891493" y="2397314"/>
            <a:chExt cx="2298459" cy="22984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D6A27F0-7102-47EF-8CFA-6519A7F2C5CA}"/>
                </a:ext>
              </a:extLst>
            </p:cNvPr>
            <p:cNvSpPr/>
            <p:nvPr/>
          </p:nvSpPr>
          <p:spPr>
            <a:xfrm>
              <a:off x="891493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6104" name="Picture 38">
              <a:extLst>
                <a:ext uri="{FF2B5EF4-FFF2-40B4-BE49-F238E27FC236}">
                  <a16:creationId xmlns:a16="http://schemas.microsoft.com/office/drawing/2014/main" id="{896F4297-58F9-4858-9814-71FD20DBA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712" y="2564534"/>
              <a:ext cx="885785" cy="88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5" name="Picture 42">
              <a:extLst>
                <a:ext uri="{FF2B5EF4-FFF2-40B4-BE49-F238E27FC236}">
                  <a16:creationId xmlns:a16="http://schemas.microsoft.com/office/drawing/2014/main" id="{71C66AE0-2E9A-426F-A7AD-F590E5BA0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605" y="3614389"/>
              <a:ext cx="857597" cy="86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6" name="Picture 43">
              <a:extLst>
                <a:ext uri="{FF2B5EF4-FFF2-40B4-BE49-F238E27FC236}">
                  <a16:creationId xmlns:a16="http://schemas.microsoft.com/office/drawing/2014/main" id="{16B5BBAE-A46F-4AB5-AE69-785BC8A27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806" y="2576694"/>
              <a:ext cx="885785" cy="88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7" name="Picture 44">
              <a:extLst>
                <a:ext uri="{FF2B5EF4-FFF2-40B4-BE49-F238E27FC236}">
                  <a16:creationId xmlns:a16="http://schemas.microsoft.com/office/drawing/2014/main" id="{83C6F31C-19D0-499A-93F0-6D10BD1C9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999" y="3544118"/>
              <a:ext cx="885785" cy="88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box 2">
            <a:extLst>
              <a:ext uri="{FF2B5EF4-FFF2-40B4-BE49-F238E27FC236}">
                <a16:creationId xmlns:a16="http://schemas.microsoft.com/office/drawing/2014/main" id="{CDE25403-4E71-4356-B30C-AE12DEF454B0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2397125"/>
            <a:ext cx="2298700" cy="2298700"/>
            <a:chOff x="3422770" y="2397314"/>
            <a:chExt cx="2298459" cy="22984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0427FD-4FAA-4A3B-A302-2E4ADA826BDA}"/>
                </a:ext>
              </a:extLst>
            </p:cNvPr>
            <p:cNvSpPr/>
            <p:nvPr/>
          </p:nvSpPr>
          <p:spPr>
            <a:xfrm>
              <a:off x="3422770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6099" name="Picture 37">
              <a:extLst>
                <a:ext uri="{FF2B5EF4-FFF2-40B4-BE49-F238E27FC236}">
                  <a16:creationId xmlns:a16="http://schemas.microsoft.com/office/drawing/2014/main" id="{261CC4B3-8B27-4C05-BB1B-214A9AFD6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017" y="3695845"/>
              <a:ext cx="586769" cy="58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Picture 39">
              <a:extLst>
                <a:ext uri="{FF2B5EF4-FFF2-40B4-BE49-F238E27FC236}">
                  <a16:creationId xmlns:a16="http://schemas.microsoft.com/office/drawing/2014/main" id="{26846450-2663-493C-92CE-F51F217A5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855" y="2844970"/>
              <a:ext cx="535036" cy="53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1" name="Picture 45">
              <a:extLst>
                <a:ext uri="{FF2B5EF4-FFF2-40B4-BE49-F238E27FC236}">
                  <a16:creationId xmlns:a16="http://schemas.microsoft.com/office/drawing/2014/main" id="{05FA0053-57C0-42B9-91F5-1AAC17C6C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402" y="2601408"/>
              <a:ext cx="857597" cy="86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2" name="Picture 46">
              <a:extLst>
                <a:ext uri="{FF2B5EF4-FFF2-40B4-BE49-F238E27FC236}">
                  <a16:creationId xmlns:a16="http://schemas.microsoft.com/office/drawing/2014/main" id="{9CAE34D1-A32B-4518-97E6-EB7DDDDB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595" y="3648505"/>
              <a:ext cx="586769" cy="58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box 3">
            <a:extLst>
              <a:ext uri="{FF2B5EF4-FFF2-40B4-BE49-F238E27FC236}">
                <a16:creationId xmlns:a16="http://schemas.microsoft.com/office/drawing/2014/main" id="{AEB3039F-EE81-416C-9F78-CF250B1F492B}"/>
              </a:ext>
            </a:extLst>
          </p:cNvPr>
          <p:cNvGrpSpPr>
            <a:grpSpLocks/>
          </p:cNvGrpSpPr>
          <p:nvPr/>
        </p:nvGrpSpPr>
        <p:grpSpPr bwMode="auto">
          <a:xfrm>
            <a:off x="5954713" y="2397125"/>
            <a:ext cx="2297112" cy="2298700"/>
            <a:chOff x="5954047" y="2397314"/>
            <a:chExt cx="2298459" cy="22984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F33D482-6C4D-4CB2-83F8-59DC5231621A}"/>
                </a:ext>
              </a:extLst>
            </p:cNvPr>
            <p:cNvSpPr/>
            <p:nvPr/>
          </p:nvSpPr>
          <p:spPr>
            <a:xfrm>
              <a:off x="5954047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6093" name="Picture 40">
              <a:extLst>
                <a:ext uri="{FF2B5EF4-FFF2-40B4-BE49-F238E27FC236}">
                  <a16:creationId xmlns:a16="http://schemas.microsoft.com/office/drawing/2014/main" id="{D6DF0F1D-45CB-4146-8D56-3A65A4EC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11" y="2527085"/>
              <a:ext cx="820745" cy="81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47">
              <a:extLst>
                <a:ext uri="{FF2B5EF4-FFF2-40B4-BE49-F238E27FC236}">
                  <a16:creationId xmlns:a16="http://schemas.microsoft.com/office/drawing/2014/main" id="{BF4E1431-AFD2-4AAE-B4EF-4D54632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20" y="2515507"/>
              <a:ext cx="820745" cy="819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48">
              <a:extLst>
                <a:ext uri="{FF2B5EF4-FFF2-40B4-BE49-F238E27FC236}">
                  <a16:creationId xmlns:a16="http://schemas.microsoft.com/office/drawing/2014/main" id="{92D706F0-F9DD-4513-A502-DE8C5E823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2054" y="3399384"/>
              <a:ext cx="535036" cy="53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50">
              <a:extLst>
                <a:ext uri="{FF2B5EF4-FFF2-40B4-BE49-F238E27FC236}">
                  <a16:creationId xmlns:a16="http://schemas.microsoft.com/office/drawing/2014/main" id="{45E2E88F-2869-4F74-971A-59354DB23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129" y="3988597"/>
              <a:ext cx="586769" cy="585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51">
              <a:extLst>
                <a:ext uri="{FF2B5EF4-FFF2-40B4-BE49-F238E27FC236}">
                  <a16:creationId xmlns:a16="http://schemas.microsoft.com/office/drawing/2014/main" id="{0B3E93E5-11C1-4BD0-8E32-60308F7C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229" y="3652637"/>
              <a:ext cx="885785" cy="88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tick">
            <a:extLst>
              <a:ext uri="{FF2B5EF4-FFF2-40B4-BE49-F238E27FC236}">
                <a16:creationId xmlns:a16="http://schemas.microsoft.com/office/drawing/2014/main" id="{18AC2D15-4D9D-4106-BA88-F4EF7118A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511425"/>
            <a:ext cx="19843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6">
            <a:extLst>
              <a:ext uri="{FF2B5EF4-FFF2-40B4-BE49-F238E27FC236}">
                <a16:creationId xmlns:a16="http://schemas.microsoft.com/office/drawing/2014/main" id="{4B9F7FDB-C6C0-45F1-B592-9F16221997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9877">
            <a:off x="784225" y="4791075"/>
            <a:ext cx="21415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8DDFC9-E3B0-437B-84AB-DF5847E3D35D}"/>
              </a:ext>
            </a:extLst>
          </p:cNvPr>
          <p:cNvSpPr/>
          <p:nvPr/>
        </p:nvSpPr>
        <p:spPr>
          <a:xfrm>
            <a:off x="3345703" y="625475"/>
            <a:ext cx="24525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Pay for It!</a:t>
            </a:r>
            <a:endParaRPr lang="en-GB" sz="4000" b="1" dirty="0"/>
          </a:p>
        </p:txBody>
      </p:sp>
      <p:pic>
        <p:nvPicPr>
          <p:cNvPr id="47107" name="Whole Class">
            <a:extLst>
              <a:ext uri="{FF2B5EF4-FFF2-40B4-BE49-F238E27FC236}">
                <a16:creationId xmlns:a16="http://schemas.microsoft.com/office/drawing/2014/main" id="{41C35BE0-F229-45AB-8E90-FA0F3479D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6442DF3-FB95-4B5D-83CB-E4BDA5BC4FC2}"/>
              </a:ext>
            </a:extLst>
          </p:cNvPr>
          <p:cNvSpPr/>
          <p:nvPr/>
        </p:nvSpPr>
        <p:spPr>
          <a:xfrm>
            <a:off x="755650" y="1476375"/>
            <a:ext cx="7632700" cy="68580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Archie has to pay for a slice of cake which costs 77p. Which money box contains the correct amount to pay for it? </a:t>
            </a:r>
          </a:p>
        </p:txBody>
      </p:sp>
      <p:sp>
        <p:nvSpPr>
          <p:cNvPr id="47109" name="Rectangle 17">
            <a:extLst>
              <a:ext uri="{FF2B5EF4-FFF2-40B4-BE49-F238E27FC236}">
                <a16:creationId xmlns:a16="http://schemas.microsoft.com/office/drawing/2014/main" id="{A6EABD6C-4BBD-40AD-956C-6B9B546C7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94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to select the right box.</a:t>
            </a:r>
          </a:p>
        </p:txBody>
      </p:sp>
      <p:sp>
        <p:nvSpPr>
          <p:cNvPr id="37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EBBB3E9-5390-4B14-9EAA-27C9E30E80C2}"/>
              </a:ext>
            </a:extLst>
          </p:cNvPr>
          <p:cNvSpPr/>
          <p:nvPr/>
        </p:nvSpPr>
        <p:spPr>
          <a:xfrm>
            <a:off x="7667625" y="5362575"/>
            <a:ext cx="584200" cy="642938"/>
          </a:xfrm>
          <a:prstGeom prst="rightArrow">
            <a:avLst/>
          </a:prstGeom>
          <a:solidFill>
            <a:srgbClr val="8CC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9" name="box 1">
            <a:extLst>
              <a:ext uri="{FF2B5EF4-FFF2-40B4-BE49-F238E27FC236}">
                <a16:creationId xmlns:a16="http://schemas.microsoft.com/office/drawing/2014/main" id="{8020007C-67BC-47A7-BFB6-602B996DFF65}"/>
              </a:ext>
            </a:extLst>
          </p:cNvPr>
          <p:cNvGrpSpPr>
            <a:grpSpLocks/>
          </p:cNvGrpSpPr>
          <p:nvPr/>
        </p:nvGrpSpPr>
        <p:grpSpPr bwMode="auto">
          <a:xfrm>
            <a:off x="892175" y="2397125"/>
            <a:ext cx="2297113" cy="2298700"/>
            <a:chOff x="891493" y="2397314"/>
            <a:chExt cx="2298459" cy="22984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2C25D5-D1A7-4BB3-B958-281333A0663C}"/>
                </a:ext>
              </a:extLst>
            </p:cNvPr>
            <p:cNvSpPr/>
            <p:nvPr/>
          </p:nvSpPr>
          <p:spPr>
            <a:xfrm>
              <a:off x="891493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7127" name="Picture 42">
              <a:extLst>
                <a:ext uri="{FF2B5EF4-FFF2-40B4-BE49-F238E27FC236}">
                  <a16:creationId xmlns:a16="http://schemas.microsoft.com/office/drawing/2014/main" id="{B7EDD070-C380-4D37-B16E-71DA76FC8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996" y="3828970"/>
              <a:ext cx="693353" cy="69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8" name="Picture 27">
              <a:extLst>
                <a:ext uri="{FF2B5EF4-FFF2-40B4-BE49-F238E27FC236}">
                  <a16:creationId xmlns:a16="http://schemas.microsoft.com/office/drawing/2014/main" id="{9F470287-CD27-4F87-B1CF-4E01DDA3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286" y="2701318"/>
              <a:ext cx="693353" cy="69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9" name="Picture 28">
              <a:extLst>
                <a:ext uri="{FF2B5EF4-FFF2-40B4-BE49-F238E27FC236}">
                  <a16:creationId xmlns:a16="http://schemas.microsoft.com/office/drawing/2014/main" id="{BD7C6F4E-8372-44EE-8B9A-38DF4CB7D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317" y="2558514"/>
              <a:ext cx="693353" cy="69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0" name="Picture 29">
              <a:extLst>
                <a:ext uri="{FF2B5EF4-FFF2-40B4-BE49-F238E27FC236}">
                  <a16:creationId xmlns:a16="http://schemas.microsoft.com/office/drawing/2014/main" id="{041F9415-80F3-4A95-9FC0-4C1C595B4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643" y="3867276"/>
              <a:ext cx="663559" cy="66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31" name="Picture 30">
              <a:extLst>
                <a:ext uri="{FF2B5EF4-FFF2-40B4-BE49-F238E27FC236}">
                  <a16:creationId xmlns:a16="http://schemas.microsoft.com/office/drawing/2014/main" id="{8FB3D3DB-C6F0-4706-BDC8-DA1BD96E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005" y="3335910"/>
              <a:ext cx="432568" cy="43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box 2">
            <a:extLst>
              <a:ext uri="{FF2B5EF4-FFF2-40B4-BE49-F238E27FC236}">
                <a16:creationId xmlns:a16="http://schemas.microsoft.com/office/drawing/2014/main" id="{FB9DD4F6-0361-4080-A6CB-8CF305BE3942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2397125"/>
            <a:ext cx="2298700" cy="2298700"/>
            <a:chOff x="3422770" y="2397314"/>
            <a:chExt cx="2298459" cy="22984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66FE40F-7D7C-4B65-96AB-65CBD1F42049}"/>
                </a:ext>
              </a:extLst>
            </p:cNvPr>
            <p:cNvSpPr/>
            <p:nvPr/>
          </p:nvSpPr>
          <p:spPr>
            <a:xfrm>
              <a:off x="3422770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7122" name="Picture 39">
              <a:extLst>
                <a:ext uri="{FF2B5EF4-FFF2-40B4-BE49-F238E27FC236}">
                  <a16:creationId xmlns:a16="http://schemas.microsoft.com/office/drawing/2014/main" id="{C1B9A37D-9314-4903-AE00-5C9CE39D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691" y="3651098"/>
              <a:ext cx="432568" cy="43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3" name="Picture 45">
              <a:extLst>
                <a:ext uri="{FF2B5EF4-FFF2-40B4-BE49-F238E27FC236}">
                  <a16:creationId xmlns:a16="http://schemas.microsoft.com/office/drawing/2014/main" id="{C516D2F5-8028-448F-B2C2-C1CF88A5F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665" y="2619083"/>
              <a:ext cx="693353" cy="69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4" name="Picture 31">
              <a:extLst>
                <a:ext uri="{FF2B5EF4-FFF2-40B4-BE49-F238E27FC236}">
                  <a16:creationId xmlns:a16="http://schemas.microsoft.com/office/drawing/2014/main" id="{55796ADE-B21D-42D9-A956-3450C345F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923" y="2585616"/>
              <a:ext cx="873751" cy="8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5" name="Picture 38">
              <a:extLst>
                <a:ext uri="{FF2B5EF4-FFF2-40B4-BE49-F238E27FC236}">
                  <a16:creationId xmlns:a16="http://schemas.microsoft.com/office/drawing/2014/main" id="{81650C16-A893-4E07-A995-9BC5BF075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335" y="3808990"/>
              <a:ext cx="716143" cy="7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box 3">
            <a:extLst>
              <a:ext uri="{FF2B5EF4-FFF2-40B4-BE49-F238E27FC236}">
                <a16:creationId xmlns:a16="http://schemas.microsoft.com/office/drawing/2014/main" id="{B5DB5E78-1FBE-451D-ABFD-8550441A0B0E}"/>
              </a:ext>
            </a:extLst>
          </p:cNvPr>
          <p:cNvGrpSpPr>
            <a:grpSpLocks/>
          </p:cNvGrpSpPr>
          <p:nvPr/>
        </p:nvGrpSpPr>
        <p:grpSpPr bwMode="auto">
          <a:xfrm>
            <a:off x="5954713" y="2397125"/>
            <a:ext cx="2297112" cy="2298700"/>
            <a:chOff x="5954047" y="2397314"/>
            <a:chExt cx="2298459" cy="22984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8AB7DE-8CD7-4F52-940F-815FB4502C21}"/>
                </a:ext>
              </a:extLst>
            </p:cNvPr>
            <p:cNvSpPr/>
            <p:nvPr/>
          </p:nvSpPr>
          <p:spPr>
            <a:xfrm>
              <a:off x="5954047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7117" name="Picture 40">
              <a:extLst>
                <a:ext uri="{FF2B5EF4-FFF2-40B4-BE49-F238E27FC236}">
                  <a16:creationId xmlns:a16="http://schemas.microsoft.com/office/drawing/2014/main" id="{6CFE3A6E-BA4F-4D2C-955A-BBD0CE9E5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511" y="2734787"/>
              <a:ext cx="663559" cy="66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48">
              <a:extLst>
                <a:ext uri="{FF2B5EF4-FFF2-40B4-BE49-F238E27FC236}">
                  <a16:creationId xmlns:a16="http://schemas.microsoft.com/office/drawing/2014/main" id="{408CE32C-CCF1-43AE-BDBC-E12BE8C29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741" y="3837155"/>
              <a:ext cx="432568" cy="43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51">
              <a:extLst>
                <a:ext uri="{FF2B5EF4-FFF2-40B4-BE49-F238E27FC236}">
                  <a16:creationId xmlns:a16="http://schemas.microsoft.com/office/drawing/2014/main" id="{97713884-AD73-490E-B255-18E1FB7C3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402" y="3651098"/>
              <a:ext cx="716143" cy="7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34">
              <a:extLst>
                <a:ext uri="{FF2B5EF4-FFF2-40B4-BE49-F238E27FC236}">
                  <a16:creationId xmlns:a16="http://schemas.microsoft.com/office/drawing/2014/main" id="{F8B5E4C9-D88E-44B0-9D0C-4D7C04222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112" y="2729328"/>
              <a:ext cx="873751" cy="8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tick">
            <a:extLst>
              <a:ext uri="{FF2B5EF4-FFF2-40B4-BE49-F238E27FC236}">
                <a16:creationId xmlns:a16="http://schemas.microsoft.com/office/drawing/2014/main" id="{36BD3B66-DEBC-4E83-9191-5CF5BE326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514600"/>
            <a:ext cx="19827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0">
            <a:extLst>
              <a:ext uri="{FF2B5EF4-FFF2-40B4-BE49-F238E27FC236}">
                <a16:creationId xmlns:a16="http://schemas.microsoft.com/office/drawing/2014/main" id="{3E9D474C-E7F9-457C-ACAA-3FEAB8DF89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451475"/>
            <a:ext cx="2219325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5FDED5-8C94-41F4-8DA5-48E4255069DC}"/>
              </a:ext>
            </a:extLst>
          </p:cNvPr>
          <p:cNvSpPr/>
          <p:nvPr/>
        </p:nvSpPr>
        <p:spPr>
          <a:xfrm>
            <a:off x="3345703" y="625475"/>
            <a:ext cx="24525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Pay for It!</a:t>
            </a:r>
            <a:endParaRPr lang="en-GB" sz="4000" b="1" dirty="0"/>
          </a:p>
        </p:txBody>
      </p:sp>
      <p:pic>
        <p:nvPicPr>
          <p:cNvPr id="49155" name="Whole Class">
            <a:extLst>
              <a:ext uri="{FF2B5EF4-FFF2-40B4-BE49-F238E27FC236}">
                <a16:creationId xmlns:a16="http://schemas.microsoft.com/office/drawing/2014/main" id="{E33CA2A8-3EAD-436B-B7DD-1099714F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6E54829-38ED-46BC-A6CD-E029F40A4308}"/>
              </a:ext>
            </a:extLst>
          </p:cNvPr>
          <p:cNvSpPr/>
          <p:nvPr/>
        </p:nvSpPr>
        <p:spPr>
          <a:xfrm>
            <a:off x="755650" y="1476375"/>
            <a:ext cx="7632700" cy="68580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Ali has to pay for a notepad which costs 82p. Which money box contains the correct amount to pay for it? </a:t>
            </a:r>
          </a:p>
        </p:txBody>
      </p:sp>
      <p:sp>
        <p:nvSpPr>
          <p:cNvPr id="49157" name="Rectangle 17">
            <a:extLst>
              <a:ext uri="{FF2B5EF4-FFF2-40B4-BE49-F238E27FC236}">
                <a16:creationId xmlns:a16="http://schemas.microsoft.com/office/drawing/2014/main" id="{2D68BC66-88E9-4489-A573-ACA6ACFED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942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Click to select the right box.</a:t>
            </a:r>
          </a:p>
        </p:txBody>
      </p:sp>
      <p:sp>
        <p:nvSpPr>
          <p:cNvPr id="37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619186-1948-490B-94DE-3B0197205CC5}"/>
              </a:ext>
            </a:extLst>
          </p:cNvPr>
          <p:cNvSpPr/>
          <p:nvPr/>
        </p:nvSpPr>
        <p:spPr>
          <a:xfrm>
            <a:off x="7667625" y="5362575"/>
            <a:ext cx="584200" cy="642938"/>
          </a:xfrm>
          <a:prstGeom prst="rightArrow">
            <a:avLst/>
          </a:prstGeom>
          <a:solidFill>
            <a:srgbClr val="8CC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" name="box 1">
            <a:extLst>
              <a:ext uri="{FF2B5EF4-FFF2-40B4-BE49-F238E27FC236}">
                <a16:creationId xmlns:a16="http://schemas.microsoft.com/office/drawing/2014/main" id="{DFAB2F4E-283F-4D1F-A821-05882C20B7FE}"/>
              </a:ext>
            </a:extLst>
          </p:cNvPr>
          <p:cNvGrpSpPr>
            <a:grpSpLocks/>
          </p:cNvGrpSpPr>
          <p:nvPr/>
        </p:nvGrpSpPr>
        <p:grpSpPr bwMode="auto">
          <a:xfrm>
            <a:off x="892175" y="2397125"/>
            <a:ext cx="2297113" cy="2298700"/>
            <a:chOff x="891493" y="2397314"/>
            <a:chExt cx="2298459" cy="22984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7496A1D-A5C9-464E-8405-F68588379F9B}"/>
                </a:ext>
              </a:extLst>
            </p:cNvPr>
            <p:cNvSpPr/>
            <p:nvPr/>
          </p:nvSpPr>
          <p:spPr>
            <a:xfrm>
              <a:off x="891493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9176" name="Picture 28">
              <a:extLst>
                <a:ext uri="{FF2B5EF4-FFF2-40B4-BE49-F238E27FC236}">
                  <a16:creationId xmlns:a16="http://schemas.microsoft.com/office/drawing/2014/main" id="{1A52FFFD-2026-4AAE-98A2-2E21523DC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043" y="2649385"/>
              <a:ext cx="693353" cy="69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7" name="Picture 29">
              <a:extLst>
                <a:ext uri="{FF2B5EF4-FFF2-40B4-BE49-F238E27FC236}">
                  <a16:creationId xmlns:a16="http://schemas.microsoft.com/office/drawing/2014/main" id="{18930435-0B71-4BF9-8708-46AC79DB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601" y="3677822"/>
              <a:ext cx="663559" cy="66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8" name="Picture 31">
              <a:extLst>
                <a:ext uri="{FF2B5EF4-FFF2-40B4-BE49-F238E27FC236}">
                  <a16:creationId xmlns:a16="http://schemas.microsoft.com/office/drawing/2014/main" id="{D10BFE19-B364-47ED-BE7B-EBCE0802D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36" y="2533950"/>
              <a:ext cx="873751" cy="8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9" name="Picture 38">
              <a:extLst>
                <a:ext uri="{FF2B5EF4-FFF2-40B4-BE49-F238E27FC236}">
                  <a16:creationId xmlns:a16="http://schemas.microsoft.com/office/drawing/2014/main" id="{24826EFF-EB09-4557-932A-F4F2622C2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392" y="3662589"/>
              <a:ext cx="716143" cy="7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box 2">
            <a:extLst>
              <a:ext uri="{FF2B5EF4-FFF2-40B4-BE49-F238E27FC236}">
                <a16:creationId xmlns:a16="http://schemas.microsoft.com/office/drawing/2014/main" id="{B28A26D5-0BC3-4638-9063-AE4EC07C013B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2397125"/>
            <a:ext cx="2298700" cy="2298700"/>
            <a:chOff x="3422770" y="2397314"/>
            <a:chExt cx="2298459" cy="22984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67496A-468F-47CD-A711-C095FE1AA176}"/>
                </a:ext>
              </a:extLst>
            </p:cNvPr>
            <p:cNvSpPr/>
            <p:nvPr/>
          </p:nvSpPr>
          <p:spPr>
            <a:xfrm>
              <a:off x="3422770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9171" name="Picture 39">
              <a:extLst>
                <a:ext uri="{FF2B5EF4-FFF2-40B4-BE49-F238E27FC236}">
                  <a16:creationId xmlns:a16="http://schemas.microsoft.com/office/drawing/2014/main" id="{2F2D4801-D3B6-41DD-A7F1-AFF384054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929" y="3710123"/>
              <a:ext cx="432568" cy="43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2" name="Picture 45">
              <a:extLst>
                <a:ext uri="{FF2B5EF4-FFF2-40B4-BE49-F238E27FC236}">
                  <a16:creationId xmlns:a16="http://schemas.microsoft.com/office/drawing/2014/main" id="{8B811BFF-822C-4E1A-9658-4D71BF4E5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997" y="2794769"/>
              <a:ext cx="693353" cy="69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3" name="Picture 51">
              <a:extLst>
                <a:ext uri="{FF2B5EF4-FFF2-40B4-BE49-F238E27FC236}">
                  <a16:creationId xmlns:a16="http://schemas.microsoft.com/office/drawing/2014/main" id="{0F067F72-8FF2-477B-938B-B6795AA33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190" y="3735281"/>
              <a:ext cx="716143" cy="7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74" name="Picture 32">
              <a:extLst>
                <a:ext uri="{FF2B5EF4-FFF2-40B4-BE49-F238E27FC236}">
                  <a16:creationId xmlns:a16="http://schemas.microsoft.com/office/drawing/2014/main" id="{147FCCFE-F798-42EC-99F5-D551F84A6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249" y="2602296"/>
              <a:ext cx="873751" cy="8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box 3">
            <a:extLst>
              <a:ext uri="{FF2B5EF4-FFF2-40B4-BE49-F238E27FC236}">
                <a16:creationId xmlns:a16="http://schemas.microsoft.com/office/drawing/2014/main" id="{23D718D1-5BDE-4F6E-B4E0-B421F24AE765}"/>
              </a:ext>
            </a:extLst>
          </p:cNvPr>
          <p:cNvGrpSpPr>
            <a:grpSpLocks/>
          </p:cNvGrpSpPr>
          <p:nvPr/>
        </p:nvGrpSpPr>
        <p:grpSpPr bwMode="auto">
          <a:xfrm>
            <a:off x="5954713" y="2397125"/>
            <a:ext cx="2297112" cy="2298700"/>
            <a:chOff x="5954047" y="2397314"/>
            <a:chExt cx="2298459" cy="229845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30A9217-7697-4B5A-8CC6-5A4A26314E48}"/>
                </a:ext>
              </a:extLst>
            </p:cNvPr>
            <p:cNvSpPr/>
            <p:nvPr/>
          </p:nvSpPr>
          <p:spPr>
            <a:xfrm>
              <a:off x="5954047" y="2397314"/>
              <a:ext cx="2298459" cy="229845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80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9165" name="Picture 40">
              <a:extLst>
                <a:ext uri="{FF2B5EF4-FFF2-40B4-BE49-F238E27FC236}">
                  <a16:creationId xmlns:a16="http://schemas.microsoft.com/office/drawing/2014/main" id="{A966D772-BCF7-4BD0-9CA5-06FC5D20F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388" y="3722073"/>
              <a:ext cx="663559" cy="66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6" name="Picture 48">
              <a:extLst>
                <a:ext uri="{FF2B5EF4-FFF2-40B4-BE49-F238E27FC236}">
                  <a16:creationId xmlns:a16="http://schemas.microsoft.com/office/drawing/2014/main" id="{0BAE857C-7698-4BB3-914E-72CFE6132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374" y="3416019"/>
              <a:ext cx="432568" cy="43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7" name="Picture 34">
              <a:extLst>
                <a:ext uri="{FF2B5EF4-FFF2-40B4-BE49-F238E27FC236}">
                  <a16:creationId xmlns:a16="http://schemas.microsoft.com/office/drawing/2014/main" id="{0A8FBEC6-6ACB-4E79-95A9-46322E8C5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3575" y="2561424"/>
              <a:ext cx="873751" cy="87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8" name="Picture 27">
              <a:extLst>
                <a:ext uri="{FF2B5EF4-FFF2-40B4-BE49-F238E27FC236}">
                  <a16:creationId xmlns:a16="http://schemas.microsoft.com/office/drawing/2014/main" id="{87E909C7-5EAB-4FC7-AA74-A792A289D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348" y="2649385"/>
              <a:ext cx="693353" cy="69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9" name="Picture 33">
              <a:extLst>
                <a:ext uri="{FF2B5EF4-FFF2-40B4-BE49-F238E27FC236}">
                  <a16:creationId xmlns:a16="http://schemas.microsoft.com/office/drawing/2014/main" id="{17CAB840-D56C-42AF-A6EF-B75715777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542" y="3770858"/>
              <a:ext cx="716143" cy="71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tick">
            <a:extLst>
              <a:ext uri="{FF2B5EF4-FFF2-40B4-BE49-F238E27FC236}">
                <a16:creationId xmlns:a16="http://schemas.microsoft.com/office/drawing/2014/main" id="{EE4050AA-58D8-4F4F-90E8-617B167203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533650"/>
            <a:ext cx="1982788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6">
            <a:extLst>
              <a:ext uri="{FF2B5EF4-FFF2-40B4-BE49-F238E27FC236}">
                <a16:creationId xmlns:a16="http://schemas.microsoft.com/office/drawing/2014/main" id="{1EFA0BD9-7879-43CB-86CE-D6FF210E6E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00625"/>
            <a:ext cx="174307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12D3D6-E93C-4464-AA13-4CB0180EF341}"/>
              </a:ext>
            </a:extLst>
          </p:cNvPr>
          <p:cNvSpPr/>
          <p:nvPr/>
        </p:nvSpPr>
        <p:spPr>
          <a:xfrm>
            <a:off x="3164564" y="696913"/>
            <a:ext cx="28148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In My Purse</a:t>
            </a:r>
            <a:endParaRPr lang="en-GB" sz="4000" b="1" dirty="0"/>
          </a:p>
        </p:txBody>
      </p:sp>
      <p:sp>
        <p:nvSpPr>
          <p:cNvPr id="24" name="answer button">
            <a:extLst>
              <a:ext uri="{FF2B5EF4-FFF2-40B4-BE49-F238E27FC236}">
                <a16:creationId xmlns:a16="http://schemas.microsoft.com/office/drawing/2014/main" id="{45E6F098-A43A-4CC3-B6BD-11E2646BE348}"/>
              </a:ext>
            </a:extLst>
          </p:cNvPr>
          <p:cNvSpPr/>
          <p:nvPr/>
        </p:nvSpPr>
        <p:spPr>
          <a:xfrm>
            <a:off x="3883025" y="5594350"/>
            <a:ext cx="1377950" cy="492125"/>
          </a:xfrm>
          <a:prstGeom prst="roundRect">
            <a:avLst>
              <a:gd name="adj" fmla="val 11348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Answer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A65B569-01FD-472F-B77E-C674F418FAD3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41450"/>
            <a:ext cx="7777162" cy="544513"/>
            <a:chOff x="755649" y="5553393"/>
            <a:chExt cx="7775951" cy="55084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A993163C-A710-4431-BD03-332653CA3545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much money is in my purse?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FC0ACFC3-D65B-40F1-893F-EA5B36B7D49C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5365" name="Picture 12">
            <a:extLst>
              <a:ext uri="{FF2B5EF4-FFF2-40B4-BE49-F238E27FC236}">
                <a16:creationId xmlns:a16="http://schemas.microsoft.com/office/drawing/2014/main" id="{5EC84006-C875-467C-A90B-AD019A0D2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6FE253C3-B26A-4177-B32B-2A982A8E9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138363"/>
            <a:ext cx="3892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>
            <a:extLst>
              <a:ext uri="{FF2B5EF4-FFF2-40B4-BE49-F238E27FC236}">
                <a16:creationId xmlns:a16="http://schemas.microsoft.com/office/drawing/2014/main" id="{8E23D521-5CB0-438E-94B9-D697F1F32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00234">
            <a:off x="3632200" y="3154363"/>
            <a:ext cx="7556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>
            <a:extLst>
              <a:ext uri="{FF2B5EF4-FFF2-40B4-BE49-F238E27FC236}">
                <a16:creationId xmlns:a16="http://schemas.microsoft.com/office/drawing/2014/main" id="{278E9F6D-C508-4FC2-8659-81960AE2E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3646488"/>
            <a:ext cx="5127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8">
            <a:extLst>
              <a:ext uri="{FF2B5EF4-FFF2-40B4-BE49-F238E27FC236}">
                <a16:creationId xmlns:a16="http://schemas.microsoft.com/office/drawing/2014/main" id="{4719DE49-7816-4D4A-B7CB-83C89C482B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665">
            <a:off x="5062538" y="3136900"/>
            <a:ext cx="58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E861472-FBE7-49FF-8B1A-9E572CDD2DAC}"/>
              </a:ext>
            </a:extLst>
          </p:cNvPr>
          <p:cNvSpPr/>
          <p:nvPr/>
        </p:nvSpPr>
        <p:spPr>
          <a:xfrm>
            <a:off x="6518275" y="2290763"/>
            <a:ext cx="1728788" cy="172878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26p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04E3C8-63A5-440B-A8E9-3A226DA8B2D1}"/>
              </a:ext>
            </a:extLst>
          </p:cNvPr>
          <p:cNvSpPr/>
          <p:nvPr/>
        </p:nvSpPr>
        <p:spPr>
          <a:xfrm>
            <a:off x="3164564" y="696913"/>
            <a:ext cx="28148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In My Purse</a:t>
            </a:r>
            <a:endParaRPr lang="en-GB" sz="4000" b="1" dirty="0"/>
          </a:p>
        </p:txBody>
      </p:sp>
      <p:sp>
        <p:nvSpPr>
          <p:cNvPr id="24" name="answer button">
            <a:extLst>
              <a:ext uri="{FF2B5EF4-FFF2-40B4-BE49-F238E27FC236}">
                <a16:creationId xmlns:a16="http://schemas.microsoft.com/office/drawing/2014/main" id="{877F4E1F-9396-465A-B24C-0AA08A6E95B4}"/>
              </a:ext>
            </a:extLst>
          </p:cNvPr>
          <p:cNvSpPr/>
          <p:nvPr/>
        </p:nvSpPr>
        <p:spPr>
          <a:xfrm>
            <a:off x="3883025" y="5594350"/>
            <a:ext cx="1377950" cy="492125"/>
          </a:xfrm>
          <a:prstGeom prst="roundRect">
            <a:avLst>
              <a:gd name="adj" fmla="val 11348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Answer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C9589E3-2057-41C3-ABA6-F2F66D5E87EC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41450"/>
            <a:ext cx="7777162" cy="544513"/>
            <a:chOff x="755649" y="5553393"/>
            <a:chExt cx="7775951" cy="55084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7F524496-6949-4848-838E-3B899B4E8458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much money is in my purse?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72BFD639-393C-4F5F-868D-5744E098C6EA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6389" name="Picture 12">
            <a:extLst>
              <a:ext uri="{FF2B5EF4-FFF2-40B4-BE49-F238E27FC236}">
                <a16:creationId xmlns:a16="http://schemas.microsoft.com/office/drawing/2014/main" id="{ABFE6B68-DD15-496A-863F-C5073D940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>
            <a:extLst>
              <a:ext uri="{FF2B5EF4-FFF2-40B4-BE49-F238E27FC236}">
                <a16:creationId xmlns:a16="http://schemas.microsoft.com/office/drawing/2014/main" id="{C05234F1-98FB-4D5B-A048-56A3BA3F9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138363"/>
            <a:ext cx="3892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>
            <a:extLst>
              <a:ext uri="{FF2B5EF4-FFF2-40B4-BE49-F238E27FC236}">
                <a16:creationId xmlns:a16="http://schemas.microsoft.com/office/drawing/2014/main" id="{0592F32B-7598-484F-96B7-F65B4A0EB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70522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BD6C375-1C5A-4734-AE83-B1355822F6B3}"/>
              </a:ext>
            </a:extLst>
          </p:cNvPr>
          <p:cNvSpPr/>
          <p:nvPr/>
        </p:nvSpPr>
        <p:spPr>
          <a:xfrm>
            <a:off x="6518275" y="2290763"/>
            <a:ext cx="1728788" cy="172878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17p</a:t>
            </a:r>
          </a:p>
        </p:txBody>
      </p:sp>
      <p:pic>
        <p:nvPicPr>
          <p:cNvPr id="16393" name="Picture 1">
            <a:extLst>
              <a:ext uri="{FF2B5EF4-FFF2-40B4-BE49-F238E27FC236}">
                <a16:creationId xmlns:a16="http://schemas.microsoft.com/office/drawing/2014/main" id="{A7FF911A-8C7D-4A37-990C-13166D56F1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3028950"/>
            <a:ext cx="8858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>
            <a:extLst>
              <a:ext uri="{FF2B5EF4-FFF2-40B4-BE49-F238E27FC236}">
                <a16:creationId xmlns:a16="http://schemas.microsoft.com/office/drawing/2014/main" id="{6C8AFE87-BBF9-4454-8CCF-56FEC492B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668">
            <a:off x="4999038" y="3028950"/>
            <a:ext cx="8731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B92FA7-8B54-42E2-B78C-35FDC22AB5A8}"/>
              </a:ext>
            </a:extLst>
          </p:cNvPr>
          <p:cNvSpPr/>
          <p:nvPr/>
        </p:nvSpPr>
        <p:spPr>
          <a:xfrm>
            <a:off x="3164564" y="696913"/>
            <a:ext cx="28148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In My Purse</a:t>
            </a:r>
            <a:endParaRPr lang="en-GB" sz="4000" b="1" dirty="0"/>
          </a:p>
        </p:txBody>
      </p:sp>
      <p:sp>
        <p:nvSpPr>
          <p:cNvPr id="24" name="answer button">
            <a:extLst>
              <a:ext uri="{FF2B5EF4-FFF2-40B4-BE49-F238E27FC236}">
                <a16:creationId xmlns:a16="http://schemas.microsoft.com/office/drawing/2014/main" id="{FB218FB9-DBD2-4EB3-A853-D691AACE872F}"/>
              </a:ext>
            </a:extLst>
          </p:cNvPr>
          <p:cNvSpPr/>
          <p:nvPr/>
        </p:nvSpPr>
        <p:spPr>
          <a:xfrm>
            <a:off x="3883025" y="5594350"/>
            <a:ext cx="1377950" cy="492125"/>
          </a:xfrm>
          <a:prstGeom prst="roundRect">
            <a:avLst>
              <a:gd name="adj" fmla="val 11348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Answer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461AD6-C682-4B25-BD20-B0442513D5DC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41450"/>
            <a:ext cx="7777162" cy="544513"/>
            <a:chOff x="755649" y="5553393"/>
            <a:chExt cx="7775951" cy="55084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7014C8A-06AE-478C-BF6C-34CB3071CF59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much money is in my purse?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0E23E4E4-AE06-4A27-8306-A1CC34FD86DD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7413" name="Picture 12">
            <a:extLst>
              <a:ext uri="{FF2B5EF4-FFF2-40B4-BE49-F238E27FC236}">
                <a16:creationId xmlns:a16="http://schemas.microsoft.com/office/drawing/2014/main" id="{B3D2FA19-3BA3-447E-8C29-4B29D82EF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>
            <a:extLst>
              <a:ext uri="{FF2B5EF4-FFF2-40B4-BE49-F238E27FC236}">
                <a16:creationId xmlns:a16="http://schemas.microsoft.com/office/drawing/2014/main" id="{F94AF189-7D81-4DA9-A3E1-8A1355985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138363"/>
            <a:ext cx="3892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D08B51D-5260-404C-86A6-59121BC47790}"/>
              </a:ext>
            </a:extLst>
          </p:cNvPr>
          <p:cNvSpPr/>
          <p:nvPr/>
        </p:nvSpPr>
        <p:spPr>
          <a:xfrm>
            <a:off x="6518275" y="2290763"/>
            <a:ext cx="1728788" cy="172878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32p</a:t>
            </a:r>
          </a:p>
        </p:txBody>
      </p:sp>
      <p:pic>
        <p:nvPicPr>
          <p:cNvPr id="17416" name="Picture 12">
            <a:extLst>
              <a:ext uri="{FF2B5EF4-FFF2-40B4-BE49-F238E27FC236}">
                <a16:creationId xmlns:a16="http://schemas.microsoft.com/office/drawing/2014/main" id="{FF75E545-3524-4D9E-89A1-D8FE3DE9F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668">
            <a:off x="4999038" y="3028950"/>
            <a:ext cx="8731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>
            <a:extLst>
              <a:ext uri="{FF2B5EF4-FFF2-40B4-BE49-F238E27FC236}">
                <a16:creationId xmlns:a16="http://schemas.microsoft.com/office/drawing/2014/main" id="{F85A716B-CE5F-42D3-A9B4-3794D6D35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078163"/>
            <a:ext cx="587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5">
            <a:extLst>
              <a:ext uri="{FF2B5EF4-FFF2-40B4-BE49-F238E27FC236}">
                <a16:creationId xmlns:a16="http://schemas.microsoft.com/office/drawing/2014/main" id="{D32A062E-7377-4DD0-98F7-75D9108502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000">
            <a:off x="4645025" y="3906838"/>
            <a:ext cx="5857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">
            <a:extLst>
              <a:ext uri="{FF2B5EF4-FFF2-40B4-BE49-F238E27FC236}">
                <a16:creationId xmlns:a16="http://schemas.microsoft.com/office/drawing/2014/main" id="{7B31F211-89D5-4E98-B4A3-5103B26CB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375">
            <a:off x="3416300" y="3589338"/>
            <a:ext cx="857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E835C5-656B-4666-A62C-CFF75D458AE5}"/>
              </a:ext>
            </a:extLst>
          </p:cNvPr>
          <p:cNvSpPr/>
          <p:nvPr/>
        </p:nvSpPr>
        <p:spPr>
          <a:xfrm>
            <a:off x="3164564" y="696913"/>
            <a:ext cx="28148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In My Purse</a:t>
            </a:r>
            <a:endParaRPr lang="en-GB" sz="4000" b="1" dirty="0"/>
          </a:p>
        </p:txBody>
      </p:sp>
      <p:sp>
        <p:nvSpPr>
          <p:cNvPr id="24" name="answer button">
            <a:extLst>
              <a:ext uri="{FF2B5EF4-FFF2-40B4-BE49-F238E27FC236}">
                <a16:creationId xmlns:a16="http://schemas.microsoft.com/office/drawing/2014/main" id="{C31D0BF9-521D-4569-B808-4B190FE73B62}"/>
              </a:ext>
            </a:extLst>
          </p:cNvPr>
          <p:cNvSpPr/>
          <p:nvPr/>
        </p:nvSpPr>
        <p:spPr>
          <a:xfrm>
            <a:off x="3883025" y="5594350"/>
            <a:ext cx="1377950" cy="492125"/>
          </a:xfrm>
          <a:prstGeom prst="roundRect">
            <a:avLst>
              <a:gd name="adj" fmla="val 11348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Answer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BD9F1B-78F5-4308-B689-5BB11A49C52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41450"/>
            <a:ext cx="7777162" cy="544513"/>
            <a:chOff x="755649" y="5553393"/>
            <a:chExt cx="7775951" cy="55084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22A15C65-20C7-4752-9BD0-314684738012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much money is in my purse?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C9814526-D57D-48F2-AE0E-0CDE55B89BD5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8437" name="Picture 12">
            <a:extLst>
              <a:ext uri="{FF2B5EF4-FFF2-40B4-BE49-F238E27FC236}">
                <a16:creationId xmlns:a16="http://schemas.microsoft.com/office/drawing/2014/main" id="{869D7042-B44A-496E-A2F0-A9F38A663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>
            <a:extLst>
              <a:ext uri="{FF2B5EF4-FFF2-40B4-BE49-F238E27FC236}">
                <a16:creationId xmlns:a16="http://schemas.microsoft.com/office/drawing/2014/main" id="{001BF78B-3AD3-4D2B-B605-CE8CAC198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138363"/>
            <a:ext cx="3892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19D4EC6-4C34-4B37-892B-84E40F099BCA}"/>
              </a:ext>
            </a:extLst>
          </p:cNvPr>
          <p:cNvSpPr/>
          <p:nvPr/>
        </p:nvSpPr>
        <p:spPr>
          <a:xfrm>
            <a:off x="6518275" y="2290763"/>
            <a:ext cx="1728788" cy="172878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55p</a:t>
            </a:r>
          </a:p>
        </p:txBody>
      </p:sp>
      <p:pic>
        <p:nvPicPr>
          <p:cNvPr id="18440" name="Picture 12">
            <a:extLst>
              <a:ext uri="{FF2B5EF4-FFF2-40B4-BE49-F238E27FC236}">
                <a16:creationId xmlns:a16="http://schemas.microsoft.com/office/drawing/2014/main" id="{D1790253-B882-4A50-8F8E-3F2699EC2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668">
            <a:off x="4999038" y="3028950"/>
            <a:ext cx="8731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>
            <a:extLst>
              <a:ext uri="{FF2B5EF4-FFF2-40B4-BE49-F238E27FC236}">
                <a16:creationId xmlns:a16="http://schemas.microsoft.com/office/drawing/2014/main" id="{E4558BE5-B6F6-4CE2-9441-746888371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375">
            <a:off x="3416300" y="3589338"/>
            <a:ext cx="857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>
            <a:extLst>
              <a:ext uri="{FF2B5EF4-FFF2-40B4-BE49-F238E27FC236}">
                <a16:creationId xmlns:a16="http://schemas.microsoft.com/office/drawing/2014/main" id="{4064F68D-B6FF-4AFA-A406-25C20C630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037">
            <a:off x="4430713" y="3870325"/>
            <a:ext cx="8572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>
            <a:extLst>
              <a:ext uri="{FF2B5EF4-FFF2-40B4-BE49-F238E27FC236}">
                <a16:creationId xmlns:a16="http://schemas.microsoft.com/office/drawing/2014/main" id="{429C8EF2-F412-4EBF-B043-DAF1F158A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311467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E8CCC0-935C-4F13-9C41-6EA2ABC03F57}"/>
              </a:ext>
            </a:extLst>
          </p:cNvPr>
          <p:cNvSpPr/>
          <p:nvPr/>
        </p:nvSpPr>
        <p:spPr>
          <a:xfrm>
            <a:off x="3164564" y="696913"/>
            <a:ext cx="28148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In My Purse</a:t>
            </a:r>
            <a:endParaRPr lang="en-GB" sz="4000" b="1" dirty="0"/>
          </a:p>
        </p:txBody>
      </p:sp>
      <p:sp>
        <p:nvSpPr>
          <p:cNvPr id="24" name="answer button">
            <a:extLst>
              <a:ext uri="{FF2B5EF4-FFF2-40B4-BE49-F238E27FC236}">
                <a16:creationId xmlns:a16="http://schemas.microsoft.com/office/drawing/2014/main" id="{D719632B-CA2D-4147-A984-14DFAF1B7F6D}"/>
              </a:ext>
            </a:extLst>
          </p:cNvPr>
          <p:cNvSpPr/>
          <p:nvPr/>
        </p:nvSpPr>
        <p:spPr>
          <a:xfrm>
            <a:off x="3883025" y="5594350"/>
            <a:ext cx="1377950" cy="492125"/>
          </a:xfrm>
          <a:prstGeom prst="roundRect">
            <a:avLst>
              <a:gd name="adj" fmla="val 11348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Answer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57EE9AA-79EF-448F-A9D3-8BE630130ACA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41450"/>
            <a:ext cx="7777162" cy="544513"/>
            <a:chOff x="755649" y="5553393"/>
            <a:chExt cx="7775951" cy="55084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074B0995-8793-47CE-982B-8047B7242767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much money is in my purse?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50BBB915-5EEA-464D-B3EF-53C357F1772E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19461" name="Picture 12">
            <a:extLst>
              <a:ext uri="{FF2B5EF4-FFF2-40B4-BE49-F238E27FC236}">
                <a16:creationId xmlns:a16="http://schemas.microsoft.com/office/drawing/2014/main" id="{F1321F8F-758A-458E-8F14-C003945CE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547324EF-B015-42AB-B23A-EA23BF3CF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138363"/>
            <a:ext cx="3892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8F68469-BE21-4C25-B843-A9B0F4DD4388}"/>
              </a:ext>
            </a:extLst>
          </p:cNvPr>
          <p:cNvSpPr/>
          <p:nvPr/>
        </p:nvSpPr>
        <p:spPr>
          <a:xfrm>
            <a:off x="6518275" y="2290763"/>
            <a:ext cx="1728788" cy="172878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45p</a:t>
            </a:r>
          </a:p>
        </p:txBody>
      </p:sp>
      <p:pic>
        <p:nvPicPr>
          <p:cNvPr id="19464" name="Picture 17">
            <a:extLst>
              <a:ext uri="{FF2B5EF4-FFF2-40B4-BE49-F238E27FC236}">
                <a16:creationId xmlns:a16="http://schemas.microsoft.com/office/drawing/2014/main" id="{6A90FFFB-ECAD-43C5-8276-2BBC9AD73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311467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>
            <a:extLst>
              <a:ext uri="{FF2B5EF4-FFF2-40B4-BE49-F238E27FC236}">
                <a16:creationId xmlns:a16="http://schemas.microsoft.com/office/drawing/2014/main" id="{8B56E5FB-1F5D-4E40-B3E7-220AB91CB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3718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5">
            <a:extLst>
              <a:ext uri="{FF2B5EF4-FFF2-40B4-BE49-F238E27FC236}">
                <a16:creationId xmlns:a16="http://schemas.microsoft.com/office/drawing/2014/main" id="{F0AF3EEE-7E94-4AE5-AC9D-1931BA5BB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3114675"/>
            <a:ext cx="5143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8">
            <a:extLst>
              <a:ext uri="{FF2B5EF4-FFF2-40B4-BE49-F238E27FC236}">
                <a16:creationId xmlns:a16="http://schemas.microsoft.com/office/drawing/2014/main" id="{890F86A3-30ED-4A6F-A57D-D09F064CA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527425"/>
            <a:ext cx="5143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>
            <a:extLst>
              <a:ext uri="{FF2B5EF4-FFF2-40B4-BE49-F238E27FC236}">
                <a16:creationId xmlns:a16="http://schemas.microsoft.com/office/drawing/2014/main" id="{2029168E-A8D0-44E8-B4A4-D3AC6C9B0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378460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0">
            <a:extLst>
              <a:ext uri="{FF2B5EF4-FFF2-40B4-BE49-F238E27FC236}">
                <a16:creationId xmlns:a16="http://schemas.microsoft.com/office/drawing/2014/main" id="{E70DE6B9-426D-4641-8654-F88C1BB3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0195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1">
            <a:extLst>
              <a:ext uri="{FF2B5EF4-FFF2-40B4-BE49-F238E27FC236}">
                <a16:creationId xmlns:a16="http://schemas.microsoft.com/office/drawing/2014/main" id="{36B2F980-966E-4012-B3F3-C3BEC7EB7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4549775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2">
            <a:extLst>
              <a:ext uri="{FF2B5EF4-FFF2-40B4-BE49-F238E27FC236}">
                <a16:creationId xmlns:a16="http://schemas.microsoft.com/office/drawing/2014/main" id="{985AD553-15BF-4B9E-8C33-CCA0DCB43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348163"/>
            <a:ext cx="5143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24">
            <a:extLst>
              <a:ext uri="{FF2B5EF4-FFF2-40B4-BE49-F238E27FC236}">
                <a16:creationId xmlns:a16="http://schemas.microsoft.com/office/drawing/2014/main" id="{8029B0C8-D670-429D-9F34-A147F8DE7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835400"/>
            <a:ext cx="512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C3654A-9EE9-4D73-9FB0-FB6DC7DA32A3}"/>
              </a:ext>
            </a:extLst>
          </p:cNvPr>
          <p:cNvSpPr/>
          <p:nvPr/>
        </p:nvSpPr>
        <p:spPr>
          <a:xfrm>
            <a:off x="3164564" y="696913"/>
            <a:ext cx="281487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In My Purse</a:t>
            </a:r>
            <a:endParaRPr lang="en-GB" sz="4000" b="1" dirty="0"/>
          </a:p>
        </p:txBody>
      </p:sp>
      <p:sp>
        <p:nvSpPr>
          <p:cNvPr id="24" name="answer button">
            <a:extLst>
              <a:ext uri="{FF2B5EF4-FFF2-40B4-BE49-F238E27FC236}">
                <a16:creationId xmlns:a16="http://schemas.microsoft.com/office/drawing/2014/main" id="{3D6F3B3D-E403-421F-8606-1A5AF9D39FE3}"/>
              </a:ext>
            </a:extLst>
          </p:cNvPr>
          <p:cNvSpPr/>
          <p:nvPr/>
        </p:nvSpPr>
        <p:spPr>
          <a:xfrm>
            <a:off x="3883025" y="5594350"/>
            <a:ext cx="1377950" cy="492125"/>
          </a:xfrm>
          <a:prstGeom prst="roundRect">
            <a:avLst>
              <a:gd name="adj" fmla="val 11348"/>
            </a:avLst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Answer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FDE7D51-2B47-436C-9153-1C0F602154A5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1441450"/>
            <a:ext cx="7777162" cy="544513"/>
            <a:chOff x="755649" y="5553393"/>
            <a:chExt cx="7775951" cy="550845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B552517-1B8E-4535-AC0E-47133E76142F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tx1"/>
                  </a:solidFill>
                </a:rPr>
                <a:t>How much money is in my purse?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817F572A-E2E4-4D8A-81C8-BF08D0438F1A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22533" name="Picture 12">
            <a:extLst>
              <a:ext uri="{FF2B5EF4-FFF2-40B4-BE49-F238E27FC236}">
                <a16:creationId xmlns:a16="http://schemas.microsoft.com/office/drawing/2014/main" id="{E224D31A-F9EC-4FEA-A904-4F8B203CC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>
            <a:extLst>
              <a:ext uri="{FF2B5EF4-FFF2-40B4-BE49-F238E27FC236}">
                <a16:creationId xmlns:a16="http://schemas.microsoft.com/office/drawing/2014/main" id="{238C72DB-1B35-4CD5-998E-D2848C76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138363"/>
            <a:ext cx="389255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50EFCCA-904A-4A71-91F3-DB5EA466A7DA}"/>
              </a:ext>
            </a:extLst>
          </p:cNvPr>
          <p:cNvSpPr/>
          <p:nvPr/>
        </p:nvSpPr>
        <p:spPr>
          <a:xfrm>
            <a:off x="6518275" y="2290763"/>
            <a:ext cx="1728788" cy="1728787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81p</a:t>
            </a:r>
          </a:p>
        </p:txBody>
      </p:sp>
      <p:pic>
        <p:nvPicPr>
          <p:cNvPr id="22536" name="Picture 1">
            <a:extLst>
              <a:ext uri="{FF2B5EF4-FFF2-40B4-BE49-F238E27FC236}">
                <a16:creationId xmlns:a16="http://schemas.microsoft.com/office/drawing/2014/main" id="{9E9D6F8A-1029-4A49-AEF2-10F2C8B2F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3929063"/>
            <a:ext cx="11430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7">
            <a:extLst>
              <a:ext uri="{FF2B5EF4-FFF2-40B4-BE49-F238E27FC236}">
                <a16:creationId xmlns:a16="http://schemas.microsoft.com/office/drawing/2014/main" id="{3CB00DF7-1519-464C-BA1C-43E916461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668">
            <a:off x="5275263" y="4137025"/>
            <a:ext cx="8731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4">
            <a:extLst>
              <a:ext uri="{FF2B5EF4-FFF2-40B4-BE49-F238E27FC236}">
                <a16:creationId xmlns:a16="http://schemas.microsoft.com/office/drawing/2014/main" id="{61D6AB07-B56B-425C-87D7-FF0B6D34B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232150"/>
            <a:ext cx="587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">
            <a:extLst>
              <a:ext uri="{FF2B5EF4-FFF2-40B4-BE49-F238E27FC236}">
                <a16:creationId xmlns:a16="http://schemas.microsoft.com/office/drawing/2014/main" id="{87F32E14-4452-498F-A114-409AC691E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668">
            <a:off x="4327525" y="4259263"/>
            <a:ext cx="8715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6">
            <a:extLst>
              <a:ext uri="{FF2B5EF4-FFF2-40B4-BE49-F238E27FC236}">
                <a16:creationId xmlns:a16="http://schemas.microsoft.com/office/drawing/2014/main" id="{293B4C16-8903-4148-94A3-226640840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562350"/>
            <a:ext cx="5127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7">
            <a:extLst>
              <a:ext uri="{FF2B5EF4-FFF2-40B4-BE49-F238E27FC236}">
                <a16:creationId xmlns:a16="http://schemas.microsoft.com/office/drawing/2014/main" id="{C63763C0-C4A5-406B-89C0-32D00FF9EB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3094038"/>
            <a:ext cx="5143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176E75-478D-4D9C-9E8D-F45DDF3EB0A4}"/>
              </a:ext>
            </a:extLst>
          </p:cNvPr>
          <p:cNvSpPr/>
          <p:nvPr/>
        </p:nvSpPr>
        <p:spPr>
          <a:xfrm>
            <a:off x="3056361" y="696913"/>
            <a:ext cx="303127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Totally Total</a:t>
            </a:r>
            <a:endParaRPr lang="en-GB" sz="4000" b="1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B8697DF-FDB3-40AF-9B87-10D1F2E7658C}"/>
              </a:ext>
            </a:extLst>
          </p:cNvPr>
          <p:cNvSpPr/>
          <p:nvPr/>
        </p:nvSpPr>
        <p:spPr>
          <a:xfrm>
            <a:off x="755650" y="1476375"/>
            <a:ext cx="7632700" cy="68580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adding amounts of money, it is usually easier to start with the largest amount first. 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0C524C9D-B9D2-4E10-A6E8-E108408EB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363788"/>
            <a:ext cx="9191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8114577A-17C9-40A8-8691-D6F440FA7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2543175"/>
            <a:ext cx="5349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>
            <a:extLst>
              <a:ext uri="{FF2B5EF4-FFF2-40B4-BE49-F238E27FC236}">
                <a16:creationId xmlns:a16="http://schemas.microsoft.com/office/drawing/2014/main" id="{FAB48028-CF0C-48A9-8946-FE8E1A1066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63788"/>
            <a:ext cx="82073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>
            <a:extLst>
              <a:ext uri="{FF2B5EF4-FFF2-40B4-BE49-F238E27FC236}">
                <a16:creationId xmlns:a16="http://schemas.microsoft.com/office/drawing/2014/main" id="{BA6F057E-70B6-460E-AFE6-FE4220B56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2411413"/>
            <a:ext cx="7969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>
            <a:extLst>
              <a:ext uri="{FF2B5EF4-FFF2-40B4-BE49-F238E27FC236}">
                <a16:creationId xmlns:a16="http://schemas.microsoft.com/office/drawing/2014/main" id="{F689053F-B874-4339-968B-985DC366B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192338"/>
            <a:ext cx="110331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65CE28F-8B53-4928-8FD9-4E197B9D9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5407025"/>
            <a:ext cx="57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50p</a:t>
            </a:r>
          </a:p>
        </p:txBody>
      </p:sp>
      <p:pic>
        <p:nvPicPr>
          <p:cNvPr id="23562" name="Picture 17">
            <a:extLst>
              <a:ext uri="{FF2B5EF4-FFF2-40B4-BE49-F238E27FC236}">
                <a16:creationId xmlns:a16="http://schemas.microsoft.com/office/drawing/2014/main" id="{7F204932-F0AA-46E1-9D69-B1FA83704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63788"/>
            <a:ext cx="9191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14FD45-15EA-4E2E-88ED-6534CD62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290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For example, if we were to find the total of these coins then it would make sense to arrange the coins in order of value first. 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C1961-325C-46BD-A076-B43A8B783D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4191000"/>
            <a:ext cx="11033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1D44E1-0641-4B14-8C1C-B93A460D99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4370388"/>
            <a:ext cx="79692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AACDAB-B357-426B-9D3F-86CA406EB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4370388"/>
            <a:ext cx="8207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1CE5BB-5806-44EE-88D8-570C3C1BE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4560888"/>
            <a:ext cx="5349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A83D48-CCF1-41D3-868F-8D7ABCB51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4370388"/>
            <a:ext cx="9191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8BAC14B-8133-4597-8A9D-999C9F404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4368800"/>
            <a:ext cx="9191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333B776-D7BC-480F-8962-60560DCD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5407025"/>
            <a:ext cx="57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20p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ED85A17-EA4C-4CDF-BDE2-C66302982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5407025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10p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5D547F-9B8F-4FD4-8BFA-86548891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54070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85F6DD-C2B9-4BB9-AEBC-941E1C522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6463" y="54070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A240FD-C89A-4A31-9B8A-B58E2606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3238" y="54070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2p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FCDB52-F34A-4688-9E67-308CA27F7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225" y="541813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28B263-69F8-4CFA-B5E4-E5783B62F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54070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0C5D40-7FBD-4F26-A8B5-D43FE48B2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088" y="5397500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AC806-B413-4FD9-91DB-8A6745C34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5386388"/>
            <a:ext cx="32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8797C72-5859-48D5-A2C3-356C8CD0D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363" y="537527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23580" name="Pairs">
            <a:extLst>
              <a:ext uri="{FF2B5EF4-FFF2-40B4-BE49-F238E27FC236}">
                <a16:creationId xmlns:a16="http://schemas.microsoft.com/office/drawing/2014/main" id="{B3C8380F-1B45-4FF7-BE80-36ED4A6616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" grpId="0"/>
      <p:bldP spid="26" grpId="0"/>
      <p:bldP spid="27" grpId="0"/>
      <p:bldP spid="28" grpId="0"/>
      <p:bldP spid="29" grpId="0"/>
      <p:bldP spid="30" grpId="0"/>
      <p:bldP spid="34" grpId="0"/>
      <p:bldP spid="35" grpId="0"/>
      <p:bldP spid="36" grpId="0"/>
      <p:bldP spid="37" grpId="0"/>
      <p:bldP spid="41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430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Sassoon Infant Rg</vt:lpstr>
      <vt:lpstr>Sassoon Infant Md</vt:lpstr>
      <vt:lpstr>Arial</vt:lpstr>
      <vt:lpstr>Twinkl SemiBold</vt:lpstr>
      <vt:lpstr>Tuffy</vt:lpstr>
      <vt:lpstr>Twinkl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143</cp:revision>
  <dcterms:created xsi:type="dcterms:W3CDTF">2018-05-10T12:02:18Z</dcterms:created>
  <dcterms:modified xsi:type="dcterms:W3CDTF">2020-05-05T18:10:50Z</dcterms:modified>
</cp:coreProperties>
</file>