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1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2" r:id="rId11"/>
    <p:sldId id="287" r:id="rId12"/>
    <p:sldId id="288" r:id="rId13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Tuffy" panose="020B0603060100000000" pitchFamily="34" charset="0"/>
      <p:regular r:id="rId17"/>
      <p:bold r:id="rId18"/>
      <p:italic r:id="rId19"/>
      <p:boldItalic r:id="rId20"/>
    </p:embeddedFont>
    <p:embeddedFont>
      <p:font typeface="Sassoon Infant Md" panose="02000603050000020003" pitchFamily="50" charset="0"/>
      <p:regular r:id="rId21"/>
    </p:embeddedFont>
    <p:embeddedFont>
      <p:font typeface="Twinkl" panose="020B0604020202020204" pitchFamily="2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99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479"/>
    <a:srgbClr val="D1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17"/>
        <p:guide pos="499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5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3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4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31292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05152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72070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81755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67829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8268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413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96597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350573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61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2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7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8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91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66" r:id="rId10"/>
    <p:sldLayoutId id="2147483867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447" y="728663"/>
            <a:ext cx="4647106" cy="1107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Reflecting Shapes in 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Mirror Line</a:t>
            </a:r>
          </a:p>
        </p:txBody>
      </p:sp>
      <p:sp>
        <p:nvSpPr>
          <p:cNvPr id="3" name="Text 1"/>
          <p:cNvSpPr/>
          <p:nvPr/>
        </p:nvSpPr>
        <p:spPr>
          <a:xfrm>
            <a:off x="755650" y="1943100"/>
            <a:ext cx="7632700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When a shape is reflected in a mirror line, it is flipped over.</a:t>
            </a:r>
          </a:p>
        </p:txBody>
      </p:sp>
      <p:sp>
        <p:nvSpPr>
          <p:cNvPr id="27" name="Right Triangle 26"/>
          <p:cNvSpPr/>
          <p:nvPr/>
        </p:nvSpPr>
        <p:spPr>
          <a:xfrm>
            <a:off x="2405063" y="3330575"/>
            <a:ext cx="1846262" cy="18478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ight Triangle 27"/>
          <p:cNvSpPr/>
          <p:nvPr/>
        </p:nvSpPr>
        <p:spPr>
          <a:xfrm flipH="1">
            <a:off x="4913313" y="3330575"/>
            <a:ext cx="1847850" cy="18478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382838" y="5165725"/>
            <a:ext cx="216693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0" y="5165725"/>
            <a:ext cx="216693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05063" y="3330575"/>
            <a:ext cx="216693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94225" y="3330575"/>
            <a:ext cx="216693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251325" y="5165725"/>
            <a:ext cx="3206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94225" y="5178425"/>
            <a:ext cx="31908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72000" y="2840038"/>
            <a:ext cx="22225" cy="3252787"/>
          </a:xfrm>
          <a:prstGeom prst="line">
            <a:avLst/>
          </a:prstGeom>
          <a:ln w="57150">
            <a:solidFill>
              <a:srgbClr val="1C1C1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05063" y="4645025"/>
            <a:ext cx="520700" cy="520700"/>
          </a:xfrm>
          <a:prstGeom prst="rect">
            <a:avLst/>
          </a:prstGeom>
          <a:solidFill>
            <a:srgbClr val="ADD4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</a:rPr>
              <a:t>90</a:t>
            </a:r>
            <a:r>
              <a:rPr lang="en-GB" sz="160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9350" y="4657725"/>
            <a:ext cx="520700" cy="520700"/>
          </a:xfrm>
          <a:prstGeom prst="rect">
            <a:avLst/>
          </a:prstGeom>
          <a:solidFill>
            <a:srgbClr val="ADD4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90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Text 2"/>
          <p:cNvSpPr/>
          <p:nvPr/>
        </p:nvSpPr>
        <p:spPr>
          <a:xfrm>
            <a:off x="749300" y="1943100"/>
            <a:ext cx="7632700" cy="741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Each point of the reflected shape is the same distance from the mirror line as the original shape.</a:t>
            </a:r>
          </a:p>
        </p:txBody>
      </p:sp>
      <p:sp>
        <p:nvSpPr>
          <p:cNvPr id="39" name="Text 3"/>
          <p:cNvSpPr/>
          <p:nvPr/>
        </p:nvSpPr>
        <p:spPr>
          <a:xfrm>
            <a:off x="750888" y="1941513"/>
            <a:ext cx="7632700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reflected image is congruent to the original. This means that the measurements of the sides and angles have not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85" y="777875"/>
            <a:ext cx="567463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Drawing a Reflected Shape</a:t>
            </a:r>
            <a:endParaRPr lang="en-GB" sz="3600" b="1" dirty="0"/>
          </a:p>
        </p:txBody>
      </p:sp>
      <p:sp>
        <p:nvSpPr>
          <p:cNvPr id="3" name="Text 1"/>
          <p:cNvSpPr/>
          <p:nvPr/>
        </p:nvSpPr>
        <p:spPr>
          <a:xfrm>
            <a:off x="5111750" y="1577975"/>
            <a:ext cx="3276600" cy="166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When asked to draw the new position of a 2D shape after a reflection, we have to make sure that each corner of the reflected shape is the same distance from the mirror line.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89025" y="1908175"/>
          <a:ext cx="3600450" cy="359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981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>
            <a:endCxn id="2" idx="2"/>
          </p:cNvCxnSpPr>
          <p:nvPr/>
        </p:nvCxnSpPr>
        <p:spPr>
          <a:xfrm>
            <a:off x="2889250" y="1908175"/>
            <a:ext cx="0" cy="359886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1"/>
          <p:cNvSpPr/>
          <p:nvPr/>
        </p:nvSpPr>
        <p:spPr>
          <a:xfrm>
            <a:off x="5111750" y="3303588"/>
            <a:ext cx="3276600" cy="823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First identify the distance of a corner from the mirror line on the original shape.</a:t>
            </a:r>
          </a:p>
        </p:txBody>
      </p:sp>
      <p:sp>
        <p:nvSpPr>
          <p:cNvPr id="21" name="Text 1"/>
          <p:cNvSpPr/>
          <p:nvPr/>
        </p:nvSpPr>
        <p:spPr>
          <a:xfrm>
            <a:off x="5111750" y="4191000"/>
            <a:ext cx="3276600" cy="82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Then apply this to the opposite side of the mirror line.</a:t>
            </a:r>
          </a:p>
        </p:txBody>
      </p:sp>
      <p:sp>
        <p:nvSpPr>
          <p:cNvPr id="22" name="Text 1"/>
          <p:cNvSpPr/>
          <p:nvPr/>
        </p:nvSpPr>
        <p:spPr>
          <a:xfrm>
            <a:off x="5111750" y="5080000"/>
            <a:ext cx="3276600" cy="822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Repeat this process with each corner.</a:t>
            </a:r>
          </a:p>
        </p:txBody>
      </p:sp>
      <p:sp>
        <p:nvSpPr>
          <p:cNvPr id="26" name="Freeform 25"/>
          <p:cNvSpPr/>
          <p:nvPr/>
        </p:nvSpPr>
        <p:spPr>
          <a:xfrm>
            <a:off x="1089025" y="2493963"/>
            <a:ext cx="1201738" cy="2427287"/>
          </a:xfrm>
          <a:custGeom>
            <a:avLst/>
            <a:gdLst>
              <a:gd name="connsiteX0" fmla="*/ 598604 w 1201394"/>
              <a:gd name="connsiteY0" fmla="*/ 1213381 h 2426402"/>
              <a:gd name="connsiteX1" fmla="*/ 1201394 w 1201394"/>
              <a:gd name="connsiteY1" fmla="*/ 1213381 h 2426402"/>
              <a:gd name="connsiteX2" fmla="*/ 1201394 w 1201394"/>
              <a:gd name="connsiteY2" fmla="*/ 2426402 h 2426402"/>
              <a:gd name="connsiteX3" fmla="*/ 598604 w 1201394"/>
              <a:gd name="connsiteY3" fmla="*/ 2426402 h 2426402"/>
              <a:gd name="connsiteX4" fmla="*/ 0 w 1201394"/>
              <a:gd name="connsiteY4" fmla="*/ 0 h 2426402"/>
              <a:gd name="connsiteX5" fmla="*/ 1201394 w 1201394"/>
              <a:gd name="connsiteY5" fmla="*/ 0 h 2426402"/>
              <a:gd name="connsiteX6" fmla="*/ 1201394 w 1201394"/>
              <a:gd name="connsiteY6" fmla="*/ 1213021 h 2426402"/>
              <a:gd name="connsiteX7" fmla="*/ 0 w 1201394"/>
              <a:gd name="connsiteY7" fmla="*/ 1213021 h 242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394" h="2426402">
                <a:moveTo>
                  <a:pt x="598604" y="1213381"/>
                </a:moveTo>
                <a:lnTo>
                  <a:pt x="1201394" y="1213381"/>
                </a:lnTo>
                <a:lnTo>
                  <a:pt x="1201394" y="2426402"/>
                </a:lnTo>
                <a:lnTo>
                  <a:pt x="598604" y="2426402"/>
                </a:lnTo>
                <a:close/>
                <a:moveTo>
                  <a:pt x="0" y="0"/>
                </a:moveTo>
                <a:lnTo>
                  <a:pt x="1201394" y="0"/>
                </a:lnTo>
                <a:lnTo>
                  <a:pt x="1201394" y="1213021"/>
                </a:lnTo>
                <a:lnTo>
                  <a:pt x="0" y="12130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3487738" y="2493963"/>
            <a:ext cx="1201737" cy="2427287"/>
          </a:xfrm>
          <a:custGeom>
            <a:avLst/>
            <a:gdLst>
              <a:gd name="connsiteX0" fmla="*/ 598604 w 1201394"/>
              <a:gd name="connsiteY0" fmla="*/ 1213381 h 2426402"/>
              <a:gd name="connsiteX1" fmla="*/ 1201394 w 1201394"/>
              <a:gd name="connsiteY1" fmla="*/ 1213381 h 2426402"/>
              <a:gd name="connsiteX2" fmla="*/ 1201394 w 1201394"/>
              <a:gd name="connsiteY2" fmla="*/ 2426402 h 2426402"/>
              <a:gd name="connsiteX3" fmla="*/ 598604 w 1201394"/>
              <a:gd name="connsiteY3" fmla="*/ 2426402 h 2426402"/>
              <a:gd name="connsiteX4" fmla="*/ 0 w 1201394"/>
              <a:gd name="connsiteY4" fmla="*/ 0 h 2426402"/>
              <a:gd name="connsiteX5" fmla="*/ 1201394 w 1201394"/>
              <a:gd name="connsiteY5" fmla="*/ 0 h 2426402"/>
              <a:gd name="connsiteX6" fmla="*/ 1201394 w 1201394"/>
              <a:gd name="connsiteY6" fmla="*/ 1213021 h 2426402"/>
              <a:gd name="connsiteX7" fmla="*/ 0 w 1201394"/>
              <a:gd name="connsiteY7" fmla="*/ 1213021 h 242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394" h="2426402">
                <a:moveTo>
                  <a:pt x="598604" y="1213381"/>
                </a:moveTo>
                <a:lnTo>
                  <a:pt x="1201394" y="1213381"/>
                </a:lnTo>
                <a:lnTo>
                  <a:pt x="1201394" y="2426402"/>
                </a:lnTo>
                <a:lnTo>
                  <a:pt x="598604" y="2426402"/>
                </a:lnTo>
                <a:close/>
                <a:moveTo>
                  <a:pt x="0" y="0"/>
                </a:moveTo>
                <a:lnTo>
                  <a:pt x="1201394" y="0"/>
                </a:lnTo>
                <a:lnTo>
                  <a:pt x="1201394" y="1213021"/>
                </a:lnTo>
                <a:lnTo>
                  <a:pt x="0" y="12130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198688" y="2433638"/>
            <a:ext cx="123825" cy="1254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06463" y="2608263"/>
            <a:ext cx="1641475" cy="923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 square to the left of the mirror line</a:t>
            </a:r>
          </a:p>
        </p:txBody>
      </p:sp>
      <p:sp>
        <p:nvSpPr>
          <p:cNvPr id="43" name="Oval 42"/>
          <p:cNvSpPr/>
          <p:nvPr/>
        </p:nvSpPr>
        <p:spPr>
          <a:xfrm flipH="1">
            <a:off x="3441700" y="2422525"/>
            <a:ext cx="123825" cy="1254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279775" y="2609850"/>
            <a:ext cx="1681163" cy="923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 square to the right of the mirror line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290763" y="2492375"/>
            <a:ext cx="59531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86075" y="2492375"/>
            <a:ext cx="5730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214563" y="4843463"/>
            <a:ext cx="125412" cy="1238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Oval 47"/>
          <p:cNvSpPr/>
          <p:nvPr/>
        </p:nvSpPr>
        <p:spPr>
          <a:xfrm flipH="1">
            <a:off x="3433763" y="4841875"/>
            <a:ext cx="123825" cy="1254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362200" y="4903788"/>
            <a:ext cx="5238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92425" y="4900613"/>
            <a:ext cx="54133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641475" y="4841875"/>
            <a:ext cx="125413" cy="1254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Oval 51"/>
          <p:cNvSpPr/>
          <p:nvPr/>
        </p:nvSpPr>
        <p:spPr>
          <a:xfrm flipH="1">
            <a:off x="4014788" y="4841875"/>
            <a:ext cx="125412" cy="1254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677988" y="4913313"/>
            <a:ext cx="12080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892425" y="4903788"/>
            <a:ext cx="11334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006475" y="3640138"/>
            <a:ext cx="123825" cy="1238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>
          <a:xfrm flipH="1">
            <a:off x="4613275" y="3640138"/>
            <a:ext cx="125413" cy="1238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1158875" y="3702050"/>
            <a:ext cx="17303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892425" y="3702050"/>
            <a:ext cx="16795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019175" y="2433638"/>
            <a:ext cx="125413" cy="1254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59"/>
          <p:cNvSpPr/>
          <p:nvPr/>
        </p:nvSpPr>
        <p:spPr>
          <a:xfrm flipH="1">
            <a:off x="4625975" y="2420938"/>
            <a:ext cx="125413" cy="1238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173163" y="2493963"/>
            <a:ext cx="16700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86075" y="2492375"/>
            <a:ext cx="17272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0865" y="728663"/>
            <a:ext cx="548227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Drawing Reflected Shapes</a:t>
            </a:r>
            <a:endParaRPr lang="en-GB" sz="3600" b="1" dirty="0"/>
          </a:p>
        </p:txBody>
      </p:sp>
      <p:sp>
        <p:nvSpPr>
          <p:cNvPr id="3" name="Text 1"/>
          <p:cNvSpPr/>
          <p:nvPr/>
        </p:nvSpPr>
        <p:spPr>
          <a:xfrm>
            <a:off x="755650" y="1509713"/>
            <a:ext cx="7632700" cy="4583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2192338"/>
            <a:ext cx="4379912" cy="309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8" y="1682750"/>
            <a:ext cx="4379912" cy="3097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2816225"/>
            <a:ext cx="4381500" cy="3095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775" name="Individual Wor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2253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2253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draw the position of a shape following a reflection.</a:t>
            </a:r>
          </a:p>
        </p:txBody>
      </p:sp>
      <p:sp>
        <p:nvSpPr>
          <p:cNvPr id="2253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know that when reflected, a shape keeps the same dimensions.</a:t>
            </a:r>
          </a:p>
          <a:p>
            <a:pPr eaLnBrk="1" hangingPunct="1"/>
            <a:r>
              <a:rPr lang="en-GB" altLang="en-US"/>
              <a:t>I can count how far each point is from the mirror line.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208213"/>
            <a:ext cx="0" cy="3146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1976438" y="2436813"/>
            <a:ext cx="5191125" cy="2273300"/>
            <a:chOff x="1935892" y="2436641"/>
            <a:chExt cx="5189837" cy="2273643"/>
          </a:xfrm>
        </p:grpSpPr>
        <p:sp>
          <p:nvSpPr>
            <p:cNvPr id="6" name="Lightning Bolt 5"/>
            <p:cNvSpPr/>
            <p:nvPr/>
          </p:nvSpPr>
          <p:spPr>
            <a:xfrm>
              <a:off x="1935892" y="2436641"/>
              <a:ext cx="2274323" cy="2273643"/>
            </a:xfrm>
            <a:prstGeom prst="lightningBolt">
              <a:avLst/>
            </a:prstGeom>
            <a:solidFill>
              <a:srgbClr val="FAD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Lightning Bolt 7"/>
            <p:cNvSpPr/>
            <p:nvPr/>
          </p:nvSpPr>
          <p:spPr>
            <a:xfrm flipH="1">
              <a:off x="4851405" y="2436641"/>
              <a:ext cx="2274324" cy="2273643"/>
            </a:xfrm>
            <a:prstGeom prst="lightningBolt">
              <a:avLst/>
            </a:prstGeom>
            <a:solidFill>
              <a:srgbClr val="FAD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correct!</a:t>
            </a:r>
          </a:p>
        </p:txBody>
      </p:sp>
      <p:pic>
        <p:nvPicPr>
          <p:cNvPr id="2356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208213"/>
            <a:ext cx="0" cy="3146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182813" y="3084513"/>
            <a:ext cx="4787900" cy="977900"/>
            <a:chOff x="2183026" y="3084631"/>
            <a:chExt cx="4786994" cy="977663"/>
          </a:xfrm>
        </p:grpSpPr>
        <p:sp>
          <p:nvSpPr>
            <p:cNvPr id="2" name="Right Arrow 1"/>
            <p:cNvSpPr/>
            <p:nvPr/>
          </p:nvSpPr>
          <p:spPr>
            <a:xfrm>
              <a:off x="2183026" y="3084631"/>
              <a:ext cx="1974476" cy="97766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995544" y="3084631"/>
              <a:ext cx="1974476" cy="97766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click here to see"/>
          <p:cNvSpPr/>
          <p:nvPr/>
        </p:nvSpPr>
        <p:spPr>
          <a:xfrm>
            <a:off x="755650" y="1493838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incorrect! Click here to see the correct reflection.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182813" y="3084513"/>
            <a:ext cx="4787900" cy="977900"/>
            <a:chOff x="2183026" y="3084631"/>
            <a:chExt cx="4786994" cy="977663"/>
          </a:xfrm>
        </p:grpSpPr>
        <p:sp>
          <p:nvSpPr>
            <p:cNvPr id="14" name="Right Arrow 13"/>
            <p:cNvSpPr/>
            <p:nvPr/>
          </p:nvSpPr>
          <p:spPr>
            <a:xfrm>
              <a:off x="2183026" y="3084631"/>
              <a:ext cx="1974476" cy="97766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4995544" y="3084631"/>
              <a:ext cx="1974476" cy="97766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458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2630488" y="3676650"/>
            <a:ext cx="3871912" cy="1746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correct!</a:t>
            </a:r>
          </a:p>
        </p:txBody>
      </p:sp>
      <p:grpSp>
        <p:nvGrpSpPr>
          <p:cNvPr id="25607" name="Group 13"/>
          <p:cNvGrpSpPr>
            <a:grpSpLocks/>
          </p:cNvGrpSpPr>
          <p:nvPr/>
        </p:nvGrpSpPr>
        <p:grpSpPr bwMode="auto">
          <a:xfrm>
            <a:off x="3941763" y="2298700"/>
            <a:ext cx="1260475" cy="2795588"/>
            <a:chOff x="3941805" y="2150645"/>
            <a:chExt cx="1260390" cy="2794848"/>
          </a:xfrm>
        </p:grpSpPr>
        <p:sp>
          <p:nvSpPr>
            <p:cNvPr id="11" name="5-Point Star 10"/>
            <p:cNvSpPr/>
            <p:nvPr/>
          </p:nvSpPr>
          <p:spPr>
            <a:xfrm>
              <a:off x="3941805" y="2150645"/>
              <a:ext cx="1260390" cy="1260141"/>
            </a:xfrm>
            <a:prstGeom prst="star5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5-Point Star 12"/>
            <p:cNvSpPr/>
            <p:nvPr/>
          </p:nvSpPr>
          <p:spPr>
            <a:xfrm flipV="1">
              <a:off x="3941805" y="3685352"/>
              <a:ext cx="1260390" cy="1260141"/>
            </a:xfrm>
            <a:prstGeom prst="star5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560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208213"/>
            <a:ext cx="0" cy="3146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13" name="click here to see"/>
          <p:cNvSpPr/>
          <p:nvPr/>
        </p:nvSpPr>
        <p:spPr>
          <a:xfrm>
            <a:off x="755650" y="1493838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incorrect! Click here to see the correct reflection.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17813" y="2389188"/>
            <a:ext cx="3541712" cy="2482850"/>
            <a:chOff x="2817339" y="2388973"/>
            <a:chExt cx="3542270" cy="2483708"/>
          </a:xfrm>
        </p:grpSpPr>
        <p:sp>
          <p:nvSpPr>
            <p:cNvPr id="6" name="Moon 5"/>
            <p:cNvSpPr/>
            <p:nvPr/>
          </p:nvSpPr>
          <p:spPr>
            <a:xfrm>
              <a:off x="2817339" y="2388973"/>
              <a:ext cx="857385" cy="1713504"/>
            </a:xfrm>
            <a:prstGeom prst="mo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Moon 17"/>
            <p:cNvSpPr/>
            <p:nvPr/>
          </p:nvSpPr>
          <p:spPr>
            <a:xfrm flipH="1">
              <a:off x="5502224" y="3159176"/>
              <a:ext cx="857385" cy="1713505"/>
            </a:xfrm>
            <a:prstGeom prst="mo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794000" y="2389188"/>
            <a:ext cx="3543300" cy="1712912"/>
            <a:chOff x="2817339" y="2388973"/>
            <a:chExt cx="3542270" cy="1713470"/>
          </a:xfrm>
        </p:grpSpPr>
        <p:sp>
          <p:nvSpPr>
            <p:cNvPr id="20" name="Moon 19"/>
            <p:cNvSpPr/>
            <p:nvPr/>
          </p:nvSpPr>
          <p:spPr>
            <a:xfrm>
              <a:off x="2817339" y="2388973"/>
              <a:ext cx="857001" cy="1713470"/>
            </a:xfrm>
            <a:prstGeom prst="mo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Moon 20"/>
            <p:cNvSpPr/>
            <p:nvPr/>
          </p:nvSpPr>
          <p:spPr>
            <a:xfrm flipH="1">
              <a:off x="5502608" y="2388973"/>
              <a:ext cx="857001" cy="1713470"/>
            </a:xfrm>
            <a:prstGeom prst="mo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663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2630488" y="3746500"/>
            <a:ext cx="3871912" cy="1746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correct!</a:t>
            </a:r>
          </a:p>
        </p:txBody>
      </p:sp>
      <p:grpSp>
        <p:nvGrpSpPr>
          <p:cNvPr id="27655" name="Group 9"/>
          <p:cNvGrpSpPr>
            <a:grpSpLocks/>
          </p:cNvGrpSpPr>
          <p:nvPr/>
        </p:nvGrpSpPr>
        <p:grpSpPr bwMode="auto">
          <a:xfrm>
            <a:off x="3856038" y="2190750"/>
            <a:ext cx="1428750" cy="3146425"/>
            <a:chOff x="3855307" y="2190943"/>
            <a:chExt cx="1429266" cy="3146288"/>
          </a:xfrm>
        </p:grpSpPr>
        <p:sp>
          <p:nvSpPr>
            <p:cNvPr id="15" name="Pie 14"/>
            <p:cNvSpPr/>
            <p:nvPr/>
          </p:nvSpPr>
          <p:spPr>
            <a:xfrm>
              <a:off x="3860071" y="2190943"/>
              <a:ext cx="1424502" cy="1425513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5400000">
              <a:off x="3854801" y="3912224"/>
              <a:ext cx="1425513" cy="1424501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765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208213"/>
            <a:ext cx="0" cy="3146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correct!</a:t>
            </a:r>
          </a:p>
        </p:txBody>
      </p:sp>
      <p:grpSp>
        <p:nvGrpSpPr>
          <p:cNvPr id="28679" name="Group 9"/>
          <p:cNvGrpSpPr>
            <a:grpSpLocks/>
          </p:cNvGrpSpPr>
          <p:nvPr/>
        </p:nvGrpSpPr>
        <p:grpSpPr bwMode="auto">
          <a:xfrm>
            <a:off x="2306638" y="2728913"/>
            <a:ext cx="4525962" cy="2065337"/>
            <a:chOff x="2265405" y="2729376"/>
            <a:chExt cx="4526692" cy="2065046"/>
          </a:xfrm>
        </p:grpSpPr>
        <p:sp>
          <p:nvSpPr>
            <p:cNvPr id="2" name="Parallelogram 1"/>
            <p:cNvSpPr/>
            <p:nvPr/>
          </p:nvSpPr>
          <p:spPr>
            <a:xfrm>
              <a:off x="2265405" y="2729376"/>
              <a:ext cx="1976756" cy="2026951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4815341" y="2767471"/>
              <a:ext cx="1976756" cy="2026951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868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7300" y="696913"/>
            <a:ext cx="41421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Is It a Reflection?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484313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this reflection correct?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208213"/>
            <a:ext cx="0" cy="3146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OW ANSWER"/>
          <p:cNvSpPr/>
          <p:nvPr/>
        </p:nvSpPr>
        <p:spPr>
          <a:xfrm>
            <a:off x="3814763" y="5502275"/>
            <a:ext cx="1514475" cy="585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13" name="click here to see"/>
          <p:cNvSpPr/>
          <p:nvPr/>
        </p:nvSpPr>
        <p:spPr>
          <a:xfrm>
            <a:off x="755650" y="1493838"/>
            <a:ext cx="7632700" cy="574675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reflection is incorrect! Click here to see the correct reflection.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27300" y="2859088"/>
            <a:ext cx="4089400" cy="1698625"/>
            <a:chOff x="2527683" y="2858530"/>
            <a:chExt cx="4088636" cy="1698708"/>
          </a:xfrm>
        </p:grpSpPr>
        <p:sp>
          <p:nvSpPr>
            <p:cNvPr id="11" name="Regular Pentagon 10"/>
            <p:cNvSpPr/>
            <p:nvPr/>
          </p:nvSpPr>
          <p:spPr>
            <a:xfrm>
              <a:off x="2527683" y="2858530"/>
              <a:ext cx="1672912" cy="1592340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gular Pentagon 16"/>
            <p:cNvSpPr/>
            <p:nvPr/>
          </p:nvSpPr>
          <p:spPr>
            <a:xfrm rot="900000">
              <a:off x="4943407" y="2964897"/>
              <a:ext cx="1672912" cy="1592341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16188" y="2849563"/>
            <a:ext cx="4111625" cy="1601787"/>
            <a:chOff x="3726288" y="4820461"/>
            <a:chExt cx="4112456" cy="1601609"/>
          </a:xfrm>
        </p:grpSpPr>
        <p:sp>
          <p:nvSpPr>
            <p:cNvPr id="22" name="Regular Pentagon 21"/>
            <p:cNvSpPr/>
            <p:nvPr/>
          </p:nvSpPr>
          <p:spPr>
            <a:xfrm>
              <a:off x="3726288" y="4829985"/>
              <a:ext cx="1671975" cy="1592085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gular Pentagon 22"/>
            <p:cNvSpPr/>
            <p:nvPr/>
          </p:nvSpPr>
          <p:spPr>
            <a:xfrm>
              <a:off x="6166768" y="4820461"/>
              <a:ext cx="1671976" cy="1592085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970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330</TotalTime>
  <Words>349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Sassoon Infant Rg</vt:lpstr>
      <vt:lpstr>Twinkl SemiBold</vt:lpstr>
      <vt:lpstr>Tuffy</vt:lpstr>
      <vt:lpstr>Sassoon Infant Md</vt:lpstr>
      <vt:lpstr>Arial</vt:lpstr>
      <vt:lpstr>Twinkl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Miss Rooney</cp:lastModifiedBy>
  <cp:revision>31</cp:revision>
  <dcterms:created xsi:type="dcterms:W3CDTF">2017-03-07T12:59:41Z</dcterms:created>
  <dcterms:modified xsi:type="dcterms:W3CDTF">2020-05-01T11:49:34Z</dcterms:modified>
</cp:coreProperties>
</file>