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D760-7EDD-442A-856D-A68BB8CCC46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B049-DC0D-4FAC-833C-C9714361D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225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D760-7EDD-442A-856D-A68BB8CCC46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B049-DC0D-4FAC-833C-C9714361D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848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D760-7EDD-442A-856D-A68BB8CCC46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B049-DC0D-4FAC-833C-C9714361D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827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D760-7EDD-442A-856D-A68BB8CCC46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B049-DC0D-4FAC-833C-C9714361D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876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D760-7EDD-442A-856D-A68BB8CCC46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B049-DC0D-4FAC-833C-C9714361D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879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D760-7EDD-442A-856D-A68BB8CCC46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B049-DC0D-4FAC-833C-C9714361D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536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D760-7EDD-442A-856D-A68BB8CCC46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B049-DC0D-4FAC-833C-C9714361D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039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D760-7EDD-442A-856D-A68BB8CCC46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B049-DC0D-4FAC-833C-C9714361D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22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D760-7EDD-442A-856D-A68BB8CCC46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B049-DC0D-4FAC-833C-C9714361D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227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D760-7EDD-442A-856D-A68BB8CCC46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B049-DC0D-4FAC-833C-C9714361D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1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D760-7EDD-442A-856D-A68BB8CCC46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B049-DC0D-4FAC-833C-C9714361D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22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FD760-7EDD-442A-856D-A68BB8CCC46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0B049-DC0D-4FAC-833C-C9714361D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711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8514" y="591678"/>
            <a:ext cx="5826034" cy="5836569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6670766" y="5696219"/>
            <a:ext cx="2525486" cy="14680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196252" y="5257800"/>
            <a:ext cx="2207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Southampton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7452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Staff</cp:lastModifiedBy>
  <cp:revision>3</cp:revision>
  <dcterms:created xsi:type="dcterms:W3CDTF">2020-05-15T07:53:23Z</dcterms:created>
  <dcterms:modified xsi:type="dcterms:W3CDTF">2020-05-15T09:57:49Z</dcterms:modified>
</cp:coreProperties>
</file>