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22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84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2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87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87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53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03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22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22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1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2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FD760-7EDD-442A-856D-A68BB8CCC4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B049-DC0D-4FAC-833C-C9714361D6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71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8514" y="591678"/>
            <a:ext cx="5826034" cy="5836569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6670766" y="5696219"/>
            <a:ext cx="2525486" cy="14680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196252" y="5257800"/>
            <a:ext cx="2207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Southampton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452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3</cp:revision>
  <dcterms:created xsi:type="dcterms:W3CDTF">2020-05-15T07:53:23Z</dcterms:created>
  <dcterms:modified xsi:type="dcterms:W3CDTF">2020-05-15T09:57:49Z</dcterms:modified>
</cp:coreProperties>
</file>