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2"/>
  </p:notesMasterIdLst>
  <p:handoutMasterIdLst>
    <p:handoutMasterId r:id="rId13"/>
  </p:handoutMasterIdLst>
  <p:sldIdLst>
    <p:sldId id="275" r:id="rId2"/>
    <p:sldId id="276" r:id="rId3"/>
    <p:sldId id="278" r:id="rId4"/>
    <p:sldId id="279" r:id="rId5"/>
    <p:sldId id="289" r:id="rId6"/>
    <p:sldId id="282" r:id="rId7"/>
    <p:sldId id="284" r:id="rId8"/>
    <p:sldId id="288" r:id="rId9"/>
    <p:sldId id="277" r:id="rId10"/>
    <p:sldId id="286" r:id="rId11"/>
  </p:sldIdLst>
  <p:sldSz cx="9144000" cy="6858000" type="screen4x3"/>
  <p:notesSz cx="6858000" cy="9144000"/>
  <p:embeddedFontLst>
    <p:embeddedFont>
      <p:font typeface="Calibri" panose="020F0502020204030204" pitchFamily="34" charset="0"/>
      <p:regular r:id="rId14"/>
      <p:bold r:id="rId15"/>
      <p:italic r:id="rId16"/>
      <p:boldItalic r:id="rId17"/>
    </p:embeddedFont>
    <p:embeddedFont>
      <p:font typeface="Tuffy" panose="020B0603060100000000" pitchFamily="34" charset="0"/>
      <p:regular r:id="rId18"/>
      <p:bold r:id="rId19"/>
      <p:italic r:id="rId20"/>
      <p:boldItalic r:id="rId21"/>
    </p:embeddedFont>
    <p:embeddedFont>
      <p:font typeface="Twinkl" pitchFamily="2" charset="0"/>
      <p:regular r:id="rId22"/>
      <p:bold r:id="rId23"/>
    </p:embeddedFont>
    <p:embeddedFont>
      <p:font typeface="Roboto" panose="020B0604020202020204" charset="0"/>
      <p:regular r:id="rId24"/>
      <p:bold r:id="rId25"/>
      <p:italic r:id="rId26"/>
      <p:boldItalic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29" userDrawn="1">
          <p15:clr>
            <a:srgbClr val="A4A3A4"/>
          </p15:clr>
        </p15:guide>
        <p15:guide id="6" pos="3129" userDrawn="1">
          <p15:clr>
            <a:srgbClr val="A4A3A4"/>
          </p15:clr>
        </p15:guide>
        <p15:guide id="7" orient="horz" pos="346" userDrawn="1">
          <p15:clr>
            <a:srgbClr val="A4A3A4"/>
          </p15:clr>
        </p15:guide>
        <p15:guide id="8" pos="476" userDrawn="1">
          <p15:clr>
            <a:srgbClr val="A4A3A4"/>
          </p15:clr>
        </p15:guide>
        <p15:guide id="9" orient="horz" pos="504"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000"/>
    <a:srgbClr val="689429"/>
    <a:srgbClr val="CE4795"/>
    <a:srgbClr val="11743A"/>
    <a:srgbClr val="009640"/>
    <a:srgbClr val="87BD31"/>
    <a:srgbClr val="0079C3"/>
    <a:srgbClr val="FFE76D"/>
    <a:srgbClr val="072F54"/>
    <a:srgbClr val="0034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5" autoAdjust="0"/>
    <p:restoredTop sz="94660"/>
  </p:normalViewPr>
  <p:slideViewPr>
    <p:cSldViewPr snapToGrid="0" showGuides="1">
      <p:cViewPr varScale="1">
        <p:scale>
          <a:sx n="73" d="100"/>
          <a:sy n="73" d="100"/>
        </p:scale>
        <p:origin x="1320" y="78"/>
      </p:cViewPr>
      <p:guideLst>
        <p:guide orient="horz" pos="2160"/>
        <p:guide pos="2880"/>
        <p:guide pos="340"/>
        <p:guide orient="horz" pos="3929"/>
        <p:guide pos="3129"/>
        <p:guide orient="horz" pos="346"/>
        <p:guide pos="476"/>
        <p:guide orient="horz" pos="504"/>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4.fntdata"/><Relationship Id="rId25"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6.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08/05/2020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08/05/2020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hyperlink" Target="https://www.twinkl.co.uk/" TargetMode="Externa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hyperlink" Target="https://www.twinkl.co.uk/"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4" name="Rectangle 3">
            <a:hlinkClick r:id="rId4"/>
          </p:cNvPr>
          <p:cNvSpPr/>
          <p:nvPr userDrawn="1"/>
        </p:nvSpPr>
        <p:spPr>
          <a:xfrm>
            <a:off x="470333" y="5834189"/>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4" name="Rectangle 3">
            <a:hlinkClick r:id="rId4"/>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hyperlink" Target="https://www.twinkl.co.uk/resources/white-rose-maths-resources/year-4-white-rose-maths-resources-key-stage-1-year-1-year-2/summer-block-1-decimals-year-4-white-rose-maths-hub-supporting-resources-key-stage-1"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twinkl.co.uk/resources/white-rose-maths-resources/year-4-white-rose-maths-resources-key-stage-1-year-1-year-2/summer-block-1-decimals-year-4-white-rose-maths-hub-supporting-resources-key-stage-1" TargetMode="Externa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png"/><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www.twinkl.co.uk/resources/planit-maths-primary-teaching-resources-year-4/planit-maths-primary-teaching-resources-year-4-number-fractions/planit-maths-primary-teaching-resources-year-4-number---fractions-solve-simple-measure-and-money-problems-involving-fractions-and-decimals-to-two-decimal-places" TargetMode="External"/><Relationship Id="rId1" Type="http://schemas.openxmlformats.org/officeDocument/2006/relationships/slideLayout" Target="../slideLayouts/slideLayout4.xml"/><Relationship Id="rId5" Type="http://schemas.openxmlformats.org/officeDocument/2006/relationships/image" Target="../media/image22.jpeg"/><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rId2"/>
          </p:cNvPr>
          <p:cNvSpPr/>
          <p:nvPr/>
        </p:nvSpPr>
        <p:spPr>
          <a:xfrm>
            <a:off x="421105" y="5763126"/>
            <a:ext cx="974558" cy="685800"/>
          </a:xfrm>
          <a:prstGeom prst="rect">
            <a:avLst/>
          </a:prstGeom>
          <a:solidFill>
            <a:schemeClr val="bg1">
              <a:alpha val="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96228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rId2"/>
          </p:cNvPr>
          <p:cNvSpPr/>
          <p:nvPr/>
        </p:nvSpPr>
        <p:spPr>
          <a:xfrm>
            <a:off x="4084721" y="3092113"/>
            <a:ext cx="974558" cy="685800"/>
          </a:xfrm>
          <a:prstGeom prst="rect">
            <a:avLst/>
          </a:prstGeom>
          <a:solidFill>
            <a:schemeClr val="bg1">
              <a:alpha val="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556288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461962" y="762000"/>
            <a:ext cx="8220075" cy="652318"/>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SemiBold" pitchFamily="2"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altLang="en-US" sz="2800" b="1" i="0" u="none" strike="noStrike" kern="1200" cap="none" spc="0" normalizeH="0" baseline="0" noProof="0" dirty="0">
                <a:ln>
                  <a:noFill/>
                </a:ln>
                <a:solidFill>
                  <a:srgbClr val="014482"/>
                </a:solidFill>
                <a:effectLst/>
                <a:uLnTx/>
                <a:uFillTx/>
                <a:latin typeface="Roboto" panose="02000000000000000000" pitchFamily="2" charset="0"/>
                <a:ea typeface="Roboto" panose="02000000000000000000" pitchFamily="2" charset="0"/>
                <a:cs typeface="Arial" panose="020B0604020202020204" pitchFamily="34" charset="0"/>
              </a:rPr>
              <a:t>Diving into Mastery Guidance for Educators</a:t>
            </a:r>
          </a:p>
        </p:txBody>
      </p:sp>
      <p:sp>
        <p:nvSpPr>
          <p:cNvPr id="4" name="Rectangle 3">
            <a:extLst>
              <a:ext uri="{FF2B5EF4-FFF2-40B4-BE49-F238E27FC236}">
                <a16:creationId xmlns:a16="http://schemas.microsoft.com/office/drawing/2014/main" id="{FA04B34F-55C5-40A6-8A7E-881778633952}"/>
              </a:ext>
            </a:extLst>
          </p:cNvPr>
          <p:cNvSpPr/>
          <p:nvPr/>
        </p:nvSpPr>
        <p:spPr>
          <a:xfrm>
            <a:off x="761153" y="1994284"/>
            <a:ext cx="3196589" cy="3795053"/>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Twinkl" pitchFamily="50" charset="0"/>
            </a:endParaRPr>
          </a:p>
        </p:txBody>
      </p:sp>
      <p:sp>
        <p:nvSpPr>
          <p:cNvPr id="5" name="Rectangle 4"/>
          <p:cNvSpPr/>
          <p:nvPr/>
        </p:nvSpPr>
        <p:spPr>
          <a:xfrm>
            <a:off x="769943" y="1341966"/>
            <a:ext cx="7623169" cy="584775"/>
          </a:xfrm>
          <a:prstGeom prst="rect">
            <a:avLst/>
          </a:prstGeom>
        </p:spPr>
        <p:txBody>
          <a:bodyPr wrap="square">
            <a:spAutoFit/>
          </a:bodyPr>
          <a:lstStyle/>
          <a:p>
            <a:pPr algn="just"/>
            <a:r>
              <a:rPr lang="en-GB" sz="1600" dirty="0">
                <a:latin typeface="Roboto" panose="02000000000000000000" pitchFamily="2" charset="0"/>
                <a:ea typeface="Roboto" panose="02000000000000000000" pitchFamily="2" charset="0"/>
              </a:rPr>
              <a:t>Each activity sheet is split into three sections, diving, deeper and deepest, which are represented by the following icons:</a:t>
            </a:r>
          </a:p>
        </p:txBody>
      </p:sp>
      <p:sp>
        <p:nvSpPr>
          <p:cNvPr id="6" name="Rectangle 5">
            <a:extLst>
              <a:ext uri="{FF2B5EF4-FFF2-40B4-BE49-F238E27FC236}">
                <a16:creationId xmlns:a16="http://schemas.microsoft.com/office/drawing/2014/main" id="{D7C4EA92-F36C-4499-A738-0B1DDBF02EE5}"/>
              </a:ext>
            </a:extLst>
          </p:cNvPr>
          <p:cNvSpPr/>
          <p:nvPr/>
        </p:nvSpPr>
        <p:spPr>
          <a:xfrm>
            <a:off x="4184822" y="1936618"/>
            <a:ext cx="4208289" cy="3046988"/>
          </a:xfrm>
          <a:prstGeom prst="rect">
            <a:avLst/>
          </a:prstGeom>
        </p:spPr>
        <p:txBody>
          <a:bodyPr wrap="square" lIns="0" tIns="0" rIns="0" bIns="0">
            <a:spAutoFit/>
          </a:bodyPr>
          <a:lstStyle/>
          <a:p>
            <a:pPr algn="just"/>
            <a:r>
              <a:rPr lang="en-GB" sz="1600" dirty="0">
                <a:latin typeface="Roboto" panose="02000000000000000000" pitchFamily="2" charset="0"/>
                <a:ea typeface="Roboto" panose="02000000000000000000" pitchFamily="2" charset="0"/>
              </a:rPr>
              <a:t>These carefully designed activities take your children through a learning journey, initially ensuring they are fluent with the key concept being taught; then applying this to a range of reasoning and problem-solving activities. </a:t>
            </a:r>
          </a:p>
          <a:p>
            <a:pPr algn="just"/>
            <a:endParaRPr lang="en-GB" sz="1600" dirty="0">
              <a:latin typeface="Roboto" panose="02000000000000000000" pitchFamily="2" charset="0"/>
              <a:ea typeface="Roboto" panose="02000000000000000000" pitchFamily="2" charset="0"/>
            </a:endParaRPr>
          </a:p>
          <a:p>
            <a:pPr algn="just"/>
            <a:r>
              <a:rPr lang="en-GB" sz="1600" dirty="0">
                <a:latin typeface="Roboto" panose="02000000000000000000" pitchFamily="2" charset="0"/>
                <a:ea typeface="Roboto" panose="02000000000000000000" pitchFamily="2" charset="0"/>
              </a:rPr>
              <a:t>These sheets might not necessarily be used in a linear way. Some children might begin at the ‘Deeper’ section and in fact, others may ‘dive straight in’ to the ‘Deepest’ section if they have already mastered the skill and are applying this to show their depth of understanding. </a:t>
            </a:r>
          </a:p>
        </p:txBody>
      </p:sp>
      <p:grpSp>
        <p:nvGrpSpPr>
          <p:cNvPr id="7" name="Group 6"/>
          <p:cNvGrpSpPr/>
          <p:nvPr/>
        </p:nvGrpSpPr>
        <p:grpSpPr>
          <a:xfrm>
            <a:off x="1213030" y="2423057"/>
            <a:ext cx="2292835" cy="2937506"/>
            <a:chOff x="1213030" y="2423057"/>
            <a:chExt cx="2292835" cy="2937506"/>
          </a:xfrm>
        </p:grpSpPr>
        <p:pic>
          <p:nvPicPr>
            <p:cNvPr id="8" name="Picture 7">
              <a:extLst>
                <a:ext uri="{FF2B5EF4-FFF2-40B4-BE49-F238E27FC236}">
                  <a16:creationId xmlns:a16="http://schemas.microsoft.com/office/drawing/2014/main" id="{82F8BBE3-D3F3-4DE6-A818-2D773F20B11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3030" y="2423057"/>
              <a:ext cx="868680" cy="868680"/>
            </a:xfrm>
            <a:prstGeom prst="rect">
              <a:avLst/>
            </a:prstGeom>
          </p:spPr>
        </p:pic>
        <p:pic>
          <p:nvPicPr>
            <p:cNvPr id="9" name="Picture 8">
              <a:extLst>
                <a:ext uri="{FF2B5EF4-FFF2-40B4-BE49-F238E27FC236}">
                  <a16:creationId xmlns:a16="http://schemas.microsoft.com/office/drawing/2014/main" id="{164A8FE3-B06C-4E40-977F-4F3E0ACC2A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3030" y="3457470"/>
              <a:ext cx="868680" cy="868680"/>
            </a:xfrm>
            <a:prstGeom prst="rect">
              <a:avLst/>
            </a:prstGeom>
          </p:spPr>
        </p:pic>
        <p:pic>
          <p:nvPicPr>
            <p:cNvPr id="10" name="Picture 9">
              <a:extLst>
                <a:ext uri="{FF2B5EF4-FFF2-40B4-BE49-F238E27FC236}">
                  <a16:creationId xmlns:a16="http://schemas.microsoft.com/office/drawing/2014/main" id="{788CE03C-10B4-46B1-849A-0D1B9CBCCE9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13030" y="4491883"/>
              <a:ext cx="868680" cy="868680"/>
            </a:xfrm>
            <a:prstGeom prst="rect">
              <a:avLst/>
            </a:prstGeom>
          </p:spPr>
        </p:pic>
        <p:sp>
          <p:nvSpPr>
            <p:cNvPr id="11" name="Arrow: Pentagon 11">
              <a:extLst>
                <a:ext uri="{FF2B5EF4-FFF2-40B4-BE49-F238E27FC236}">
                  <a16:creationId xmlns:a16="http://schemas.microsoft.com/office/drawing/2014/main" id="{602133B5-7961-4F75-A2BE-B73C6DB63E21}"/>
                </a:ext>
              </a:extLst>
            </p:cNvPr>
            <p:cNvSpPr/>
            <p:nvPr/>
          </p:nvSpPr>
          <p:spPr>
            <a:xfrm flipH="1">
              <a:off x="2180298" y="2674517"/>
              <a:ext cx="1325567" cy="365760"/>
            </a:xfrm>
            <a:prstGeom prst="homePlate">
              <a:avLst/>
            </a:prstGeom>
            <a:solidFill>
              <a:srgbClr val="4EB2E5"/>
            </a:solidFill>
            <a:ln>
              <a:noFill/>
            </a:ln>
          </p:spPr>
          <p:style>
            <a:lnRef idx="2">
              <a:schemeClr val="accent1">
                <a:shade val="50000"/>
              </a:schemeClr>
            </a:lnRef>
            <a:fillRef idx="1">
              <a:schemeClr val="accent1"/>
            </a:fillRef>
            <a:effectRef idx="0">
              <a:schemeClr val="accent1"/>
            </a:effectRef>
            <a:fontRef idx="minor">
              <a:schemeClr val="lt1"/>
            </a:fontRef>
          </p:style>
          <p:txBody>
            <a:bodyPr bIns="72000" rtlCol="0" anchor="ctr"/>
            <a:lstStyle/>
            <a:p>
              <a:pPr algn="ctr"/>
              <a:r>
                <a:rPr lang="en-GB" b="1" kern="0" dirty="0">
                  <a:solidFill>
                    <a:schemeClr val="bg1"/>
                  </a:solidFill>
                  <a:latin typeface="Roboto" panose="02000000000000000000" pitchFamily="2" charset="0"/>
                  <a:ea typeface="Roboto" panose="02000000000000000000" pitchFamily="2" charset="0"/>
                  <a:cs typeface="Arial" panose="020B0604020202020204" pitchFamily="34" charset="0"/>
                </a:rPr>
                <a:t>Diving</a:t>
              </a:r>
              <a:endParaRPr lang="en-US" b="1" dirty="0">
                <a:solidFill>
                  <a:schemeClr val="bg1"/>
                </a:solidFill>
              </a:endParaRPr>
            </a:p>
          </p:txBody>
        </p:sp>
        <p:sp>
          <p:nvSpPr>
            <p:cNvPr id="12" name="Arrow: Pentagon 12">
              <a:extLst>
                <a:ext uri="{FF2B5EF4-FFF2-40B4-BE49-F238E27FC236}">
                  <a16:creationId xmlns:a16="http://schemas.microsoft.com/office/drawing/2014/main" id="{D99180F2-5FC9-4895-9C62-0CB9474D9C82}"/>
                </a:ext>
              </a:extLst>
            </p:cNvPr>
            <p:cNvSpPr/>
            <p:nvPr/>
          </p:nvSpPr>
          <p:spPr>
            <a:xfrm flipH="1">
              <a:off x="2180298" y="3708930"/>
              <a:ext cx="1325567" cy="365760"/>
            </a:xfrm>
            <a:prstGeom prst="homePlate">
              <a:avLst/>
            </a:prstGeom>
            <a:solidFill>
              <a:srgbClr val="007AC3"/>
            </a:solidFill>
            <a:ln>
              <a:noFill/>
            </a:ln>
          </p:spPr>
          <p:style>
            <a:lnRef idx="2">
              <a:schemeClr val="accent1">
                <a:shade val="50000"/>
              </a:schemeClr>
            </a:lnRef>
            <a:fillRef idx="1">
              <a:schemeClr val="accent1"/>
            </a:fillRef>
            <a:effectRef idx="0">
              <a:schemeClr val="accent1"/>
            </a:effectRef>
            <a:fontRef idx="minor">
              <a:schemeClr val="lt1"/>
            </a:fontRef>
          </p:style>
          <p:txBody>
            <a:bodyPr bIns="72000" rtlCol="0" anchor="ctr"/>
            <a:lstStyle/>
            <a:p>
              <a:pPr algn="ctr"/>
              <a:r>
                <a:rPr lang="en-GB" b="1" kern="0" dirty="0">
                  <a:solidFill>
                    <a:schemeClr val="bg1"/>
                  </a:solidFill>
                  <a:latin typeface="Roboto" panose="02000000000000000000" pitchFamily="2" charset="0"/>
                  <a:ea typeface="Roboto" panose="02000000000000000000" pitchFamily="2" charset="0"/>
                  <a:cs typeface="Arial" panose="020B0604020202020204" pitchFamily="34" charset="0"/>
                </a:rPr>
                <a:t>Deeper</a:t>
              </a:r>
              <a:endParaRPr lang="en-US" b="1" dirty="0">
                <a:solidFill>
                  <a:schemeClr val="bg1"/>
                </a:solidFill>
              </a:endParaRPr>
            </a:p>
          </p:txBody>
        </p:sp>
        <p:sp>
          <p:nvSpPr>
            <p:cNvPr id="13" name="Arrow: Pentagon 13">
              <a:extLst>
                <a:ext uri="{FF2B5EF4-FFF2-40B4-BE49-F238E27FC236}">
                  <a16:creationId xmlns:a16="http://schemas.microsoft.com/office/drawing/2014/main" id="{6997B7B1-BA29-4830-B759-33B615380048}"/>
                </a:ext>
              </a:extLst>
            </p:cNvPr>
            <p:cNvSpPr/>
            <p:nvPr/>
          </p:nvSpPr>
          <p:spPr>
            <a:xfrm flipH="1">
              <a:off x="2180298" y="4743343"/>
              <a:ext cx="1325567" cy="365760"/>
            </a:xfrm>
            <a:prstGeom prst="homePlate">
              <a:avLst/>
            </a:prstGeom>
            <a:solidFill>
              <a:srgbClr val="00529C"/>
            </a:solidFill>
            <a:ln>
              <a:noFill/>
            </a:ln>
          </p:spPr>
          <p:style>
            <a:lnRef idx="2">
              <a:schemeClr val="accent1">
                <a:shade val="50000"/>
              </a:schemeClr>
            </a:lnRef>
            <a:fillRef idx="1">
              <a:schemeClr val="accent1"/>
            </a:fillRef>
            <a:effectRef idx="0">
              <a:schemeClr val="accent1"/>
            </a:effectRef>
            <a:fontRef idx="minor">
              <a:schemeClr val="lt1"/>
            </a:fontRef>
          </p:style>
          <p:txBody>
            <a:bodyPr bIns="72000" rtlCol="0" anchor="ctr"/>
            <a:lstStyle/>
            <a:p>
              <a:pPr algn="ctr"/>
              <a:r>
                <a:rPr lang="en-GB" b="1" kern="0" dirty="0">
                  <a:solidFill>
                    <a:schemeClr val="bg1"/>
                  </a:solidFill>
                  <a:latin typeface="Roboto" panose="02000000000000000000" pitchFamily="2" charset="0"/>
                  <a:ea typeface="Roboto" panose="02000000000000000000" pitchFamily="2" charset="0"/>
                  <a:cs typeface="Arial" panose="020B0604020202020204" pitchFamily="34" charset="0"/>
                </a:rPr>
                <a:t>Deepest</a:t>
              </a:r>
              <a:endParaRPr lang="en-US" b="1" dirty="0">
                <a:solidFill>
                  <a:schemeClr val="bg1"/>
                </a:solidFill>
              </a:endParaRPr>
            </a:p>
          </p:txBody>
        </p:sp>
      </p:grpSp>
    </p:spTree>
    <p:extLst>
      <p:ext uri="{BB962C8B-B14F-4D97-AF65-F5344CB8AC3E}">
        <p14:creationId xmlns:p14="http://schemas.microsoft.com/office/powerpoint/2010/main" val="13248507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bwMode="auto">
          <a:xfrm>
            <a:off x="503239" y="512763"/>
            <a:ext cx="8137524" cy="2193019"/>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3" name="Title 1"/>
          <p:cNvSpPr txBox="1">
            <a:spLocks/>
          </p:cNvSpPr>
          <p:nvPr/>
        </p:nvSpPr>
        <p:spPr>
          <a:xfrm>
            <a:off x="628648" y="734785"/>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latin typeface="+mn-lt"/>
              </a:rPr>
              <a:t>Aim</a:t>
            </a:r>
          </a:p>
        </p:txBody>
      </p:sp>
      <p:sp>
        <p:nvSpPr>
          <p:cNvPr id="14" name="Content Placeholder 15"/>
          <p:cNvSpPr txBox="1">
            <a:spLocks/>
          </p:cNvSpPr>
          <p:nvPr/>
        </p:nvSpPr>
        <p:spPr>
          <a:xfrm>
            <a:off x="628650" y="1127760"/>
            <a:ext cx="7886700" cy="1409700"/>
          </a:xfrm>
          <a:prstGeom prst="roundRect">
            <a:avLst>
              <a:gd name="adj" fmla="val 2585"/>
            </a:avLst>
          </a:prstGeom>
          <a:noFill/>
          <a:ln w="25400">
            <a:noFill/>
          </a:ln>
        </p:spPr>
        <p:txBody>
          <a:bodyPr vert="horz" lIns="252000" tIns="252000" rIns="252000" bIns="2520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en-GB" dirty="0">
                <a:solidFill>
                  <a:schemeClr val="tx1"/>
                </a:solidFill>
              </a:rPr>
              <a:t>Solve simple measure and money problems involving fractions and decimals to two decimal places.</a:t>
            </a:r>
          </a:p>
        </p:txBody>
      </p:sp>
    </p:spTree>
    <p:extLst>
      <p:ext uri="{BB962C8B-B14F-4D97-AF65-F5344CB8AC3E}">
        <p14:creationId xmlns:p14="http://schemas.microsoft.com/office/powerpoint/2010/main" val="36439351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830866F-58AA-4213-AFD1-4A7F919ABC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4094" y="532799"/>
            <a:ext cx="700156" cy="700156"/>
          </a:xfrm>
          <a:prstGeom prst="rect">
            <a:avLst/>
          </a:prstGeom>
        </p:spPr>
      </p:pic>
      <p:sp>
        <p:nvSpPr>
          <p:cNvPr id="96" name="Rectangle 95"/>
          <p:cNvSpPr/>
          <p:nvPr/>
        </p:nvSpPr>
        <p:spPr>
          <a:xfrm>
            <a:off x="445574" y="702863"/>
            <a:ext cx="1684015" cy="355276"/>
          </a:xfrm>
          <a:prstGeom prst="rect">
            <a:avLst/>
          </a:prstGeom>
          <a:solidFill>
            <a:srgbClr val="072F54"/>
          </a:solidFill>
        </p:spPr>
        <p:txBody>
          <a:bodyPr wrap="square" lIns="180000" tIns="36000" rIns="180000" bIns="72000" anchor="ctr">
            <a:spAutoFit/>
          </a:bodyPr>
          <a:lstStyle/>
          <a:p>
            <a:r>
              <a:rPr lang="en-GB" sz="1600" b="1" dirty="0">
                <a:solidFill>
                  <a:schemeClr val="bg1"/>
                </a:solidFill>
              </a:rPr>
              <a:t>Make a Whole</a:t>
            </a:r>
          </a:p>
        </p:txBody>
      </p:sp>
      <p:graphicFrame>
        <p:nvGraphicFramePr>
          <p:cNvPr id="11" name="Table 10"/>
          <p:cNvGraphicFramePr>
            <a:graphicFrameLocks noGrp="1"/>
          </p:cNvGraphicFramePr>
          <p:nvPr>
            <p:extLst>
              <p:ext uri="{D42A27DB-BD31-4B8C-83A1-F6EECF244321}">
                <p14:modId xmlns:p14="http://schemas.microsoft.com/office/powerpoint/2010/main" val="2780136732"/>
              </p:ext>
            </p:extLst>
          </p:nvPr>
        </p:nvGraphicFramePr>
        <p:xfrm>
          <a:off x="769718" y="2319130"/>
          <a:ext cx="3816350" cy="3773695"/>
        </p:xfrm>
        <a:graphic>
          <a:graphicData uri="http://schemas.openxmlformats.org/drawingml/2006/table">
            <a:tbl>
              <a:tblPr firstRow="1" firstCol="1" bandRow="1">
                <a:tableStyleId>{5940675A-B579-460E-94D1-54222C63F5DA}</a:tableStyleId>
              </a:tblPr>
              <a:tblGrid>
                <a:gridCol w="381635">
                  <a:extLst>
                    <a:ext uri="{9D8B030D-6E8A-4147-A177-3AD203B41FA5}">
                      <a16:colId xmlns:a16="http://schemas.microsoft.com/office/drawing/2014/main" val="20000"/>
                    </a:ext>
                  </a:extLst>
                </a:gridCol>
                <a:gridCol w="381635">
                  <a:extLst>
                    <a:ext uri="{9D8B030D-6E8A-4147-A177-3AD203B41FA5}">
                      <a16:colId xmlns:a16="http://schemas.microsoft.com/office/drawing/2014/main" val="20001"/>
                    </a:ext>
                  </a:extLst>
                </a:gridCol>
                <a:gridCol w="381635">
                  <a:extLst>
                    <a:ext uri="{9D8B030D-6E8A-4147-A177-3AD203B41FA5}">
                      <a16:colId xmlns:a16="http://schemas.microsoft.com/office/drawing/2014/main" val="20002"/>
                    </a:ext>
                  </a:extLst>
                </a:gridCol>
                <a:gridCol w="381635">
                  <a:extLst>
                    <a:ext uri="{9D8B030D-6E8A-4147-A177-3AD203B41FA5}">
                      <a16:colId xmlns:a16="http://schemas.microsoft.com/office/drawing/2014/main" val="20003"/>
                    </a:ext>
                  </a:extLst>
                </a:gridCol>
                <a:gridCol w="381635">
                  <a:extLst>
                    <a:ext uri="{9D8B030D-6E8A-4147-A177-3AD203B41FA5}">
                      <a16:colId xmlns:a16="http://schemas.microsoft.com/office/drawing/2014/main" val="20004"/>
                    </a:ext>
                  </a:extLst>
                </a:gridCol>
                <a:gridCol w="381635">
                  <a:extLst>
                    <a:ext uri="{9D8B030D-6E8A-4147-A177-3AD203B41FA5}">
                      <a16:colId xmlns:a16="http://schemas.microsoft.com/office/drawing/2014/main" val="20005"/>
                    </a:ext>
                  </a:extLst>
                </a:gridCol>
                <a:gridCol w="381635">
                  <a:extLst>
                    <a:ext uri="{9D8B030D-6E8A-4147-A177-3AD203B41FA5}">
                      <a16:colId xmlns:a16="http://schemas.microsoft.com/office/drawing/2014/main" val="20006"/>
                    </a:ext>
                  </a:extLst>
                </a:gridCol>
                <a:gridCol w="381635">
                  <a:extLst>
                    <a:ext uri="{9D8B030D-6E8A-4147-A177-3AD203B41FA5}">
                      <a16:colId xmlns:a16="http://schemas.microsoft.com/office/drawing/2014/main" val="20007"/>
                    </a:ext>
                  </a:extLst>
                </a:gridCol>
                <a:gridCol w="381635">
                  <a:extLst>
                    <a:ext uri="{9D8B030D-6E8A-4147-A177-3AD203B41FA5}">
                      <a16:colId xmlns:a16="http://schemas.microsoft.com/office/drawing/2014/main" val="20008"/>
                    </a:ext>
                  </a:extLst>
                </a:gridCol>
                <a:gridCol w="381635">
                  <a:extLst>
                    <a:ext uri="{9D8B030D-6E8A-4147-A177-3AD203B41FA5}">
                      <a16:colId xmlns:a16="http://schemas.microsoft.com/office/drawing/2014/main" val="20009"/>
                    </a:ext>
                  </a:extLst>
                </a:gridCol>
              </a:tblGrid>
              <a:tr h="377848">
                <a:tc>
                  <a:txBody>
                    <a:bodyPr/>
                    <a:lstStyle/>
                    <a:p>
                      <a:pPr>
                        <a:lnSpc>
                          <a:spcPct val="107000"/>
                        </a:lnSpc>
                        <a:spcAft>
                          <a:spcPts val="0"/>
                        </a:spcAft>
                      </a:pPr>
                      <a:r>
                        <a:rPr lang="en-GB" sz="2400" dirty="0">
                          <a:effectLst/>
                        </a:rPr>
                        <a:t>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51532" marR="151532"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7000"/>
                        </a:lnSpc>
                        <a:spcAft>
                          <a:spcPts val="0"/>
                        </a:spcAft>
                      </a:pPr>
                      <a:r>
                        <a:rPr lang="en-GB" sz="2400" dirty="0">
                          <a:effectLst/>
                        </a:rPr>
                        <a:t>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51532" marR="151532"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7000"/>
                        </a:lnSpc>
                        <a:spcAft>
                          <a:spcPts val="0"/>
                        </a:spcAft>
                      </a:pPr>
                      <a:r>
                        <a:rPr lang="en-GB" sz="2400">
                          <a:effectLst/>
                        </a:rPr>
                        <a:t> </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151532" marR="151532"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7000"/>
                        </a:lnSpc>
                        <a:spcAft>
                          <a:spcPts val="0"/>
                        </a:spcAft>
                      </a:pPr>
                      <a:r>
                        <a:rPr lang="en-GB" sz="2400">
                          <a:effectLst/>
                        </a:rPr>
                        <a:t> </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151532" marR="151532"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7000"/>
                        </a:lnSpc>
                        <a:spcAft>
                          <a:spcPts val="0"/>
                        </a:spcAft>
                      </a:pPr>
                      <a:r>
                        <a:rPr lang="en-GB" sz="2400">
                          <a:effectLst/>
                        </a:rPr>
                        <a:t> </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151532" marR="151532"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7000"/>
                        </a:lnSpc>
                        <a:spcAft>
                          <a:spcPts val="0"/>
                        </a:spcAft>
                      </a:pPr>
                      <a:r>
                        <a:rPr lang="en-GB" sz="2400">
                          <a:effectLst/>
                        </a:rPr>
                        <a:t> </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151532" marR="151532"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7000"/>
                        </a:lnSpc>
                        <a:spcAft>
                          <a:spcPts val="0"/>
                        </a:spcAft>
                      </a:pPr>
                      <a:r>
                        <a:rPr lang="en-GB" sz="2400">
                          <a:effectLst/>
                        </a:rPr>
                        <a:t> </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151532" marR="151532"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7000"/>
                        </a:lnSpc>
                        <a:spcAft>
                          <a:spcPts val="0"/>
                        </a:spcAft>
                      </a:pPr>
                      <a:r>
                        <a:rPr lang="en-GB" sz="2400">
                          <a:effectLst/>
                        </a:rPr>
                        <a:t> </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151532" marR="151532"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7000"/>
                        </a:lnSpc>
                        <a:spcAft>
                          <a:spcPts val="0"/>
                        </a:spcAft>
                      </a:pPr>
                      <a:r>
                        <a:rPr lang="en-GB" sz="2400">
                          <a:effectLst/>
                        </a:rPr>
                        <a:t> </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151532" marR="151532"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7000"/>
                        </a:lnSpc>
                        <a:spcAft>
                          <a:spcPts val="0"/>
                        </a:spcAft>
                      </a:pPr>
                      <a:r>
                        <a:rPr lang="en-GB" sz="2400" dirty="0">
                          <a:effectLst/>
                        </a:rPr>
                        <a:t>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51532" marR="151532"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377848">
                <a:tc>
                  <a:txBody>
                    <a:bodyPr/>
                    <a:lstStyle/>
                    <a:p>
                      <a:pPr>
                        <a:lnSpc>
                          <a:spcPct val="107000"/>
                        </a:lnSpc>
                        <a:spcAft>
                          <a:spcPts val="0"/>
                        </a:spcAft>
                      </a:pPr>
                      <a:r>
                        <a:rPr lang="en-GB" sz="2400">
                          <a:effectLst/>
                        </a:rPr>
                        <a:t> </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151532" marR="151532"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7000"/>
                        </a:lnSpc>
                        <a:spcAft>
                          <a:spcPts val="0"/>
                        </a:spcAft>
                      </a:pPr>
                      <a:r>
                        <a:rPr lang="en-GB" sz="2400" dirty="0">
                          <a:effectLst/>
                        </a:rPr>
                        <a:t>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51532" marR="151532"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7000"/>
                        </a:lnSpc>
                        <a:spcAft>
                          <a:spcPts val="0"/>
                        </a:spcAft>
                      </a:pPr>
                      <a:r>
                        <a:rPr lang="en-GB" sz="2400" dirty="0">
                          <a:effectLst/>
                        </a:rPr>
                        <a:t>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51532" marR="151532"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7000"/>
                        </a:lnSpc>
                        <a:spcAft>
                          <a:spcPts val="0"/>
                        </a:spcAft>
                      </a:pPr>
                      <a:r>
                        <a:rPr lang="en-GB" sz="2400" dirty="0">
                          <a:effectLst/>
                        </a:rPr>
                        <a:t>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51532" marR="151532"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7000"/>
                        </a:lnSpc>
                        <a:spcAft>
                          <a:spcPts val="0"/>
                        </a:spcAft>
                      </a:pPr>
                      <a:r>
                        <a:rPr lang="en-GB" sz="2400">
                          <a:effectLst/>
                        </a:rPr>
                        <a:t> </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151532" marR="151532"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7000"/>
                        </a:lnSpc>
                        <a:spcAft>
                          <a:spcPts val="0"/>
                        </a:spcAft>
                      </a:pPr>
                      <a:r>
                        <a:rPr lang="en-GB" sz="2400">
                          <a:effectLst/>
                        </a:rPr>
                        <a:t> </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151532" marR="151532"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7000"/>
                        </a:lnSpc>
                        <a:spcAft>
                          <a:spcPts val="0"/>
                        </a:spcAft>
                      </a:pPr>
                      <a:r>
                        <a:rPr lang="en-GB" sz="2400">
                          <a:effectLst/>
                        </a:rPr>
                        <a:t> </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151532" marR="151532"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7000"/>
                        </a:lnSpc>
                        <a:spcAft>
                          <a:spcPts val="0"/>
                        </a:spcAft>
                      </a:pPr>
                      <a:r>
                        <a:rPr lang="en-GB" sz="2400">
                          <a:effectLst/>
                        </a:rPr>
                        <a:t> </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151532" marR="151532"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7000"/>
                        </a:lnSpc>
                        <a:spcAft>
                          <a:spcPts val="0"/>
                        </a:spcAft>
                      </a:pPr>
                      <a:r>
                        <a:rPr lang="en-GB" sz="2400">
                          <a:effectLst/>
                        </a:rPr>
                        <a:t> </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151532" marR="151532"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7000"/>
                        </a:lnSpc>
                        <a:spcAft>
                          <a:spcPts val="0"/>
                        </a:spcAft>
                      </a:pPr>
                      <a:r>
                        <a:rPr lang="en-GB" sz="2400">
                          <a:effectLst/>
                        </a:rPr>
                        <a:t> </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151532" marR="151532"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77848">
                <a:tc>
                  <a:txBody>
                    <a:bodyPr/>
                    <a:lstStyle/>
                    <a:p>
                      <a:pPr>
                        <a:lnSpc>
                          <a:spcPct val="107000"/>
                        </a:lnSpc>
                        <a:spcAft>
                          <a:spcPts val="0"/>
                        </a:spcAft>
                      </a:pPr>
                      <a:r>
                        <a:rPr lang="en-GB" sz="2400">
                          <a:effectLst/>
                        </a:rPr>
                        <a:t> </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151532" marR="151532"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7000"/>
                        </a:lnSpc>
                        <a:spcAft>
                          <a:spcPts val="0"/>
                        </a:spcAft>
                      </a:pPr>
                      <a:r>
                        <a:rPr lang="en-GB" sz="2400">
                          <a:effectLst/>
                        </a:rPr>
                        <a:t> </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151532" marR="151532"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7000"/>
                        </a:lnSpc>
                        <a:spcAft>
                          <a:spcPts val="0"/>
                        </a:spcAft>
                      </a:pPr>
                      <a:r>
                        <a:rPr lang="en-GB" sz="2400">
                          <a:effectLst/>
                        </a:rPr>
                        <a:t> </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151532" marR="151532"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7000"/>
                        </a:lnSpc>
                        <a:spcAft>
                          <a:spcPts val="0"/>
                        </a:spcAft>
                      </a:pPr>
                      <a:r>
                        <a:rPr lang="en-GB" sz="2400">
                          <a:effectLst/>
                        </a:rPr>
                        <a:t> </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151532" marR="151532"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7000"/>
                        </a:lnSpc>
                        <a:spcAft>
                          <a:spcPts val="0"/>
                        </a:spcAft>
                      </a:pPr>
                      <a:r>
                        <a:rPr lang="en-GB" sz="2400" dirty="0">
                          <a:effectLst/>
                        </a:rPr>
                        <a:t>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51532" marR="151532"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7000"/>
                        </a:lnSpc>
                        <a:spcAft>
                          <a:spcPts val="0"/>
                        </a:spcAft>
                      </a:pPr>
                      <a:r>
                        <a:rPr lang="en-GB" sz="2400" dirty="0">
                          <a:effectLst/>
                        </a:rPr>
                        <a:t>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51532" marR="151532"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7000"/>
                        </a:lnSpc>
                        <a:spcAft>
                          <a:spcPts val="0"/>
                        </a:spcAft>
                      </a:pPr>
                      <a:r>
                        <a:rPr lang="en-GB" sz="2400">
                          <a:effectLst/>
                        </a:rPr>
                        <a:t> </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151532" marR="151532"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7000"/>
                        </a:lnSpc>
                        <a:spcAft>
                          <a:spcPts val="0"/>
                        </a:spcAft>
                      </a:pPr>
                      <a:r>
                        <a:rPr lang="en-GB" sz="2400">
                          <a:effectLst/>
                        </a:rPr>
                        <a:t> </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151532" marR="151532"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7000"/>
                        </a:lnSpc>
                        <a:spcAft>
                          <a:spcPts val="0"/>
                        </a:spcAft>
                      </a:pPr>
                      <a:r>
                        <a:rPr lang="en-GB" sz="2400">
                          <a:effectLst/>
                        </a:rPr>
                        <a:t> </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151532" marR="151532"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7000"/>
                        </a:lnSpc>
                        <a:spcAft>
                          <a:spcPts val="0"/>
                        </a:spcAft>
                      </a:pPr>
                      <a:r>
                        <a:rPr lang="en-GB" sz="2400">
                          <a:effectLst/>
                        </a:rPr>
                        <a:t> </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151532" marR="151532"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77848">
                <a:tc>
                  <a:txBody>
                    <a:bodyPr/>
                    <a:lstStyle/>
                    <a:p>
                      <a:pPr>
                        <a:lnSpc>
                          <a:spcPct val="107000"/>
                        </a:lnSpc>
                        <a:spcAft>
                          <a:spcPts val="0"/>
                        </a:spcAft>
                      </a:pPr>
                      <a:r>
                        <a:rPr lang="en-GB" sz="2400">
                          <a:effectLst/>
                        </a:rPr>
                        <a:t> </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151532" marR="151532"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7000"/>
                        </a:lnSpc>
                        <a:spcAft>
                          <a:spcPts val="0"/>
                        </a:spcAft>
                      </a:pPr>
                      <a:r>
                        <a:rPr lang="en-GB" sz="2400">
                          <a:effectLst/>
                        </a:rPr>
                        <a:t> </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151532" marR="151532"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7000"/>
                        </a:lnSpc>
                        <a:spcAft>
                          <a:spcPts val="0"/>
                        </a:spcAft>
                      </a:pPr>
                      <a:r>
                        <a:rPr lang="en-GB" sz="2400">
                          <a:effectLst/>
                        </a:rPr>
                        <a:t> </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151532" marR="151532"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7000"/>
                        </a:lnSpc>
                        <a:spcAft>
                          <a:spcPts val="0"/>
                        </a:spcAft>
                      </a:pPr>
                      <a:r>
                        <a:rPr lang="en-GB" sz="2400">
                          <a:effectLst/>
                        </a:rPr>
                        <a:t> </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151532" marR="151532"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7000"/>
                        </a:lnSpc>
                        <a:spcAft>
                          <a:spcPts val="0"/>
                        </a:spcAft>
                      </a:pPr>
                      <a:r>
                        <a:rPr lang="en-GB" sz="2400" dirty="0">
                          <a:effectLst/>
                        </a:rPr>
                        <a:t>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51532" marR="151532"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7000"/>
                        </a:lnSpc>
                        <a:spcAft>
                          <a:spcPts val="0"/>
                        </a:spcAft>
                      </a:pPr>
                      <a:r>
                        <a:rPr lang="en-GB" sz="2400" dirty="0">
                          <a:effectLst/>
                        </a:rPr>
                        <a:t>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51532" marR="151532"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7000"/>
                        </a:lnSpc>
                        <a:spcAft>
                          <a:spcPts val="0"/>
                        </a:spcAft>
                      </a:pPr>
                      <a:r>
                        <a:rPr lang="en-GB" sz="2400" dirty="0">
                          <a:effectLst/>
                        </a:rPr>
                        <a:t>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51532" marR="151532"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7000"/>
                        </a:lnSpc>
                        <a:spcAft>
                          <a:spcPts val="0"/>
                        </a:spcAft>
                      </a:pPr>
                      <a:r>
                        <a:rPr lang="en-GB" sz="2400">
                          <a:effectLst/>
                        </a:rPr>
                        <a:t> </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151532" marR="151532"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7000"/>
                        </a:lnSpc>
                        <a:spcAft>
                          <a:spcPts val="0"/>
                        </a:spcAft>
                      </a:pPr>
                      <a:r>
                        <a:rPr lang="en-GB" sz="2400">
                          <a:effectLst/>
                        </a:rPr>
                        <a:t> </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151532" marR="151532"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7000"/>
                        </a:lnSpc>
                        <a:spcAft>
                          <a:spcPts val="0"/>
                        </a:spcAft>
                      </a:pPr>
                      <a:r>
                        <a:rPr lang="en-GB" sz="2400" dirty="0">
                          <a:effectLst/>
                        </a:rPr>
                        <a:t>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51532" marR="151532"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377848">
                <a:tc>
                  <a:txBody>
                    <a:bodyPr/>
                    <a:lstStyle/>
                    <a:p>
                      <a:pPr>
                        <a:lnSpc>
                          <a:spcPct val="107000"/>
                        </a:lnSpc>
                        <a:spcAft>
                          <a:spcPts val="0"/>
                        </a:spcAft>
                      </a:pPr>
                      <a:r>
                        <a:rPr lang="en-GB" sz="2400">
                          <a:effectLst/>
                        </a:rPr>
                        <a:t> </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151532" marR="151532"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7000"/>
                        </a:lnSpc>
                        <a:spcAft>
                          <a:spcPts val="0"/>
                        </a:spcAft>
                      </a:pPr>
                      <a:r>
                        <a:rPr lang="en-GB" sz="2400">
                          <a:effectLst/>
                        </a:rPr>
                        <a:t> </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151532" marR="151532"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7000"/>
                        </a:lnSpc>
                        <a:spcAft>
                          <a:spcPts val="0"/>
                        </a:spcAft>
                      </a:pPr>
                      <a:r>
                        <a:rPr lang="en-GB" sz="2400">
                          <a:effectLst/>
                        </a:rPr>
                        <a:t> </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151532" marR="151532"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7000"/>
                        </a:lnSpc>
                        <a:spcAft>
                          <a:spcPts val="0"/>
                        </a:spcAft>
                      </a:pPr>
                      <a:r>
                        <a:rPr lang="en-GB" sz="2400">
                          <a:effectLst/>
                        </a:rPr>
                        <a:t> </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151532" marR="151532"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7000"/>
                        </a:lnSpc>
                        <a:spcAft>
                          <a:spcPts val="0"/>
                        </a:spcAft>
                      </a:pPr>
                      <a:r>
                        <a:rPr lang="en-GB" sz="2400">
                          <a:effectLst/>
                        </a:rPr>
                        <a:t> </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151532" marR="151532"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7000"/>
                        </a:lnSpc>
                        <a:spcAft>
                          <a:spcPts val="0"/>
                        </a:spcAft>
                      </a:pPr>
                      <a:r>
                        <a:rPr lang="en-GB" sz="2400" dirty="0">
                          <a:effectLst/>
                        </a:rPr>
                        <a:t>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51532" marR="151532"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7000"/>
                        </a:lnSpc>
                        <a:spcAft>
                          <a:spcPts val="0"/>
                        </a:spcAft>
                      </a:pPr>
                      <a:r>
                        <a:rPr lang="en-GB" sz="2400" dirty="0">
                          <a:effectLst/>
                        </a:rPr>
                        <a:t>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51532" marR="151532"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7000"/>
                        </a:lnSpc>
                        <a:spcAft>
                          <a:spcPts val="0"/>
                        </a:spcAft>
                      </a:pPr>
                      <a:r>
                        <a:rPr lang="en-GB" sz="2400">
                          <a:effectLst/>
                        </a:rPr>
                        <a:t> </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151532" marR="151532"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7000"/>
                        </a:lnSpc>
                        <a:spcAft>
                          <a:spcPts val="0"/>
                        </a:spcAft>
                      </a:pPr>
                      <a:r>
                        <a:rPr lang="en-GB" sz="2400">
                          <a:effectLst/>
                        </a:rPr>
                        <a:t> </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151532" marR="151532"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7000"/>
                        </a:lnSpc>
                        <a:spcAft>
                          <a:spcPts val="0"/>
                        </a:spcAft>
                      </a:pPr>
                      <a:r>
                        <a:rPr lang="en-GB" sz="2400" dirty="0">
                          <a:effectLst/>
                        </a:rPr>
                        <a:t>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51532" marR="151532"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377848">
                <a:tc>
                  <a:txBody>
                    <a:bodyPr/>
                    <a:lstStyle/>
                    <a:p>
                      <a:pPr>
                        <a:lnSpc>
                          <a:spcPct val="107000"/>
                        </a:lnSpc>
                        <a:spcAft>
                          <a:spcPts val="0"/>
                        </a:spcAft>
                      </a:pPr>
                      <a:r>
                        <a:rPr lang="en-GB" sz="2400">
                          <a:effectLst/>
                        </a:rPr>
                        <a:t> </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151532" marR="151532"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7000"/>
                        </a:lnSpc>
                        <a:spcAft>
                          <a:spcPts val="0"/>
                        </a:spcAft>
                      </a:pPr>
                      <a:r>
                        <a:rPr lang="en-GB" sz="2400">
                          <a:effectLst/>
                        </a:rPr>
                        <a:t> </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151532" marR="151532"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7000"/>
                        </a:lnSpc>
                        <a:spcAft>
                          <a:spcPts val="0"/>
                        </a:spcAft>
                      </a:pPr>
                      <a:r>
                        <a:rPr lang="en-GB" sz="2400">
                          <a:effectLst/>
                        </a:rPr>
                        <a:t> </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151532" marR="151532"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7000"/>
                        </a:lnSpc>
                        <a:spcAft>
                          <a:spcPts val="0"/>
                        </a:spcAft>
                      </a:pPr>
                      <a:r>
                        <a:rPr lang="en-GB" sz="2400">
                          <a:effectLst/>
                        </a:rPr>
                        <a:t> </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151532" marR="151532"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7000"/>
                        </a:lnSpc>
                        <a:spcAft>
                          <a:spcPts val="0"/>
                        </a:spcAft>
                      </a:pPr>
                      <a:r>
                        <a:rPr lang="en-GB" sz="2400">
                          <a:effectLst/>
                        </a:rPr>
                        <a:t> </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151532" marR="151532"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7000"/>
                        </a:lnSpc>
                        <a:spcAft>
                          <a:spcPts val="0"/>
                        </a:spcAft>
                      </a:pPr>
                      <a:r>
                        <a:rPr lang="en-GB" sz="2400">
                          <a:effectLst/>
                        </a:rPr>
                        <a:t> </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151532" marR="151532"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7000"/>
                        </a:lnSpc>
                        <a:spcAft>
                          <a:spcPts val="0"/>
                        </a:spcAft>
                      </a:pPr>
                      <a:r>
                        <a:rPr lang="en-GB" sz="2400" dirty="0">
                          <a:effectLst/>
                        </a:rPr>
                        <a:t>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51532" marR="151532"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7000"/>
                        </a:lnSpc>
                        <a:spcAft>
                          <a:spcPts val="0"/>
                        </a:spcAft>
                      </a:pPr>
                      <a:r>
                        <a:rPr lang="en-GB" sz="2400" dirty="0">
                          <a:effectLst/>
                        </a:rPr>
                        <a:t>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51532" marR="151532"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7000"/>
                        </a:lnSpc>
                        <a:spcAft>
                          <a:spcPts val="0"/>
                        </a:spcAft>
                      </a:pPr>
                      <a:r>
                        <a:rPr lang="en-GB" sz="2400">
                          <a:effectLst/>
                        </a:rPr>
                        <a:t> </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151532" marR="151532"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7000"/>
                        </a:lnSpc>
                        <a:spcAft>
                          <a:spcPts val="0"/>
                        </a:spcAft>
                      </a:pPr>
                      <a:r>
                        <a:rPr lang="en-GB" sz="2400">
                          <a:effectLst/>
                        </a:rPr>
                        <a:t> </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151532" marR="151532"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377848">
                <a:tc>
                  <a:txBody>
                    <a:bodyPr/>
                    <a:lstStyle/>
                    <a:p>
                      <a:pPr>
                        <a:lnSpc>
                          <a:spcPct val="107000"/>
                        </a:lnSpc>
                        <a:spcAft>
                          <a:spcPts val="0"/>
                        </a:spcAft>
                      </a:pPr>
                      <a:r>
                        <a:rPr lang="en-GB" sz="2400">
                          <a:effectLst/>
                        </a:rPr>
                        <a:t> </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151532" marR="151532"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E000">
                        <a:alpha val="60000"/>
                      </a:srgbClr>
                    </a:solidFill>
                  </a:tcPr>
                </a:tc>
                <a:tc>
                  <a:txBody>
                    <a:bodyPr/>
                    <a:lstStyle/>
                    <a:p>
                      <a:pPr>
                        <a:lnSpc>
                          <a:spcPct val="107000"/>
                        </a:lnSpc>
                        <a:spcAft>
                          <a:spcPts val="0"/>
                        </a:spcAft>
                      </a:pPr>
                      <a:r>
                        <a:rPr lang="en-GB" sz="2400" dirty="0">
                          <a:effectLst/>
                        </a:rPr>
                        <a:t>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51532" marR="151532"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E000">
                        <a:alpha val="60000"/>
                      </a:srgbClr>
                    </a:solidFill>
                  </a:tcPr>
                </a:tc>
                <a:tc>
                  <a:txBody>
                    <a:bodyPr/>
                    <a:lstStyle/>
                    <a:p>
                      <a:pPr>
                        <a:lnSpc>
                          <a:spcPct val="107000"/>
                        </a:lnSpc>
                        <a:spcAft>
                          <a:spcPts val="0"/>
                        </a:spcAft>
                      </a:pPr>
                      <a:r>
                        <a:rPr lang="en-GB" sz="2400">
                          <a:effectLst/>
                        </a:rPr>
                        <a:t> </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151532" marR="151532"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7000"/>
                        </a:lnSpc>
                        <a:spcAft>
                          <a:spcPts val="0"/>
                        </a:spcAft>
                      </a:pPr>
                      <a:r>
                        <a:rPr lang="en-GB" sz="2400">
                          <a:effectLst/>
                        </a:rPr>
                        <a:t> </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151532" marR="151532"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7000"/>
                        </a:lnSpc>
                        <a:spcAft>
                          <a:spcPts val="0"/>
                        </a:spcAft>
                      </a:pPr>
                      <a:r>
                        <a:rPr lang="en-GB" sz="2400">
                          <a:effectLst/>
                        </a:rPr>
                        <a:t> </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151532" marR="151532"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7000"/>
                        </a:lnSpc>
                        <a:spcAft>
                          <a:spcPts val="0"/>
                        </a:spcAft>
                      </a:pPr>
                      <a:r>
                        <a:rPr lang="en-GB" sz="2400">
                          <a:effectLst/>
                        </a:rPr>
                        <a:t> </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151532" marR="151532"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7000"/>
                        </a:lnSpc>
                        <a:spcAft>
                          <a:spcPts val="0"/>
                        </a:spcAft>
                      </a:pPr>
                      <a:r>
                        <a:rPr lang="en-GB" sz="2400">
                          <a:effectLst/>
                        </a:rPr>
                        <a:t> </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151532" marR="151532"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7000"/>
                        </a:lnSpc>
                        <a:spcAft>
                          <a:spcPts val="0"/>
                        </a:spcAft>
                      </a:pPr>
                      <a:r>
                        <a:rPr lang="en-GB" sz="2400" dirty="0">
                          <a:effectLst/>
                        </a:rPr>
                        <a:t>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51532" marR="151532"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7000"/>
                        </a:lnSpc>
                        <a:spcAft>
                          <a:spcPts val="0"/>
                        </a:spcAft>
                      </a:pPr>
                      <a:r>
                        <a:rPr lang="en-GB" sz="2400" dirty="0">
                          <a:effectLst/>
                        </a:rPr>
                        <a:t>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51532" marR="151532"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7000"/>
                        </a:lnSpc>
                        <a:spcAft>
                          <a:spcPts val="0"/>
                        </a:spcAft>
                      </a:pPr>
                      <a:r>
                        <a:rPr lang="en-GB" sz="2400">
                          <a:effectLst/>
                        </a:rPr>
                        <a:t> </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151532" marR="151532"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164051">
                <a:tc>
                  <a:txBody>
                    <a:bodyPr/>
                    <a:lstStyle/>
                    <a:p>
                      <a:pPr>
                        <a:lnSpc>
                          <a:spcPct val="107000"/>
                        </a:lnSpc>
                        <a:spcAft>
                          <a:spcPts val="0"/>
                        </a:spcAft>
                      </a:pPr>
                      <a:r>
                        <a:rPr lang="en-GB" sz="2400">
                          <a:effectLst/>
                        </a:rPr>
                        <a:t> </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151532" marR="151532"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E000">
                        <a:alpha val="60000"/>
                      </a:srgbClr>
                    </a:solidFill>
                  </a:tcPr>
                </a:tc>
                <a:tc>
                  <a:txBody>
                    <a:bodyPr/>
                    <a:lstStyle/>
                    <a:p>
                      <a:pPr>
                        <a:lnSpc>
                          <a:spcPct val="107000"/>
                        </a:lnSpc>
                        <a:spcAft>
                          <a:spcPts val="0"/>
                        </a:spcAft>
                      </a:pPr>
                      <a:r>
                        <a:rPr lang="en-GB" sz="2400">
                          <a:effectLst/>
                        </a:rPr>
                        <a:t> </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151532" marR="151532"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E000">
                        <a:alpha val="60000"/>
                      </a:srgbClr>
                    </a:solidFill>
                  </a:tcPr>
                </a:tc>
                <a:tc>
                  <a:txBody>
                    <a:bodyPr/>
                    <a:lstStyle/>
                    <a:p>
                      <a:pPr>
                        <a:lnSpc>
                          <a:spcPct val="107000"/>
                        </a:lnSpc>
                        <a:spcAft>
                          <a:spcPts val="0"/>
                        </a:spcAft>
                      </a:pPr>
                      <a:r>
                        <a:rPr lang="en-GB" sz="2400">
                          <a:effectLst/>
                        </a:rPr>
                        <a:t> </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151532" marR="151532"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E000">
                        <a:alpha val="60000"/>
                      </a:srgbClr>
                    </a:solidFill>
                  </a:tcPr>
                </a:tc>
                <a:tc>
                  <a:txBody>
                    <a:bodyPr/>
                    <a:lstStyle/>
                    <a:p>
                      <a:pPr>
                        <a:lnSpc>
                          <a:spcPct val="107000"/>
                        </a:lnSpc>
                        <a:spcAft>
                          <a:spcPts val="0"/>
                        </a:spcAft>
                      </a:pPr>
                      <a:r>
                        <a:rPr lang="en-GB" sz="2400">
                          <a:effectLst/>
                        </a:rPr>
                        <a:t> </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151532" marR="151532"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E000">
                        <a:alpha val="60000"/>
                      </a:srgbClr>
                    </a:solidFill>
                  </a:tcPr>
                </a:tc>
                <a:tc>
                  <a:txBody>
                    <a:bodyPr/>
                    <a:lstStyle/>
                    <a:p>
                      <a:pPr>
                        <a:lnSpc>
                          <a:spcPct val="107000"/>
                        </a:lnSpc>
                        <a:spcAft>
                          <a:spcPts val="0"/>
                        </a:spcAft>
                      </a:pPr>
                      <a:r>
                        <a:rPr lang="en-GB" sz="2400">
                          <a:effectLst/>
                        </a:rPr>
                        <a:t> </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151532" marR="151532"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E000">
                        <a:alpha val="60000"/>
                      </a:srgbClr>
                    </a:solidFill>
                  </a:tcPr>
                </a:tc>
                <a:tc>
                  <a:txBody>
                    <a:bodyPr/>
                    <a:lstStyle/>
                    <a:p>
                      <a:pPr>
                        <a:lnSpc>
                          <a:spcPct val="107000"/>
                        </a:lnSpc>
                        <a:spcAft>
                          <a:spcPts val="0"/>
                        </a:spcAft>
                      </a:pPr>
                      <a:r>
                        <a:rPr lang="en-GB" sz="2400">
                          <a:effectLst/>
                        </a:rPr>
                        <a:t> </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151532" marR="151532"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E000">
                        <a:alpha val="60000"/>
                      </a:srgbClr>
                    </a:solidFill>
                  </a:tcPr>
                </a:tc>
                <a:tc>
                  <a:txBody>
                    <a:bodyPr/>
                    <a:lstStyle/>
                    <a:p>
                      <a:pPr>
                        <a:lnSpc>
                          <a:spcPct val="107000"/>
                        </a:lnSpc>
                        <a:spcAft>
                          <a:spcPts val="0"/>
                        </a:spcAft>
                      </a:pPr>
                      <a:r>
                        <a:rPr lang="en-GB" sz="2400">
                          <a:effectLst/>
                        </a:rPr>
                        <a:t> </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151532" marR="151532"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E000">
                        <a:alpha val="60000"/>
                      </a:srgbClr>
                    </a:solidFill>
                  </a:tcPr>
                </a:tc>
                <a:tc>
                  <a:txBody>
                    <a:bodyPr/>
                    <a:lstStyle/>
                    <a:p>
                      <a:pPr>
                        <a:lnSpc>
                          <a:spcPct val="107000"/>
                        </a:lnSpc>
                        <a:spcAft>
                          <a:spcPts val="0"/>
                        </a:spcAft>
                      </a:pPr>
                      <a:r>
                        <a:rPr lang="en-GB" sz="2400" dirty="0">
                          <a:effectLst/>
                        </a:rPr>
                        <a:t>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51532" marR="151532"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E000">
                        <a:alpha val="60000"/>
                      </a:srgbClr>
                    </a:solidFill>
                  </a:tcPr>
                </a:tc>
                <a:tc>
                  <a:txBody>
                    <a:bodyPr/>
                    <a:lstStyle/>
                    <a:p>
                      <a:pPr>
                        <a:lnSpc>
                          <a:spcPct val="107000"/>
                        </a:lnSpc>
                        <a:spcAft>
                          <a:spcPts val="0"/>
                        </a:spcAft>
                      </a:pPr>
                      <a:r>
                        <a:rPr lang="en-GB" sz="2400" dirty="0">
                          <a:effectLst/>
                        </a:rPr>
                        <a:t>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51532" marR="151532"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E000">
                        <a:alpha val="60000"/>
                      </a:srgbClr>
                    </a:solidFill>
                  </a:tcPr>
                </a:tc>
                <a:tc>
                  <a:txBody>
                    <a:bodyPr/>
                    <a:lstStyle/>
                    <a:p>
                      <a:pPr>
                        <a:lnSpc>
                          <a:spcPct val="107000"/>
                        </a:lnSpc>
                        <a:spcAft>
                          <a:spcPts val="0"/>
                        </a:spcAft>
                      </a:pPr>
                      <a:r>
                        <a:rPr lang="en-GB" sz="2400" dirty="0">
                          <a:effectLst/>
                        </a:rPr>
                        <a:t>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51532" marR="151532"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E000">
                        <a:alpha val="60000"/>
                      </a:srgbClr>
                    </a:solidFill>
                  </a:tcPr>
                </a:tc>
                <a:extLst>
                  <a:ext uri="{0D108BD9-81ED-4DB2-BD59-A6C34878D82A}">
                    <a16:rowId xmlns:a16="http://schemas.microsoft.com/office/drawing/2014/main" val="10007"/>
                  </a:ext>
                </a:extLst>
              </a:tr>
              <a:tr h="377848">
                <a:tc>
                  <a:txBody>
                    <a:bodyPr/>
                    <a:lstStyle/>
                    <a:p>
                      <a:pPr>
                        <a:lnSpc>
                          <a:spcPct val="107000"/>
                        </a:lnSpc>
                        <a:spcAft>
                          <a:spcPts val="0"/>
                        </a:spcAft>
                      </a:pPr>
                      <a:r>
                        <a:rPr lang="en-GB" sz="2400">
                          <a:effectLst/>
                        </a:rPr>
                        <a:t> </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151532" marR="151532"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E000">
                        <a:alpha val="60000"/>
                      </a:srgbClr>
                    </a:solidFill>
                  </a:tcPr>
                </a:tc>
                <a:tc>
                  <a:txBody>
                    <a:bodyPr/>
                    <a:lstStyle/>
                    <a:p>
                      <a:pPr>
                        <a:lnSpc>
                          <a:spcPct val="107000"/>
                        </a:lnSpc>
                        <a:spcAft>
                          <a:spcPts val="0"/>
                        </a:spcAft>
                      </a:pPr>
                      <a:r>
                        <a:rPr lang="en-GB" sz="2400">
                          <a:effectLst/>
                        </a:rPr>
                        <a:t> </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151532" marR="151532"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E000">
                        <a:alpha val="60000"/>
                      </a:srgbClr>
                    </a:solidFill>
                  </a:tcPr>
                </a:tc>
                <a:tc>
                  <a:txBody>
                    <a:bodyPr/>
                    <a:lstStyle/>
                    <a:p>
                      <a:pPr>
                        <a:lnSpc>
                          <a:spcPct val="107000"/>
                        </a:lnSpc>
                        <a:spcAft>
                          <a:spcPts val="0"/>
                        </a:spcAft>
                      </a:pPr>
                      <a:r>
                        <a:rPr lang="en-GB" sz="2400">
                          <a:effectLst/>
                        </a:rPr>
                        <a:t> </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151532" marR="151532"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E000">
                        <a:alpha val="60000"/>
                      </a:srgbClr>
                    </a:solidFill>
                  </a:tcPr>
                </a:tc>
                <a:tc>
                  <a:txBody>
                    <a:bodyPr/>
                    <a:lstStyle/>
                    <a:p>
                      <a:pPr>
                        <a:lnSpc>
                          <a:spcPct val="107000"/>
                        </a:lnSpc>
                        <a:spcAft>
                          <a:spcPts val="0"/>
                        </a:spcAft>
                      </a:pPr>
                      <a:r>
                        <a:rPr lang="en-GB" sz="2400">
                          <a:effectLst/>
                        </a:rPr>
                        <a:t> </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151532" marR="151532"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E000">
                        <a:alpha val="60000"/>
                      </a:srgbClr>
                    </a:solidFill>
                  </a:tcPr>
                </a:tc>
                <a:tc>
                  <a:txBody>
                    <a:bodyPr/>
                    <a:lstStyle/>
                    <a:p>
                      <a:pPr>
                        <a:lnSpc>
                          <a:spcPct val="107000"/>
                        </a:lnSpc>
                        <a:spcAft>
                          <a:spcPts val="0"/>
                        </a:spcAft>
                      </a:pPr>
                      <a:r>
                        <a:rPr lang="en-GB" sz="2400">
                          <a:effectLst/>
                        </a:rPr>
                        <a:t> </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151532" marR="151532"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E000">
                        <a:alpha val="60000"/>
                      </a:srgbClr>
                    </a:solidFill>
                  </a:tcPr>
                </a:tc>
                <a:tc>
                  <a:txBody>
                    <a:bodyPr/>
                    <a:lstStyle/>
                    <a:p>
                      <a:pPr>
                        <a:lnSpc>
                          <a:spcPct val="107000"/>
                        </a:lnSpc>
                        <a:spcAft>
                          <a:spcPts val="0"/>
                        </a:spcAft>
                      </a:pPr>
                      <a:r>
                        <a:rPr lang="en-GB" sz="2400" dirty="0">
                          <a:effectLst/>
                        </a:rPr>
                        <a:t>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51532" marR="151532"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E000">
                        <a:alpha val="60000"/>
                      </a:srgbClr>
                    </a:solidFill>
                  </a:tcPr>
                </a:tc>
                <a:tc>
                  <a:txBody>
                    <a:bodyPr/>
                    <a:lstStyle/>
                    <a:p>
                      <a:pPr>
                        <a:lnSpc>
                          <a:spcPct val="107000"/>
                        </a:lnSpc>
                        <a:spcAft>
                          <a:spcPts val="0"/>
                        </a:spcAft>
                      </a:pPr>
                      <a:r>
                        <a:rPr lang="en-GB" sz="2400">
                          <a:effectLst/>
                        </a:rPr>
                        <a:t> </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151532" marR="151532"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E000">
                        <a:alpha val="60000"/>
                      </a:srgbClr>
                    </a:solidFill>
                  </a:tcPr>
                </a:tc>
                <a:tc>
                  <a:txBody>
                    <a:bodyPr/>
                    <a:lstStyle/>
                    <a:p>
                      <a:pPr>
                        <a:lnSpc>
                          <a:spcPct val="107000"/>
                        </a:lnSpc>
                        <a:spcAft>
                          <a:spcPts val="0"/>
                        </a:spcAft>
                      </a:pPr>
                      <a:r>
                        <a:rPr lang="en-GB" sz="2400">
                          <a:effectLst/>
                        </a:rPr>
                        <a:t> </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151532" marR="151532"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E000">
                        <a:alpha val="60000"/>
                      </a:srgbClr>
                    </a:solidFill>
                  </a:tcPr>
                </a:tc>
                <a:tc>
                  <a:txBody>
                    <a:bodyPr/>
                    <a:lstStyle/>
                    <a:p>
                      <a:pPr>
                        <a:lnSpc>
                          <a:spcPct val="107000"/>
                        </a:lnSpc>
                        <a:spcAft>
                          <a:spcPts val="0"/>
                        </a:spcAft>
                      </a:pPr>
                      <a:r>
                        <a:rPr lang="en-GB" sz="2400" dirty="0">
                          <a:effectLst/>
                        </a:rPr>
                        <a:t>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51532" marR="151532"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E000">
                        <a:alpha val="60000"/>
                      </a:srgbClr>
                    </a:solidFill>
                  </a:tcPr>
                </a:tc>
                <a:tc>
                  <a:txBody>
                    <a:bodyPr/>
                    <a:lstStyle/>
                    <a:p>
                      <a:pPr>
                        <a:lnSpc>
                          <a:spcPct val="107000"/>
                        </a:lnSpc>
                        <a:spcAft>
                          <a:spcPts val="0"/>
                        </a:spcAft>
                      </a:pPr>
                      <a:r>
                        <a:rPr lang="en-GB" sz="2400" dirty="0">
                          <a:effectLst/>
                        </a:rPr>
                        <a:t>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51532" marR="151532"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E000">
                        <a:alpha val="60000"/>
                      </a:srgbClr>
                    </a:solidFill>
                  </a:tcPr>
                </a:tc>
                <a:extLst>
                  <a:ext uri="{0D108BD9-81ED-4DB2-BD59-A6C34878D82A}">
                    <a16:rowId xmlns:a16="http://schemas.microsoft.com/office/drawing/2014/main" val="10008"/>
                  </a:ext>
                </a:extLst>
              </a:tr>
              <a:tr h="377848">
                <a:tc>
                  <a:txBody>
                    <a:bodyPr/>
                    <a:lstStyle/>
                    <a:p>
                      <a:pPr>
                        <a:lnSpc>
                          <a:spcPct val="107000"/>
                        </a:lnSpc>
                        <a:spcAft>
                          <a:spcPts val="0"/>
                        </a:spcAft>
                      </a:pPr>
                      <a:r>
                        <a:rPr lang="en-GB" sz="2400">
                          <a:effectLst/>
                        </a:rPr>
                        <a:t> </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151532" marR="151532"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E000">
                        <a:alpha val="60000"/>
                      </a:srgbClr>
                    </a:solidFill>
                  </a:tcPr>
                </a:tc>
                <a:tc>
                  <a:txBody>
                    <a:bodyPr/>
                    <a:lstStyle/>
                    <a:p>
                      <a:pPr>
                        <a:lnSpc>
                          <a:spcPct val="107000"/>
                        </a:lnSpc>
                        <a:spcAft>
                          <a:spcPts val="0"/>
                        </a:spcAft>
                      </a:pPr>
                      <a:r>
                        <a:rPr lang="en-GB" sz="2400">
                          <a:effectLst/>
                        </a:rPr>
                        <a:t> </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151532" marR="151532"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E000">
                        <a:alpha val="60000"/>
                      </a:srgbClr>
                    </a:solidFill>
                  </a:tcPr>
                </a:tc>
                <a:tc>
                  <a:txBody>
                    <a:bodyPr/>
                    <a:lstStyle/>
                    <a:p>
                      <a:pPr>
                        <a:lnSpc>
                          <a:spcPct val="107000"/>
                        </a:lnSpc>
                        <a:spcAft>
                          <a:spcPts val="0"/>
                        </a:spcAft>
                      </a:pPr>
                      <a:r>
                        <a:rPr lang="en-GB" sz="2400">
                          <a:effectLst/>
                        </a:rPr>
                        <a:t> </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151532" marR="151532"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E000">
                        <a:alpha val="60000"/>
                      </a:srgbClr>
                    </a:solidFill>
                  </a:tcPr>
                </a:tc>
                <a:tc>
                  <a:txBody>
                    <a:bodyPr/>
                    <a:lstStyle/>
                    <a:p>
                      <a:pPr>
                        <a:lnSpc>
                          <a:spcPct val="107000"/>
                        </a:lnSpc>
                        <a:spcAft>
                          <a:spcPts val="0"/>
                        </a:spcAft>
                      </a:pPr>
                      <a:r>
                        <a:rPr lang="en-GB" sz="2400">
                          <a:effectLst/>
                        </a:rPr>
                        <a:t> </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151532" marR="151532"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E000">
                        <a:alpha val="60000"/>
                      </a:srgbClr>
                    </a:solidFill>
                  </a:tcPr>
                </a:tc>
                <a:tc>
                  <a:txBody>
                    <a:bodyPr/>
                    <a:lstStyle/>
                    <a:p>
                      <a:pPr>
                        <a:lnSpc>
                          <a:spcPct val="107000"/>
                        </a:lnSpc>
                        <a:spcAft>
                          <a:spcPts val="0"/>
                        </a:spcAft>
                      </a:pPr>
                      <a:r>
                        <a:rPr lang="en-GB" sz="2400">
                          <a:effectLst/>
                        </a:rPr>
                        <a:t> </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151532" marR="151532"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E000">
                        <a:alpha val="60000"/>
                      </a:srgbClr>
                    </a:solidFill>
                  </a:tcPr>
                </a:tc>
                <a:tc>
                  <a:txBody>
                    <a:bodyPr/>
                    <a:lstStyle/>
                    <a:p>
                      <a:pPr>
                        <a:lnSpc>
                          <a:spcPct val="107000"/>
                        </a:lnSpc>
                        <a:spcAft>
                          <a:spcPts val="0"/>
                        </a:spcAft>
                      </a:pPr>
                      <a:r>
                        <a:rPr lang="en-GB" sz="2400">
                          <a:effectLst/>
                        </a:rPr>
                        <a:t> </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151532" marR="151532"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E000">
                        <a:alpha val="60000"/>
                      </a:srgbClr>
                    </a:solidFill>
                  </a:tcPr>
                </a:tc>
                <a:tc>
                  <a:txBody>
                    <a:bodyPr/>
                    <a:lstStyle/>
                    <a:p>
                      <a:pPr>
                        <a:lnSpc>
                          <a:spcPct val="107000"/>
                        </a:lnSpc>
                        <a:spcAft>
                          <a:spcPts val="0"/>
                        </a:spcAft>
                      </a:pPr>
                      <a:r>
                        <a:rPr lang="en-GB" sz="2400">
                          <a:effectLst/>
                        </a:rPr>
                        <a:t> </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151532" marR="151532"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E000">
                        <a:alpha val="60000"/>
                      </a:srgbClr>
                    </a:solidFill>
                  </a:tcPr>
                </a:tc>
                <a:tc>
                  <a:txBody>
                    <a:bodyPr/>
                    <a:lstStyle/>
                    <a:p>
                      <a:pPr>
                        <a:lnSpc>
                          <a:spcPct val="107000"/>
                        </a:lnSpc>
                        <a:spcAft>
                          <a:spcPts val="0"/>
                        </a:spcAft>
                      </a:pPr>
                      <a:r>
                        <a:rPr lang="en-GB" sz="2400">
                          <a:effectLst/>
                        </a:rPr>
                        <a:t> </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151532" marR="151532"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E000">
                        <a:alpha val="60000"/>
                      </a:srgbClr>
                    </a:solidFill>
                  </a:tcPr>
                </a:tc>
                <a:tc>
                  <a:txBody>
                    <a:bodyPr/>
                    <a:lstStyle/>
                    <a:p>
                      <a:pPr>
                        <a:lnSpc>
                          <a:spcPct val="107000"/>
                        </a:lnSpc>
                        <a:spcAft>
                          <a:spcPts val="0"/>
                        </a:spcAft>
                      </a:pPr>
                      <a:r>
                        <a:rPr lang="en-GB" sz="2400">
                          <a:effectLst/>
                        </a:rPr>
                        <a:t> </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151532" marR="151532"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E000">
                        <a:alpha val="60000"/>
                      </a:srgbClr>
                    </a:solidFill>
                  </a:tcPr>
                </a:tc>
                <a:tc>
                  <a:txBody>
                    <a:bodyPr/>
                    <a:lstStyle/>
                    <a:p>
                      <a:pPr>
                        <a:lnSpc>
                          <a:spcPct val="107000"/>
                        </a:lnSpc>
                        <a:spcAft>
                          <a:spcPts val="0"/>
                        </a:spcAft>
                      </a:pPr>
                      <a:r>
                        <a:rPr lang="en-GB" sz="2400" dirty="0">
                          <a:effectLst/>
                        </a:rPr>
                        <a:t>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51532" marR="151532"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E000">
                        <a:alpha val="60000"/>
                      </a:srgbClr>
                    </a:solidFill>
                  </a:tcPr>
                </a:tc>
                <a:extLst>
                  <a:ext uri="{0D108BD9-81ED-4DB2-BD59-A6C34878D82A}">
                    <a16:rowId xmlns:a16="http://schemas.microsoft.com/office/drawing/2014/main" val="10009"/>
                  </a:ext>
                </a:extLst>
              </a:tr>
            </a:tbl>
          </a:graphicData>
        </a:graphic>
      </p:graphicFrame>
      <p:grpSp>
        <p:nvGrpSpPr>
          <p:cNvPr id="31" name="Group 30"/>
          <p:cNvGrpSpPr/>
          <p:nvPr/>
        </p:nvGrpSpPr>
        <p:grpSpPr>
          <a:xfrm>
            <a:off x="755650" y="1453204"/>
            <a:ext cx="7632700" cy="525886"/>
            <a:chOff x="755650" y="1599643"/>
            <a:chExt cx="7632700" cy="525886"/>
          </a:xfrm>
        </p:grpSpPr>
        <p:sp>
          <p:nvSpPr>
            <p:cNvPr id="8" name="TextBox 7"/>
            <p:cNvSpPr txBox="1"/>
            <p:nvPr/>
          </p:nvSpPr>
          <p:spPr>
            <a:xfrm>
              <a:off x="755650" y="1599643"/>
              <a:ext cx="7632700" cy="525886"/>
            </a:xfrm>
            <a:prstGeom prst="rect">
              <a:avLst/>
            </a:prstGeom>
            <a:solidFill>
              <a:schemeClr val="bg1"/>
            </a:solidFill>
            <a:ln w="28575">
              <a:solidFill>
                <a:srgbClr val="689429"/>
              </a:solidFill>
            </a:ln>
          </p:spPr>
          <p:txBody>
            <a:bodyPr wrap="square" lIns="108000" tIns="108000" rIns="108000" bIns="108000" rtlCol="0">
              <a:spAutoFit/>
            </a:bodyPr>
            <a:lstStyle/>
            <a:p>
              <a:endParaRPr lang="en-GB" sz="2000" dirty="0"/>
            </a:p>
          </p:txBody>
        </p:sp>
        <p:sp>
          <p:nvSpPr>
            <p:cNvPr id="15" name="TextBox 14"/>
            <p:cNvSpPr txBox="1"/>
            <p:nvPr/>
          </p:nvSpPr>
          <p:spPr>
            <a:xfrm>
              <a:off x="755650" y="1599643"/>
              <a:ext cx="7632700" cy="525886"/>
            </a:xfrm>
            <a:prstGeom prst="rect">
              <a:avLst/>
            </a:prstGeom>
            <a:solidFill>
              <a:srgbClr val="CE4795">
                <a:alpha val="50000"/>
              </a:srgbClr>
            </a:solidFill>
            <a:ln w="28575">
              <a:solidFill>
                <a:srgbClr val="CE4795"/>
              </a:solidFill>
            </a:ln>
          </p:spPr>
          <p:txBody>
            <a:bodyPr wrap="square" lIns="108000" tIns="108000" rIns="108000" bIns="108000" rtlCol="0">
              <a:spAutoFit/>
            </a:bodyPr>
            <a:lstStyle/>
            <a:p>
              <a:r>
                <a:rPr lang="en-GB" sz="2000" b="1" dirty="0"/>
                <a:t>What fraction of the hundred square is shaded and not shaded?</a:t>
              </a:r>
            </a:p>
          </p:txBody>
        </p:sp>
      </p:grpSp>
      <p:sp>
        <p:nvSpPr>
          <p:cNvPr id="17" name="TextBox 16"/>
          <p:cNvSpPr txBox="1"/>
          <p:nvPr/>
        </p:nvSpPr>
        <p:spPr>
          <a:xfrm>
            <a:off x="4763386" y="2318428"/>
            <a:ext cx="3601238" cy="525886"/>
          </a:xfrm>
          <a:prstGeom prst="rect">
            <a:avLst/>
          </a:prstGeom>
          <a:solidFill>
            <a:schemeClr val="bg1"/>
          </a:solidFill>
          <a:ln w="19050">
            <a:solidFill>
              <a:srgbClr val="FFE000"/>
            </a:solidFill>
          </a:ln>
        </p:spPr>
        <p:txBody>
          <a:bodyPr wrap="square" lIns="108000" tIns="108000" rIns="108000" bIns="108000" rtlCol="0">
            <a:spAutoFit/>
          </a:bodyPr>
          <a:lstStyle/>
          <a:p>
            <a:r>
              <a:rPr lang="en-GB" sz="2000" b="1" dirty="0"/>
              <a:t>shaded </a:t>
            </a:r>
            <a:r>
              <a:rPr lang="en-GB" sz="2000" dirty="0"/>
              <a:t>= 32 hundredths</a:t>
            </a:r>
          </a:p>
        </p:txBody>
      </p:sp>
      <p:sp>
        <p:nvSpPr>
          <p:cNvPr id="18" name="TextBox 17"/>
          <p:cNvSpPr txBox="1"/>
          <p:nvPr/>
        </p:nvSpPr>
        <p:spPr>
          <a:xfrm>
            <a:off x="4763386" y="3019504"/>
            <a:ext cx="3601238" cy="525886"/>
          </a:xfrm>
          <a:prstGeom prst="rect">
            <a:avLst/>
          </a:prstGeom>
          <a:solidFill>
            <a:schemeClr val="bg1">
              <a:alpha val="50000"/>
            </a:schemeClr>
          </a:solidFill>
          <a:ln w="19050">
            <a:solidFill>
              <a:srgbClr val="CE4795">
                <a:alpha val="50000"/>
              </a:srgbClr>
            </a:solidFill>
          </a:ln>
        </p:spPr>
        <p:txBody>
          <a:bodyPr wrap="square" lIns="108000" tIns="108000" rIns="108000" bIns="108000" rtlCol="0">
            <a:spAutoFit/>
          </a:bodyPr>
          <a:lstStyle/>
          <a:p>
            <a:r>
              <a:rPr lang="en-US" sz="2000" b="1" dirty="0">
                <a:latin typeface="Twinkl" pitchFamily="50" charset="0"/>
              </a:rPr>
              <a:t>not shaded</a:t>
            </a:r>
            <a:r>
              <a:rPr lang="en-US" sz="2000" dirty="0">
                <a:latin typeface="Twinkl" pitchFamily="50" charset="0"/>
              </a:rPr>
              <a:t> = 68 hundredths</a:t>
            </a:r>
          </a:p>
        </p:txBody>
      </p:sp>
      <p:sp>
        <p:nvSpPr>
          <p:cNvPr id="19" name="TextBox 18"/>
          <p:cNvSpPr txBox="1"/>
          <p:nvPr/>
        </p:nvSpPr>
        <p:spPr>
          <a:xfrm>
            <a:off x="4763386" y="3720580"/>
            <a:ext cx="3601238" cy="671292"/>
          </a:xfrm>
          <a:prstGeom prst="rect">
            <a:avLst/>
          </a:prstGeom>
          <a:solidFill>
            <a:schemeClr val="bg1"/>
          </a:solidFill>
          <a:ln w="19050">
            <a:solidFill>
              <a:srgbClr val="FFE000"/>
            </a:solidFill>
          </a:ln>
        </p:spPr>
        <p:txBody>
          <a:bodyPr wrap="square" lIns="180000" tIns="180000" rIns="180000" bIns="180000" rtlCol="0">
            <a:spAutoFit/>
          </a:bodyPr>
          <a:lstStyle/>
          <a:p>
            <a:r>
              <a:rPr lang="en-US" sz="2000" b="1" dirty="0">
                <a:latin typeface="Twinkl" pitchFamily="50" charset="0"/>
              </a:rPr>
              <a:t>shaded</a:t>
            </a:r>
            <a:r>
              <a:rPr lang="en-US" sz="2000" dirty="0">
                <a:latin typeface="Twinkl" pitchFamily="50" charset="0"/>
              </a:rPr>
              <a:t> =       =</a:t>
            </a:r>
          </a:p>
        </p:txBody>
      </p:sp>
      <p:sp>
        <p:nvSpPr>
          <p:cNvPr id="3" name="TextBox 2"/>
          <p:cNvSpPr txBox="1"/>
          <p:nvPr/>
        </p:nvSpPr>
        <p:spPr>
          <a:xfrm>
            <a:off x="6077029" y="3778834"/>
            <a:ext cx="395754" cy="553998"/>
          </a:xfrm>
          <a:prstGeom prst="rect">
            <a:avLst/>
          </a:prstGeom>
          <a:noFill/>
        </p:spPr>
        <p:txBody>
          <a:bodyPr wrap="square" lIns="0" tIns="0" rIns="0" bIns="0" rtlCol="0">
            <a:spAutoFit/>
          </a:bodyPr>
          <a:lstStyle/>
          <a:p>
            <a:pPr algn="ctr"/>
            <a:r>
              <a:rPr lang="en-GB" b="1" dirty="0">
                <a:solidFill>
                  <a:srgbClr val="689429"/>
                </a:solidFill>
              </a:rPr>
              <a:t>32</a:t>
            </a:r>
            <a:r>
              <a:rPr lang="en-GB" dirty="0"/>
              <a:t/>
            </a:r>
            <a:br>
              <a:rPr lang="en-GB" dirty="0"/>
            </a:br>
            <a:r>
              <a:rPr lang="en-GB" b="1" dirty="0">
                <a:solidFill>
                  <a:srgbClr val="689429"/>
                </a:solidFill>
              </a:rPr>
              <a:t>100</a:t>
            </a:r>
          </a:p>
        </p:txBody>
      </p:sp>
      <p:cxnSp>
        <p:nvCxnSpPr>
          <p:cNvPr id="6" name="Straight Connector 5"/>
          <p:cNvCxnSpPr>
            <a:stCxn id="3" idx="1"/>
            <a:endCxn id="3" idx="3"/>
          </p:cNvCxnSpPr>
          <p:nvPr/>
        </p:nvCxnSpPr>
        <p:spPr>
          <a:xfrm>
            <a:off x="6077029" y="4055833"/>
            <a:ext cx="39575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4787112" y="4567062"/>
            <a:ext cx="3601238" cy="671292"/>
          </a:xfrm>
          <a:prstGeom prst="rect">
            <a:avLst/>
          </a:prstGeom>
          <a:solidFill>
            <a:schemeClr val="bg1">
              <a:alpha val="50000"/>
            </a:schemeClr>
          </a:solidFill>
          <a:ln w="19050">
            <a:solidFill>
              <a:srgbClr val="CE4795">
                <a:alpha val="50000"/>
              </a:srgbClr>
            </a:solidFill>
          </a:ln>
        </p:spPr>
        <p:txBody>
          <a:bodyPr wrap="square" lIns="144000" tIns="180000" rIns="144000" bIns="180000" rtlCol="0">
            <a:spAutoFit/>
          </a:bodyPr>
          <a:lstStyle/>
          <a:p>
            <a:r>
              <a:rPr lang="en-US" sz="2000" b="1" dirty="0">
                <a:latin typeface="Twinkl" pitchFamily="50" charset="0"/>
              </a:rPr>
              <a:t>not shaded</a:t>
            </a:r>
            <a:r>
              <a:rPr lang="en-US" sz="2000" dirty="0">
                <a:latin typeface="Twinkl" pitchFamily="50" charset="0"/>
              </a:rPr>
              <a:t> =      =</a:t>
            </a:r>
          </a:p>
        </p:txBody>
      </p:sp>
      <p:sp>
        <p:nvSpPr>
          <p:cNvPr id="29" name="TextBox 28"/>
          <p:cNvSpPr txBox="1"/>
          <p:nvPr/>
        </p:nvSpPr>
        <p:spPr>
          <a:xfrm>
            <a:off x="6466433" y="4628321"/>
            <a:ext cx="410617" cy="553998"/>
          </a:xfrm>
          <a:prstGeom prst="rect">
            <a:avLst/>
          </a:prstGeom>
          <a:noFill/>
        </p:spPr>
        <p:txBody>
          <a:bodyPr wrap="square" lIns="0" tIns="0" rIns="0" bIns="0" rtlCol="0">
            <a:spAutoFit/>
          </a:bodyPr>
          <a:lstStyle/>
          <a:p>
            <a:pPr algn="ctr"/>
            <a:r>
              <a:rPr lang="en-GB" b="1" dirty="0">
                <a:solidFill>
                  <a:srgbClr val="689429"/>
                </a:solidFill>
              </a:rPr>
              <a:t>68</a:t>
            </a:r>
            <a:r>
              <a:rPr lang="en-GB" dirty="0"/>
              <a:t/>
            </a:r>
            <a:br>
              <a:rPr lang="en-GB" dirty="0"/>
            </a:br>
            <a:r>
              <a:rPr lang="en-GB" b="1" dirty="0">
                <a:solidFill>
                  <a:srgbClr val="689429"/>
                </a:solidFill>
              </a:rPr>
              <a:t>100</a:t>
            </a:r>
          </a:p>
        </p:txBody>
      </p:sp>
      <p:cxnSp>
        <p:nvCxnSpPr>
          <p:cNvPr id="25" name="Straight Connector 24"/>
          <p:cNvCxnSpPr>
            <a:stCxn id="29" idx="1"/>
          </p:cNvCxnSpPr>
          <p:nvPr/>
        </p:nvCxnSpPr>
        <p:spPr>
          <a:xfrm>
            <a:off x="6466433" y="4905320"/>
            <a:ext cx="37670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4787112" y="5413543"/>
            <a:ext cx="3601238" cy="671292"/>
          </a:xfrm>
          <a:prstGeom prst="rect">
            <a:avLst/>
          </a:prstGeom>
          <a:solidFill>
            <a:schemeClr val="bg1">
              <a:alpha val="50000"/>
            </a:schemeClr>
          </a:solidFill>
          <a:ln w="19050">
            <a:solidFill>
              <a:srgbClr val="689429"/>
            </a:solidFill>
          </a:ln>
        </p:spPr>
        <p:txBody>
          <a:bodyPr wrap="square" lIns="180000" tIns="180000" rIns="180000" bIns="180000" rtlCol="0">
            <a:spAutoFit/>
          </a:bodyPr>
          <a:lstStyle/>
          <a:p>
            <a:r>
              <a:rPr lang="en-US" sz="2000" b="1" dirty="0">
                <a:latin typeface="Twinkl" pitchFamily="50" charset="0"/>
              </a:rPr>
              <a:t>       </a:t>
            </a:r>
            <a:endParaRPr lang="en-US" sz="2000" dirty="0">
              <a:latin typeface="Twinkl" pitchFamily="50" charset="0"/>
            </a:endParaRPr>
          </a:p>
        </p:txBody>
      </p:sp>
      <p:sp>
        <p:nvSpPr>
          <p:cNvPr id="34" name="TextBox 33"/>
          <p:cNvSpPr txBox="1"/>
          <p:nvPr/>
        </p:nvSpPr>
        <p:spPr>
          <a:xfrm>
            <a:off x="4948229" y="5596241"/>
            <a:ext cx="504363" cy="307777"/>
          </a:xfrm>
          <a:prstGeom prst="rect">
            <a:avLst/>
          </a:prstGeom>
          <a:noFill/>
        </p:spPr>
        <p:txBody>
          <a:bodyPr wrap="square" lIns="0" tIns="0" rIns="0" bIns="0" rtlCol="0">
            <a:spAutoFit/>
          </a:bodyPr>
          <a:lstStyle/>
          <a:p>
            <a:r>
              <a:rPr lang="en-GB" sz="2000" b="1" dirty="0">
                <a:solidFill>
                  <a:srgbClr val="689429"/>
                </a:solidFill>
              </a:rPr>
              <a:t>0.32</a:t>
            </a:r>
            <a:endParaRPr lang="en-GB" sz="2000" dirty="0"/>
          </a:p>
        </p:txBody>
      </p:sp>
      <p:sp>
        <p:nvSpPr>
          <p:cNvPr id="35" name="TextBox 34"/>
          <p:cNvSpPr txBox="1"/>
          <p:nvPr/>
        </p:nvSpPr>
        <p:spPr>
          <a:xfrm>
            <a:off x="5758411" y="5596241"/>
            <a:ext cx="594764" cy="307777"/>
          </a:xfrm>
          <a:prstGeom prst="rect">
            <a:avLst/>
          </a:prstGeom>
          <a:noFill/>
        </p:spPr>
        <p:txBody>
          <a:bodyPr wrap="square" lIns="0" tIns="0" rIns="0" bIns="0" rtlCol="0">
            <a:spAutoFit/>
          </a:bodyPr>
          <a:lstStyle/>
          <a:p>
            <a:r>
              <a:rPr lang="en-GB" sz="2000" b="1" dirty="0">
                <a:solidFill>
                  <a:srgbClr val="689429"/>
                </a:solidFill>
              </a:rPr>
              <a:t>0.68</a:t>
            </a:r>
            <a:endParaRPr lang="en-GB" sz="2000" dirty="0"/>
          </a:p>
        </p:txBody>
      </p:sp>
      <p:sp>
        <p:nvSpPr>
          <p:cNvPr id="36" name="TextBox 35"/>
          <p:cNvSpPr txBox="1"/>
          <p:nvPr/>
        </p:nvSpPr>
        <p:spPr>
          <a:xfrm>
            <a:off x="6591510" y="5596241"/>
            <a:ext cx="895139" cy="307777"/>
          </a:xfrm>
          <a:prstGeom prst="rect">
            <a:avLst/>
          </a:prstGeom>
          <a:noFill/>
        </p:spPr>
        <p:txBody>
          <a:bodyPr wrap="square" lIns="0" tIns="0" rIns="0" bIns="0" rtlCol="0">
            <a:spAutoFit/>
          </a:bodyPr>
          <a:lstStyle/>
          <a:p>
            <a:r>
              <a:rPr lang="en-GB" sz="2000" b="1" dirty="0">
                <a:solidFill>
                  <a:srgbClr val="689429"/>
                </a:solidFill>
              </a:rPr>
              <a:t>1 whole</a:t>
            </a:r>
            <a:endParaRPr lang="en-GB" sz="2000" dirty="0"/>
          </a:p>
        </p:txBody>
      </p:sp>
      <p:sp>
        <p:nvSpPr>
          <p:cNvPr id="39" name="TextBox 38"/>
          <p:cNvSpPr txBox="1"/>
          <p:nvPr/>
        </p:nvSpPr>
        <p:spPr>
          <a:xfrm>
            <a:off x="5530194" y="5595300"/>
            <a:ext cx="201044" cy="307777"/>
          </a:xfrm>
          <a:prstGeom prst="rect">
            <a:avLst/>
          </a:prstGeom>
          <a:noFill/>
        </p:spPr>
        <p:txBody>
          <a:bodyPr wrap="square" lIns="0" tIns="0" rIns="0" bIns="0" rtlCol="0">
            <a:spAutoFit/>
          </a:bodyPr>
          <a:lstStyle/>
          <a:p>
            <a:r>
              <a:rPr lang="en-GB" sz="2000" dirty="0"/>
              <a:t>+</a:t>
            </a:r>
          </a:p>
        </p:txBody>
      </p:sp>
      <p:sp>
        <p:nvSpPr>
          <p:cNvPr id="40" name="TextBox 39"/>
          <p:cNvSpPr txBox="1"/>
          <p:nvPr/>
        </p:nvSpPr>
        <p:spPr>
          <a:xfrm>
            <a:off x="6353175" y="5589837"/>
            <a:ext cx="201044" cy="307777"/>
          </a:xfrm>
          <a:prstGeom prst="rect">
            <a:avLst/>
          </a:prstGeom>
          <a:noFill/>
        </p:spPr>
        <p:txBody>
          <a:bodyPr wrap="square" lIns="0" tIns="0" rIns="0" bIns="0" rtlCol="0">
            <a:spAutoFit/>
          </a:bodyPr>
          <a:lstStyle/>
          <a:p>
            <a:r>
              <a:rPr lang="en-GB" sz="2000" dirty="0"/>
              <a:t>=</a:t>
            </a:r>
          </a:p>
        </p:txBody>
      </p:sp>
      <p:sp>
        <p:nvSpPr>
          <p:cNvPr id="97" name="Rectangle 96"/>
          <p:cNvSpPr/>
          <p:nvPr/>
        </p:nvSpPr>
        <p:spPr>
          <a:xfrm>
            <a:off x="2129589" y="702863"/>
            <a:ext cx="976684" cy="355276"/>
          </a:xfrm>
          <a:prstGeom prst="rect">
            <a:avLst/>
          </a:prstGeom>
          <a:solidFill>
            <a:srgbClr val="4EB2E5"/>
          </a:solidFill>
        </p:spPr>
        <p:txBody>
          <a:bodyPr wrap="square" lIns="180000" tIns="36000" rIns="180000" bIns="72000" anchor="ctr">
            <a:spAutoFit/>
          </a:bodyPr>
          <a:lstStyle/>
          <a:p>
            <a:pPr algn="ctr"/>
            <a:r>
              <a:rPr lang="en-GB" altLang="en-US" sz="1600" b="1" dirty="0">
                <a:solidFill>
                  <a:schemeClr val="bg1"/>
                </a:solidFill>
              </a:rPr>
              <a:t>Diving</a:t>
            </a:r>
            <a:endParaRPr lang="en-GB" sz="1600" b="1" dirty="0">
              <a:solidFill>
                <a:schemeClr val="bg1"/>
              </a:solidFill>
            </a:endParaRPr>
          </a:p>
        </p:txBody>
      </p:sp>
      <p:cxnSp>
        <p:nvCxnSpPr>
          <p:cNvPr id="103" name="Straight Connector 102"/>
          <p:cNvCxnSpPr/>
          <p:nvPr/>
        </p:nvCxnSpPr>
        <p:spPr>
          <a:xfrm>
            <a:off x="2129589" y="701739"/>
            <a:ext cx="0" cy="3564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730515" y="3922627"/>
            <a:ext cx="528228" cy="277000"/>
          </a:xfrm>
          <a:prstGeom prst="rect">
            <a:avLst/>
          </a:prstGeom>
          <a:noFill/>
        </p:spPr>
        <p:txBody>
          <a:bodyPr wrap="square" lIns="0" tIns="0" rIns="0" bIns="0" rtlCol="0">
            <a:spAutoFit/>
          </a:bodyPr>
          <a:lstStyle/>
          <a:p>
            <a:pPr algn="ctr"/>
            <a:r>
              <a:rPr lang="en-GB" b="1" dirty="0">
                <a:solidFill>
                  <a:srgbClr val="689429"/>
                </a:solidFill>
              </a:rPr>
              <a:t>0.32</a:t>
            </a:r>
          </a:p>
        </p:txBody>
      </p:sp>
      <p:sp>
        <p:nvSpPr>
          <p:cNvPr id="32" name="TextBox 31"/>
          <p:cNvSpPr txBox="1"/>
          <p:nvPr/>
        </p:nvSpPr>
        <p:spPr>
          <a:xfrm>
            <a:off x="7097144" y="4764207"/>
            <a:ext cx="528228" cy="277000"/>
          </a:xfrm>
          <a:prstGeom prst="rect">
            <a:avLst/>
          </a:prstGeom>
          <a:noFill/>
        </p:spPr>
        <p:txBody>
          <a:bodyPr wrap="square" lIns="0" tIns="0" rIns="0" bIns="0" rtlCol="0">
            <a:spAutoFit/>
          </a:bodyPr>
          <a:lstStyle/>
          <a:p>
            <a:pPr algn="ctr"/>
            <a:r>
              <a:rPr lang="en-GB" b="1" dirty="0">
                <a:solidFill>
                  <a:srgbClr val="689429"/>
                </a:solidFill>
              </a:rPr>
              <a:t>0.68</a:t>
            </a:r>
          </a:p>
        </p:txBody>
      </p:sp>
    </p:spTree>
    <p:extLst>
      <p:ext uri="{BB962C8B-B14F-4D97-AF65-F5344CB8AC3E}">
        <p14:creationId xmlns:p14="http://schemas.microsoft.com/office/powerpoint/2010/main" val="908914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4">
                                            <p:txEl>
                                              <p:pRg st="0" end="0"/>
                                            </p:txEl>
                                          </p:spTgt>
                                        </p:tgtEl>
                                        <p:attrNameLst>
                                          <p:attrName>style.visibility</p:attrName>
                                        </p:attrNameLst>
                                      </p:cBhvr>
                                      <p:to>
                                        <p:strVal val="visible"/>
                                      </p:to>
                                    </p:set>
                                    <p:animEffect transition="in" filter="fade">
                                      <p:cBhvr>
                                        <p:cTn id="10" dur="500"/>
                                        <p:tgtEl>
                                          <p:spTgt spid="34">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500"/>
                                        <p:tgtEl>
                                          <p:spTgt spid="33"/>
                                        </p:tgtEl>
                                      </p:cBhvr>
                                    </p:animEffect>
                                  </p:childTnLst>
                                </p:cTn>
                              </p:par>
                              <p:par>
                                <p:cTn id="14" presetID="10" presetClass="entr" presetSubtype="0" fill="hold" nodeType="withEffect">
                                  <p:stCondLst>
                                    <p:cond delay="0"/>
                                  </p:stCondLst>
                                  <p:childTnLst>
                                    <p:set>
                                      <p:cBhvr>
                                        <p:cTn id="15" dur="1" fill="hold">
                                          <p:stCondLst>
                                            <p:cond delay="0"/>
                                          </p:stCondLst>
                                        </p:cTn>
                                        <p:tgtEl>
                                          <p:spTgt spid="30">
                                            <p:txEl>
                                              <p:pRg st="0" end="0"/>
                                            </p:txEl>
                                          </p:spTgt>
                                        </p:tgtEl>
                                        <p:attrNameLst>
                                          <p:attrName>style.visibility</p:attrName>
                                        </p:attrNameLst>
                                      </p:cBhvr>
                                      <p:to>
                                        <p:strVal val="visible"/>
                                      </p:to>
                                    </p:set>
                                    <p:animEffect transition="in" filter="fade">
                                      <p:cBhvr>
                                        <p:cTn id="16" dur="500"/>
                                        <p:tgtEl>
                                          <p:spTgt spid="30">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9">
                                            <p:txEl>
                                              <p:pRg st="0" end="0"/>
                                            </p:txEl>
                                          </p:spTgt>
                                        </p:tgtEl>
                                        <p:attrNameLst>
                                          <p:attrName>style.visibility</p:attrName>
                                        </p:attrNameLst>
                                      </p:cBhvr>
                                      <p:to>
                                        <p:strVal val="visible"/>
                                      </p:to>
                                    </p:set>
                                    <p:animEffect transition="in" filter="fade">
                                      <p:cBhvr>
                                        <p:cTn id="21" dur="500"/>
                                        <p:tgtEl>
                                          <p:spTgt spid="29">
                                            <p:txEl>
                                              <p:pRg st="0" end="0"/>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5">
                                            <p:txEl>
                                              <p:pRg st="0" end="0"/>
                                            </p:txEl>
                                          </p:spTgt>
                                        </p:tgtEl>
                                        <p:attrNameLst>
                                          <p:attrName>style.visibility</p:attrName>
                                        </p:attrNameLst>
                                      </p:cBhvr>
                                      <p:to>
                                        <p:strVal val="visible"/>
                                      </p:to>
                                    </p:set>
                                    <p:animEffect transition="in" filter="fade">
                                      <p:cBhvr>
                                        <p:cTn id="24" dur="500"/>
                                        <p:tgtEl>
                                          <p:spTgt spid="35">
                                            <p:txEl>
                                              <p:pRg st="0" end="0"/>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9">
                                            <p:txEl>
                                              <p:pRg st="0" end="0"/>
                                            </p:txEl>
                                          </p:spTgt>
                                        </p:tgtEl>
                                        <p:attrNameLst>
                                          <p:attrName>style.visibility</p:attrName>
                                        </p:attrNameLst>
                                      </p:cBhvr>
                                      <p:to>
                                        <p:strVal val="visible"/>
                                      </p:to>
                                    </p:set>
                                    <p:animEffect transition="in" filter="fade">
                                      <p:cBhvr>
                                        <p:cTn id="27" dur="500"/>
                                        <p:tgtEl>
                                          <p:spTgt spid="39">
                                            <p:txEl>
                                              <p:pRg st="0" end="0"/>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2">
                                            <p:txEl>
                                              <p:pRg st="0" end="0"/>
                                            </p:txEl>
                                          </p:spTgt>
                                        </p:tgtEl>
                                        <p:attrNameLst>
                                          <p:attrName>style.visibility</p:attrName>
                                        </p:attrNameLst>
                                      </p:cBhvr>
                                      <p:to>
                                        <p:strVal val="visible"/>
                                      </p:to>
                                    </p:set>
                                    <p:animEffect transition="in" filter="fade">
                                      <p:cBhvr>
                                        <p:cTn id="30" dur="500"/>
                                        <p:tgtEl>
                                          <p:spTgt spid="32">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6">
                                            <p:txEl>
                                              <p:pRg st="0" end="0"/>
                                            </p:txEl>
                                          </p:spTgt>
                                        </p:tgtEl>
                                        <p:attrNameLst>
                                          <p:attrName>style.visibility</p:attrName>
                                        </p:attrNameLst>
                                      </p:cBhvr>
                                      <p:to>
                                        <p:strVal val="visible"/>
                                      </p:to>
                                    </p:set>
                                    <p:animEffect transition="in" filter="fade">
                                      <p:cBhvr>
                                        <p:cTn id="35" dur="500"/>
                                        <p:tgtEl>
                                          <p:spTgt spid="36">
                                            <p:txEl>
                                              <p:pRg st="0" end="0"/>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40">
                                            <p:txEl>
                                              <p:pRg st="0" end="0"/>
                                            </p:txEl>
                                          </p:spTgt>
                                        </p:tgtEl>
                                        <p:attrNameLst>
                                          <p:attrName>style.visibility</p:attrName>
                                        </p:attrNameLst>
                                      </p:cBhvr>
                                      <p:to>
                                        <p:strVal val="visible"/>
                                      </p:to>
                                    </p:set>
                                    <p:animEffect transition="in" filter="fade">
                                      <p:cBhvr>
                                        <p:cTn id="38" dur="500"/>
                                        <p:tgtEl>
                                          <p:spTgt spid="4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830866F-58AA-4213-AFD1-4A7F919ABC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4094" y="532799"/>
            <a:ext cx="700156" cy="700156"/>
          </a:xfrm>
          <a:prstGeom prst="rect">
            <a:avLst/>
          </a:prstGeom>
        </p:spPr>
      </p:pic>
      <p:sp>
        <p:nvSpPr>
          <p:cNvPr id="96" name="Rectangle 95"/>
          <p:cNvSpPr/>
          <p:nvPr/>
        </p:nvSpPr>
        <p:spPr>
          <a:xfrm>
            <a:off x="445574" y="702863"/>
            <a:ext cx="1684015" cy="355276"/>
          </a:xfrm>
          <a:prstGeom prst="rect">
            <a:avLst/>
          </a:prstGeom>
          <a:solidFill>
            <a:srgbClr val="072F54"/>
          </a:solidFill>
        </p:spPr>
        <p:txBody>
          <a:bodyPr wrap="square" lIns="180000" tIns="36000" rIns="180000" bIns="72000" anchor="ctr">
            <a:spAutoFit/>
          </a:bodyPr>
          <a:lstStyle/>
          <a:p>
            <a:r>
              <a:rPr lang="en-GB" sz="1600" b="1" dirty="0">
                <a:solidFill>
                  <a:schemeClr val="bg1"/>
                </a:solidFill>
              </a:rPr>
              <a:t>Make a Whole</a:t>
            </a:r>
          </a:p>
        </p:txBody>
      </p:sp>
      <p:grpSp>
        <p:nvGrpSpPr>
          <p:cNvPr id="31" name="Group 30"/>
          <p:cNvGrpSpPr/>
          <p:nvPr/>
        </p:nvGrpSpPr>
        <p:grpSpPr>
          <a:xfrm>
            <a:off x="755650" y="1453204"/>
            <a:ext cx="4211638" cy="525886"/>
            <a:chOff x="755650" y="1599643"/>
            <a:chExt cx="7632700" cy="525886"/>
          </a:xfrm>
        </p:grpSpPr>
        <p:sp>
          <p:nvSpPr>
            <p:cNvPr id="8" name="TextBox 7"/>
            <p:cNvSpPr txBox="1"/>
            <p:nvPr/>
          </p:nvSpPr>
          <p:spPr>
            <a:xfrm>
              <a:off x="755650" y="1599643"/>
              <a:ext cx="7632700" cy="525886"/>
            </a:xfrm>
            <a:prstGeom prst="rect">
              <a:avLst/>
            </a:prstGeom>
            <a:solidFill>
              <a:schemeClr val="bg1"/>
            </a:solidFill>
            <a:ln w="28575">
              <a:solidFill>
                <a:srgbClr val="689429"/>
              </a:solidFill>
            </a:ln>
          </p:spPr>
          <p:txBody>
            <a:bodyPr wrap="square" lIns="108000" tIns="108000" rIns="108000" bIns="108000" rtlCol="0">
              <a:spAutoFit/>
            </a:bodyPr>
            <a:lstStyle/>
            <a:p>
              <a:endParaRPr lang="en-GB" sz="2000" dirty="0"/>
            </a:p>
          </p:txBody>
        </p:sp>
        <p:sp>
          <p:nvSpPr>
            <p:cNvPr id="15" name="TextBox 14"/>
            <p:cNvSpPr txBox="1"/>
            <p:nvPr/>
          </p:nvSpPr>
          <p:spPr>
            <a:xfrm>
              <a:off x="755650" y="1599643"/>
              <a:ext cx="7632700" cy="525886"/>
            </a:xfrm>
            <a:prstGeom prst="rect">
              <a:avLst/>
            </a:prstGeom>
            <a:solidFill>
              <a:srgbClr val="CE4795">
                <a:alpha val="50000"/>
              </a:srgbClr>
            </a:solidFill>
            <a:ln w="28575">
              <a:solidFill>
                <a:srgbClr val="CE4795"/>
              </a:solidFill>
            </a:ln>
          </p:spPr>
          <p:txBody>
            <a:bodyPr wrap="square" lIns="108000" tIns="108000" rIns="108000" bIns="108000" rtlCol="0">
              <a:spAutoFit/>
            </a:bodyPr>
            <a:lstStyle/>
            <a:p>
              <a:r>
                <a:rPr lang="en-US" sz="2000" b="1" dirty="0">
                  <a:latin typeface="Twinkl" pitchFamily="50" charset="0"/>
                </a:rPr>
                <a:t>Complete this part-whole model.</a:t>
              </a:r>
              <a:endParaRPr lang="en-US" sz="2000" b="1" dirty="0"/>
            </a:p>
          </p:txBody>
        </p:sp>
      </p:grpSp>
      <p:sp>
        <p:nvSpPr>
          <p:cNvPr id="97" name="Rectangle 96"/>
          <p:cNvSpPr/>
          <p:nvPr/>
        </p:nvSpPr>
        <p:spPr>
          <a:xfrm>
            <a:off x="2129589" y="702863"/>
            <a:ext cx="976684" cy="355276"/>
          </a:xfrm>
          <a:prstGeom prst="rect">
            <a:avLst/>
          </a:prstGeom>
          <a:solidFill>
            <a:srgbClr val="4EB2E5"/>
          </a:solidFill>
        </p:spPr>
        <p:txBody>
          <a:bodyPr wrap="square" lIns="180000" tIns="36000" rIns="180000" bIns="72000" anchor="ctr">
            <a:spAutoFit/>
          </a:bodyPr>
          <a:lstStyle/>
          <a:p>
            <a:pPr algn="ctr"/>
            <a:r>
              <a:rPr lang="en-GB" altLang="en-US" sz="1600" b="1" dirty="0">
                <a:solidFill>
                  <a:schemeClr val="bg1"/>
                </a:solidFill>
              </a:rPr>
              <a:t>Diving</a:t>
            </a:r>
            <a:endParaRPr lang="en-GB" sz="1600" b="1" dirty="0">
              <a:solidFill>
                <a:schemeClr val="bg1"/>
              </a:solidFill>
            </a:endParaRPr>
          </a:p>
        </p:txBody>
      </p:sp>
      <p:cxnSp>
        <p:nvCxnSpPr>
          <p:cNvPr id="103" name="Straight Connector 102"/>
          <p:cNvCxnSpPr/>
          <p:nvPr/>
        </p:nvCxnSpPr>
        <p:spPr>
          <a:xfrm>
            <a:off x="2129589" y="701739"/>
            <a:ext cx="0" cy="3564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47" name="Table 46"/>
          <p:cNvGraphicFramePr>
            <a:graphicFrameLocks noGrp="1"/>
          </p:cNvGraphicFramePr>
          <p:nvPr>
            <p:extLst>
              <p:ext uri="{D42A27DB-BD31-4B8C-83A1-F6EECF244321}">
                <p14:modId xmlns:p14="http://schemas.microsoft.com/office/powerpoint/2010/main" val="4245270046"/>
              </p:ext>
            </p:extLst>
          </p:nvPr>
        </p:nvGraphicFramePr>
        <p:xfrm>
          <a:off x="4967288" y="4615347"/>
          <a:ext cx="3435262" cy="1176688"/>
        </p:xfrm>
        <a:graphic>
          <a:graphicData uri="http://schemas.openxmlformats.org/drawingml/2006/table">
            <a:tbl>
              <a:tblPr firstRow="1" bandRow="1">
                <a:tableStyleId>{5940675A-B579-460E-94D1-54222C63F5DA}</a:tableStyleId>
              </a:tblPr>
              <a:tblGrid>
                <a:gridCol w="974582">
                  <a:extLst>
                    <a:ext uri="{9D8B030D-6E8A-4147-A177-3AD203B41FA5}">
                      <a16:colId xmlns:a16="http://schemas.microsoft.com/office/drawing/2014/main" val="20000"/>
                    </a:ext>
                  </a:extLst>
                </a:gridCol>
                <a:gridCol w="2460680">
                  <a:extLst>
                    <a:ext uri="{9D8B030D-6E8A-4147-A177-3AD203B41FA5}">
                      <a16:colId xmlns:a16="http://schemas.microsoft.com/office/drawing/2014/main" val="20001"/>
                    </a:ext>
                  </a:extLst>
                </a:gridCol>
              </a:tblGrid>
              <a:tr h="588344">
                <a:tc gridSpan="2">
                  <a:txBody>
                    <a:bodyPr/>
                    <a:lstStyle/>
                    <a:p>
                      <a:pPr algn="ctr"/>
                      <a:r>
                        <a:rPr lang="en-GB" sz="2000" dirty="0">
                          <a:latin typeface="Twinkl" pitchFamily="50" charset="0"/>
                        </a:rPr>
                        <a:t>1</a:t>
                      </a:r>
                    </a:p>
                  </a:txBody>
                  <a:tcPr anchor="ctr">
                    <a:lnL w="28575" cap="flat" cmpd="sng" algn="ctr">
                      <a:solidFill>
                        <a:srgbClr val="FFE000"/>
                      </a:solidFill>
                      <a:prstDash val="solid"/>
                      <a:round/>
                      <a:headEnd type="none" w="med" len="med"/>
                      <a:tailEnd type="none" w="med" len="med"/>
                    </a:lnL>
                    <a:lnR w="28575" cap="flat" cmpd="sng" algn="ctr">
                      <a:solidFill>
                        <a:srgbClr val="FFE000"/>
                      </a:solidFill>
                      <a:prstDash val="solid"/>
                      <a:round/>
                      <a:headEnd type="none" w="med" len="med"/>
                      <a:tailEnd type="none" w="med" len="med"/>
                    </a:lnR>
                    <a:lnT w="28575" cap="flat" cmpd="sng" algn="ctr">
                      <a:solidFill>
                        <a:srgbClr val="FFE000"/>
                      </a:solidFill>
                      <a:prstDash val="solid"/>
                      <a:round/>
                      <a:headEnd type="none" w="med" len="med"/>
                      <a:tailEnd type="none" w="med" len="med"/>
                    </a:lnT>
                    <a:lnB w="28575" cap="flat" cmpd="sng" algn="ctr">
                      <a:solidFill>
                        <a:srgbClr val="FFE000"/>
                      </a:solidFill>
                      <a:prstDash val="solid"/>
                      <a:round/>
                      <a:headEnd type="none" w="med" len="med"/>
                      <a:tailEnd type="none" w="med" len="med"/>
                    </a:lnB>
                    <a:solidFill>
                      <a:schemeClr val="bg1"/>
                    </a:solidFill>
                  </a:tcPr>
                </a:tc>
                <a:tc hMerge="1">
                  <a:txBody>
                    <a:bodyPr/>
                    <a:lstStyle/>
                    <a:p>
                      <a:endParaRPr lang="en-GB" dirty="0"/>
                    </a:p>
                  </a:txBody>
                  <a:tcPr/>
                </a:tc>
                <a:extLst>
                  <a:ext uri="{0D108BD9-81ED-4DB2-BD59-A6C34878D82A}">
                    <a16:rowId xmlns:a16="http://schemas.microsoft.com/office/drawing/2014/main" val="10000"/>
                  </a:ext>
                </a:extLst>
              </a:tr>
              <a:tr h="588344">
                <a:tc>
                  <a:txBody>
                    <a:bodyPr/>
                    <a:lstStyle/>
                    <a:p>
                      <a:pPr algn="ctr"/>
                      <a:endParaRPr lang="en-GB" sz="2000" b="1" dirty="0">
                        <a:solidFill>
                          <a:srgbClr val="689429"/>
                        </a:solidFill>
                        <a:latin typeface="Twinkl" pitchFamily="50" charset="0"/>
                      </a:endParaRPr>
                    </a:p>
                  </a:txBody>
                  <a:tcPr anchor="ctr">
                    <a:lnL w="28575" cap="flat" cmpd="sng" algn="ctr">
                      <a:solidFill>
                        <a:srgbClr val="FFE000"/>
                      </a:solidFill>
                      <a:prstDash val="solid"/>
                      <a:round/>
                      <a:headEnd type="none" w="med" len="med"/>
                      <a:tailEnd type="none" w="med" len="med"/>
                    </a:lnL>
                    <a:lnR w="28575" cap="flat" cmpd="sng" algn="ctr">
                      <a:solidFill>
                        <a:srgbClr val="FFE000"/>
                      </a:solidFill>
                      <a:prstDash val="solid"/>
                      <a:round/>
                      <a:headEnd type="none" w="med" len="med"/>
                      <a:tailEnd type="none" w="med" len="med"/>
                    </a:lnR>
                    <a:lnT w="28575" cap="flat" cmpd="sng" algn="ctr">
                      <a:solidFill>
                        <a:srgbClr val="FFE000"/>
                      </a:solidFill>
                      <a:prstDash val="solid"/>
                      <a:round/>
                      <a:headEnd type="none" w="med" len="med"/>
                      <a:tailEnd type="none" w="med" len="med"/>
                    </a:lnT>
                    <a:lnB w="28575" cap="flat" cmpd="sng" algn="ctr">
                      <a:solidFill>
                        <a:srgbClr val="FFE000"/>
                      </a:solidFill>
                      <a:prstDash val="solid"/>
                      <a:round/>
                      <a:headEnd type="none" w="med" len="med"/>
                      <a:tailEnd type="none" w="med" len="med"/>
                    </a:lnB>
                    <a:solidFill>
                      <a:schemeClr val="bg1"/>
                    </a:solidFill>
                  </a:tcPr>
                </a:tc>
                <a:tc>
                  <a:txBody>
                    <a:bodyPr/>
                    <a:lstStyle/>
                    <a:p>
                      <a:pPr algn="ctr"/>
                      <a:r>
                        <a:rPr lang="en-US" sz="2000" dirty="0">
                          <a:latin typeface="Twinkl" pitchFamily="50" charset="0"/>
                        </a:rPr>
                        <a:t>0.72</a:t>
                      </a:r>
                      <a:endParaRPr lang="en-GB" sz="2000" dirty="0">
                        <a:latin typeface="Twinkl" pitchFamily="50" charset="0"/>
                      </a:endParaRPr>
                    </a:p>
                  </a:txBody>
                  <a:tcPr anchor="ctr">
                    <a:lnL w="28575" cap="flat" cmpd="sng" algn="ctr">
                      <a:solidFill>
                        <a:srgbClr val="FFE000"/>
                      </a:solidFill>
                      <a:prstDash val="solid"/>
                      <a:round/>
                      <a:headEnd type="none" w="med" len="med"/>
                      <a:tailEnd type="none" w="med" len="med"/>
                    </a:lnL>
                    <a:lnR w="28575" cap="flat" cmpd="sng" algn="ctr">
                      <a:solidFill>
                        <a:srgbClr val="FFE000"/>
                      </a:solidFill>
                      <a:prstDash val="solid"/>
                      <a:round/>
                      <a:headEnd type="none" w="med" len="med"/>
                      <a:tailEnd type="none" w="med" len="med"/>
                    </a:lnR>
                    <a:lnT w="28575" cap="flat" cmpd="sng" algn="ctr">
                      <a:solidFill>
                        <a:srgbClr val="FFE000"/>
                      </a:solidFill>
                      <a:prstDash val="solid"/>
                      <a:round/>
                      <a:headEnd type="none" w="med" len="med"/>
                      <a:tailEnd type="none" w="med" len="med"/>
                    </a:lnT>
                    <a:lnB w="28575" cap="flat" cmpd="sng" algn="ctr">
                      <a:solidFill>
                        <a:srgbClr val="FFE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2" name="Oval 1"/>
          <p:cNvSpPr/>
          <p:nvPr/>
        </p:nvSpPr>
        <p:spPr>
          <a:xfrm>
            <a:off x="2178166" y="2301963"/>
            <a:ext cx="1123658" cy="1123658"/>
          </a:xfrm>
          <a:prstGeom prst="ellipse">
            <a:avLst/>
          </a:prstGeom>
          <a:solidFill>
            <a:schemeClr val="bg1"/>
          </a:solidFill>
          <a:ln w="28575">
            <a:solidFill>
              <a:srgbClr val="FFE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1</a:t>
            </a:r>
            <a:endParaRPr lang="en-GB" sz="1400" dirty="0">
              <a:solidFill>
                <a:schemeClr val="tx1"/>
              </a:solidFill>
            </a:endParaRPr>
          </a:p>
        </p:txBody>
      </p:sp>
      <p:sp>
        <p:nvSpPr>
          <p:cNvPr id="48" name="Oval 47"/>
          <p:cNvSpPr/>
          <p:nvPr/>
        </p:nvSpPr>
        <p:spPr>
          <a:xfrm>
            <a:off x="1095825" y="4266487"/>
            <a:ext cx="1123658" cy="1123658"/>
          </a:xfrm>
          <a:prstGeom prst="ellipse">
            <a:avLst/>
          </a:prstGeom>
          <a:solidFill>
            <a:schemeClr val="bg1"/>
          </a:solidFill>
          <a:ln w="28575">
            <a:solidFill>
              <a:srgbClr val="FFE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0.4</a:t>
            </a:r>
            <a:endParaRPr lang="en-GB" sz="1400" dirty="0">
              <a:solidFill>
                <a:schemeClr val="tx1"/>
              </a:solidFill>
            </a:endParaRPr>
          </a:p>
        </p:txBody>
      </p:sp>
      <p:sp>
        <p:nvSpPr>
          <p:cNvPr id="49" name="Oval 48"/>
          <p:cNvSpPr/>
          <p:nvPr/>
        </p:nvSpPr>
        <p:spPr>
          <a:xfrm>
            <a:off x="3260508" y="4266487"/>
            <a:ext cx="1123658" cy="1123658"/>
          </a:xfrm>
          <a:prstGeom prst="ellipse">
            <a:avLst/>
          </a:prstGeom>
          <a:solidFill>
            <a:schemeClr val="bg1"/>
          </a:solidFill>
          <a:ln w="28575">
            <a:solidFill>
              <a:srgbClr val="FFE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689429"/>
                </a:solidFill>
              </a:rPr>
              <a:t>0.6</a:t>
            </a:r>
            <a:endParaRPr lang="en-GB" sz="1400" b="1" dirty="0">
              <a:solidFill>
                <a:srgbClr val="689429"/>
              </a:solidFill>
            </a:endParaRPr>
          </a:p>
        </p:txBody>
      </p:sp>
      <p:cxnSp>
        <p:nvCxnSpPr>
          <p:cNvPr id="7" name="Straight Connector 6"/>
          <p:cNvCxnSpPr>
            <a:stCxn id="2" idx="3"/>
            <a:endCxn id="48" idx="0"/>
          </p:cNvCxnSpPr>
          <p:nvPr/>
        </p:nvCxnSpPr>
        <p:spPr>
          <a:xfrm flipH="1">
            <a:off x="1657654" y="3261065"/>
            <a:ext cx="685068" cy="1005422"/>
          </a:xfrm>
          <a:prstGeom prst="line">
            <a:avLst/>
          </a:prstGeom>
          <a:ln w="28575">
            <a:solidFill>
              <a:srgbClr val="FFE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2" idx="5"/>
            <a:endCxn id="49" idx="0"/>
          </p:cNvCxnSpPr>
          <p:nvPr/>
        </p:nvCxnSpPr>
        <p:spPr>
          <a:xfrm>
            <a:off x="3137268" y="3261065"/>
            <a:ext cx="685069" cy="1005422"/>
          </a:xfrm>
          <a:prstGeom prst="line">
            <a:avLst/>
          </a:prstGeom>
          <a:ln w="28575">
            <a:solidFill>
              <a:srgbClr val="FFE000"/>
            </a:solidFill>
          </a:ln>
        </p:spPr>
        <p:style>
          <a:lnRef idx="1">
            <a:schemeClr val="accent1"/>
          </a:lnRef>
          <a:fillRef idx="0">
            <a:schemeClr val="accent1"/>
          </a:fillRef>
          <a:effectRef idx="0">
            <a:schemeClr val="accent1"/>
          </a:effectRef>
          <a:fontRef idx="minor">
            <a:schemeClr val="tx1"/>
          </a:fontRef>
        </p:style>
      </p:cxnSp>
      <p:grpSp>
        <p:nvGrpSpPr>
          <p:cNvPr id="50" name="Group 49"/>
          <p:cNvGrpSpPr/>
          <p:nvPr/>
        </p:nvGrpSpPr>
        <p:grpSpPr>
          <a:xfrm>
            <a:off x="4988752" y="3429000"/>
            <a:ext cx="3413798" cy="827136"/>
            <a:chOff x="755650" y="1599643"/>
            <a:chExt cx="7632700" cy="525886"/>
          </a:xfrm>
        </p:grpSpPr>
        <p:sp>
          <p:nvSpPr>
            <p:cNvPr id="51" name="TextBox 50"/>
            <p:cNvSpPr txBox="1"/>
            <p:nvPr/>
          </p:nvSpPr>
          <p:spPr>
            <a:xfrm>
              <a:off x="755650" y="1599643"/>
              <a:ext cx="7632700" cy="525886"/>
            </a:xfrm>
            <a:prstGeom prst="rect">
              <a:avLst/>
            </a:prstGeom>
            <a:solidFill>
              <a:schemeClr val="bg1"/>
            </a:solidFill>
            <a:ln w="28575">
              <a:solidFill>
                <a:srgbClr val="689429"/>
              </a:solidFill>
            </a:ln>
          </p:spPr>
          <p:txBody>
            <a:bodyPr wrap="square" lIns="108000" tIns="108000" rIns="108000" bIns="108000" rtlCol="0">
              <a:spAutoFit/>
            </a:bodyPr>
            <a:lstStyle/>
            <a:p>
              <a:endParaRPr lang="en-GB" sz="2000" dirty="0"/>
            </a:p>
          </p:txBody>
        </p:sp>
        <p:sp>
          <p:nvSpPr>
            <p:cNvPr id="52" name="TextBox 51"/>
            <p:cNvSpPr txBox="1"/>
            <p:nvPr/>
          </p:nvSpPr>
          <p:spPr>
            <a:xfrm>
              <a:off x="755650" y="1599643"/>
              <a:ext cx="7632700" cy="525886"/>
            </a:xfrm>
            <a:prstGeom prst="rect">
              <a:avLst/>
            </a:prstGeom>
            <a:solidFill>
              <a:srgbClr val="CE4795">
                <a:alpha val="50000"/>
              </a:srgbClr>
            </a:solidFill>
            <a:ln w="28575">
              <a:solidFill>
                <a:srgbClr val="CE4795"/>
              </a:solidFill>
            </a:ln>
          </p:spPr>
          <p:txBody>
            <a:bodyPr wrap="square" lIns="108000" tIns="108000" rIns="108000" bIns="108000" rtlCol="0">
              <a:spAutoFit/>
            </a:bodyPr>
            <a:lstStyle/>
            <a:p>
              <a:r>
                <a:rPr lang="en-US" sz="2000" b="1" dirty="0">
                  <a:latin typeface="Twinkl" pitchFamily="50" charset="0"/>
                </a:rPr>
                <a:t>Complete this </a:t>
              </a:r>
              <a:br>
                <a:rPr lang="en-US" sz="2000" b="1" dirty="0">
                  <a:latin typeface="Twinkl" pitchFamily="50" charset="0"/>
                </a:rPr>
              </a:br>
              <a:r>
                <a:rPr lang="en-US" sz="2000" b="1" dirty="0">
                  <a:latin typeface="Twinkl" pitchFamily="50" charset="0"/>
                </a:rPr>
                <a:t>bar model.</a:t>
              </a:r>
              <a:endParaRPr lang="en-US" sz="2000" b="1" dirty="0"/>
            </a:p>
          </p:txBody>
        </p:sp>
      </p:grpSp>
      <p:sp>
        <p:nvSpPr>
          <p:cNvPr id="20" name="TextBox 19"/>
          <p:cNvSpPr txBox="1"/>
          <p:nvPr/>
        </p:nvSpPr>
        <p:spPr>
          <a:xfrm>
            <a:off x="5077326" y="5290527"/>
            <a:ext cx="745958" cy="400110"/>
          </a:xfrm>
          <a:prstGeom prst="rect">
            <a:avLst/>
          </a:prstGeom>
          <a:noFill/>
        </p:spPr>
        <p:txBody>
          <a:bodyPr wrap="square" rtlCol="0">
            <a:spAutoFit/>
          </a:bodyPr>
          <a:lstStyle/>
          <a:p>
            <a:pPr algn="ctr"/>
            <a:r>
              <a:rPr lang="en-GB" sz="2000" b="1" dirty="0">
                <a:solidFill>
                  <a:srgbClr val="689429"/>
                </a:solidFill>
              </a:rPr>
              <a:t>0.28</a:t>
            </a:r>
            <a:endParaRPr lang="en-GB" b="1" dirty="0">
              <a:solidFill>
                <a:srgbClr val="689429"/>
              </a:solidFill>
            </a:endParaRPr>
          </a:p>
        </p:txBody>
      </p:sp>
    </p:spTree>
    <p:extLst>
      <p:ext uri="{BB962C8B-B14F-4D97-AF65-F5344CB8AC3E}">
        <p14:creationId xmlns:p14="http://schemas.microsoft.com/office/powerpoint/2010/main" val="3962200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9">
                                            <p:txEl>
                                              <p:pRg st="0" end="0"/>
                                            </p:txEl>
                                          </p:spTgt>
                                        </p:tgtEl>
                                        <p:attrNameLst>
                                          <p:attrName>style.visibility</p:attrName>
                                        </p:attrNameLst>
                                      </p:cBhvr>
                                      <p:to>
                                        <p:strVal val="visible"/>
                                      </p:to>
                                    </p:set>
                                    <p:animEffect transition="in" filter="fade">
                                      <p:cBhvr>
                                        <p:cTn id="7" dur="500"/>
                                        <p:tgtEl>
                                          <p:spTgt spid="4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0"/>
                                        </p:tgtEl>
                                        <p:attrNameLst>
                                          <p:attrName>style.visibility</p:attrName>
                                        </p:attrNameLst>
                                      </p:cBhvr>
                                      <p:to>
                                        <p:strVal val="visible"/>
                                      </p:to>
                                    </p:set>
                                    <p:animEffect transition="in" filter="fade">
                                      <p:cBhvr>
                                        <p:cTn id="12" dur="500"/>
                                        <p:tgtEl>
                                          <p:spTgt spid="50"/>
                                        </p:tgtEl>
                                      </p:cBhvr>
                                    </p:animEffect>
                                  </p:childTnLst>
                                </p:cTn>
                              </p:par>
                              <p:par>
                                <p:cTn id="13" presetID="10" presetClass="entr" presetSubtype="0" fill="hold" nodeType="withEffect">
                                  <p:stCondLst>
                                    <p:cond delay="250"/>
                                  </p:stCondLst>
                                  <p:childTnLst>
                                    <p:set>
                                      <p:cBhvr>
                                        <p:cTn id="14" dur="1" fill="hold">
                                          <p:stCondLst>
                                            <p:cond delay="0"/>
                                          </p:stCondLst>
                                        </p:cTn>
                                        <p:tgtEl>
                                          <p:spTgt spid="47"/>
                                        </p:tgtEl>
                                        <p:attrNameLst>
                                          <p:attrName>style.visibility</p:attrName>
                                        </p:attrNameLst>
                                      </p:cBhvr>
                                      <p:to>
                                        <p:strVal val="visible"/>
                                      </p:to>
                                    </p:set>
                                    <p:animEffect transition="in" filter="fade">
                                      <p:cBhvr>
                                        <p:cTn id="15" dur="500"/>
                                        <p:tgtEl>
                                          <p:spTgt spid="4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Picture 6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2250" y="532799"/>
            <a:ext cx="702000" cy="702000"/>
          </a:xfrm>
          <a:prstGeom prst="rect">
            <a:avLst/>
          </a:prstGeom>
        </p:spPr>
      </p:pic>
      <p:sp>
        <p:nvSpPr>
          <p:cNvPr id="7" name="Rectangle 6"/>
          <p:cNvSpPr/>
          <p:nvPr/>
        </p:nvSpPr>
        <p:spPr>
          <a:xfrm>
            <a:off x="445574" y="702863"/>
            <a:ext cx="1684015" cy="355276"/>
          </a:xfrm>
          <a:prstGeom prst="rect">
            <a:avLst/>
          </a:prstGeom>
          <a:solidFill>
            <a:srgbClr val="072F54"/>
          </a:solidFill>
        </p:spPr>
        <p:txBody>
          <a:bodyPr wrap="square" lIns="180000" tIns="36000" rIns="180000" bIns="72000" anchor="ctr">
            <a:spAutoFit/>
          </a:bodyPr>
          <a:lstStyle/>
          <a:p>
            <a:r>
              <a:rPr lang="en-GB" sz="1600" b="1" dirty="0">
                <a:solidFill>
                  <a:schemeClr val="bg1"/>
                </a:solidFill>
              </a:rPr>
              <a:t>Make a Whole</a:t>
            </a:r>
          </a:p>
        </p:txBody>
      </p:sp>
      <p:sp>
        <p:nvSpPr>
          <p:cNvPr id="10" name="Rectangle 9"/>
          <p:cNvSpPr/>
          <p:nvPr/>
        </p:nvSpPr>
        <p:spPr>
          <a:xfrm>
            <a:off x="2129589" y="702863"/>
            <a:ext cx="1063301" cy="355276"/>
          </a:xfrm>
          <a:prstGeom prst="rect">
            <a:avLst/>
          </a:prstGeom>
          <a:solidFill>
            <a:srgbClr val="007AC3"/>
          </a:solidFill>
        </p:spPr>
        <p:txBody>
          <a:bodyPr wrap="square" lIns="180000" tIns="36000" rIns="180000" bIns="72000" anchor="ctr">
            <a:spAutoFit/>
          </a:bodyPr>
          <a:lstStyle/>
          <a:p>
            <a:pPr algn="ctr"/>
            <a:r>
              <a:rPr lang="en-GB" altLang="en-US" sz="1600" b="1" dirty="0">
                <a:solidFill>
                  <a:schemeClr val="bg1"/>
                </a:solidFill>
              </a:rPr>
              <a:t>Deeper</a:t>
            </a:r>
            <a:endParaRPr lang="en-GB" sz="1600" b="1" dirty="0">
              <a:solidFill>
                <a:schemeClr val="bg1"/>
              </a:solidFill>
            </a:endParaRPr>
          </a:p>
        </p:txBody>
      </p:sp>
      <p:cxnSp>
        <p:nvCxnSpPr>
          <p:cNvPr id="11" name="Straight Connector 10"/>
          <p:cNvCxnSpPr/>
          <p:nvPr/>
        </p:nvCxnSpPr>
        <p:spPr>
          <a:xfrm>
            <a:off x="2129589" y="703935"/>
            <a:ext cx="0" cy="3564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0235" y="1460033"/>
            <a:ext cx="1938708" cy="6858000"/>
          </a:xfrm>
          <a:prstGeom prst="rect">
            <a:avLst/>
          </a:prstGeom>
        </p:spPr>
      </p:pic>
      <p:grpSp>
        <p:nvGrpSpPr>
          <p:cNvPr id="4" name="Group 3"/>
          <p:cNvGrpSpPr/>
          <p:nvPr/>
        </p:nvGrpSpPr>
        <p:grpSpPr>
          <a:xfrm>
            <a:off x="3484041" y="1625968"/>
            <a:ext cx="4919009" cy="851065"/>
            <a:chOff x="3469341" y="2192354"/>
            <a:chExt cx="4919009" cy="851065"/>
          </a:xfrm>
        </p:grpSpPr>
        <p:sp>
          <p:nvSpPr>
            <p:cNvPr id="3" name="Rounded Rectangular Callout 2"/>
            <p:cNvSpPr/>
            <p:nvPr/>
          </p:nvSpPr>
          <p:spPr>
            <a:xfrm>
              <a:off x="3469341" y="2192354"/>
              <a:ext cx="4919009" cy="851065"/>
            </a:xfrm>
            <a:prstGeom prst="wedgeRoundRectCallout">
              <a:avLst>
                <a:gd name="adj1" fmla="val -55551"/>
                <a:gd name="adj2" fmla="val 32475"/>
                <a:gd name="adj3" fmla="val 16667"/>
              </a:avLst>
            </a:prstGeom>
            <a:solidFill>
              <a:schemeClr val="bg1"/>
            </a:solidFill>
            <a:ln>
              <a:solidFill>
                <a:srgbClr val="FFE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ounded Rectangular Callout 11"/>
            <p:cNvSpPr/>
            <p:nvPr/>
          </p:nvSpPr>
          <p:spPr>
            <a:xfrm>
              <a:off x="3469341" y="2193841"/>
              <a:ext cx="4919009" cy="848090"/>
            </a:xfrm>
            <a:prstGeom prst="wedgeRoundRectCallout">
              <a:avLst>
                <a:gd name="adj1" fmla="val -55551"/>
                <a:gd name="adj2" fmla="val 32475"/>
                <a:gd name="adj3" fmla="val 16667"/>
              </a:avLst>
            </a:prstGeom>
            <a:solidFill>
              <a:srgbClr val="FFE000">
                <a:alpha val="60000"/>
              </a:srgbClr>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Twinkl" pitchFamily="50" charset="0"/>
                </a:rPr>
                <a:t>I need to add 0.53 to 0.57 </a:t>
              </a:r>
              <a:br>
                <a:rPr lang="en-US" sz="2000" dirty="0">
                  <a:solidFill>
                    <a:schemeClr val="tx1"/>
                  </a:solidFill>
                  <a:latin typeface="Twinkl" pitchFamily="50" charset="0"/>
                </a:rPr>
              </a:br>
              <a:r>
                <a:rPr lang="en-US" sz="2000" dirty="0">
                  <a:solidFill>
                    <a:schemeClr val="tx1"/>
                  </a:solidFill>
                  <a:latin typeface="Twinkl" pitchFamily="50" charset="0"/>
                </a:rPr>
                <a:t>to make a whole.</a:t>
              </a:r>
              <a:endParaRPr lang="en-GB" sz="2000" dirty="0">
                <a:solidFill>
                  <a:schemeClr val="tx1"/>
                </a:solidFill>
                <a:latin typeface="Twinkl" pitchFamily="50" charset="0"/>
              </a:endParaRPr>
            </a:p>
          </p:txBody>
        </p:sp>
      </p:grpSp>
      <p:grpSp>
        <p:nvGrpSpPr>
          <p:cNvPr id="13" name="Group 12"/>
          <p:cNvGrpSpPr/>
          <p:nvPr/>
        </p:nvGrpSpPr>
        <p:grpSpPr>
          <a:xfrm>
            <a:off x="3484042" y="2674514"/>
            <a:ext cx="3078124" cy="525886"/>
            <a:chOff x="755650" y="1599643"/>
            <a:chExt cx="7632700" cy="525886"/>
          </a:xfrm>
        </p:grpSpPr>
        <p:sp>
          <p:nvSpPr>
            <p:cNvPr id="14" name="TextBox 13"/>
            <p:cNvSpPr txBox="1"/>
            <p:nvPr/>
          </p:nvSpPr>
          <p:spPr>
            <a:xfrm>
              <a:off x="755650" y="1599643"/>
              <a:ext cx="7632700" cy="525886"/>
            </a:xfrm>
            <a:prstGeom prst="rect">
              <a:avLst/>
            </a:prstGeom>
            <a:solidFill>
              <a:schemeClr val="bg1"/>
            </a:solidFill>
            <a:ln w="19050">
              <a:solidFill>
                <a:srgbClr val="689429"/>
              </a:solidFill>
            </a:ln>
          </p:spPr>
          <p:txBody>
            <a:bodyPr wrap="square" lIns="108000" tIns="108000" rIns="108000" bIns="108000" rtlCol="0">
              <a:spAutoFit/>
            </a:bodyPr>
            <a:lstStyle/>
            <a:p>
              <a:endParaRPr lang="en-GB" sz="2000" dirty="0"/>
            </a:p>
          </p:txBody>
        </p:sp>
        <p:sp>
          <p:nvSpPr>
            <p:cNvPr id="15" name="TextBox 14"/>
            <p:cNvSpPr txBox="1"/>
            <p:nvPr/>
          </p:nvSpPr>
          <p:spPr>
            <a:xfrm>
              <a:off x="755650" y="1599643"/>
              <a:ext cx="7632700" cy="525886"/>
            </a:xfrm>
            <a:prstGeom prst="rect">
              <a:avLst/>
            </a:prstGeom>
            <a:solidFill>
              <a:srgbClr val="CE4795">
                <a:alpha val="50000"/>
              </a:srgbClr>
            </a:solidFill>
            <a:ln w="19050">
              <a:solidFill>
                <a:srgbClr val="CE4795"/>
              </a:solidFill>
            </a:ln>
          </p:spPr>
          <p:txBody>
            <a:bodyPr wrap="square" lIns="108000" tIns="108000" rIns="108000" bIns="108000" rtlCol="0">
              <a:spAutoFit/>
            </a:bodyPr>
            <a:lstStyle/>
            <a:p>
              <a:r>
                <a:rPr lang="en-US" sz="2000" dirty="0">
                  <a:latin typeface="Twinkl" pitchFamily="50" charset="0"/>
                </a:rPr>
                <a:t>Is </a:t>
              </a:r>
              <a:r>
                <a:rPr lang="en-US" sz="2000" dirty="0" err="1">
                  <a:latin typeface="Twinkl" pitchFamily="50" charset="0"/>
                </a:rPr>
                <a:t>Khatija</a:t>
              </a:r>
              <a:r>
                <a:rPr lang="en-US" sz="2000" dirty="0">
                  <a:latin typeface="Twinkl" pitchFamily="50" charset="0"/>
                </a:rPr>
                <a:t> correct?</a:t>
              </a:r>
              <a:endParaRPr lang="en-US" sz="2000" dirty="0"/>
            </a:p>
          </p:txBody>
        </p:sp>
      </p:grpSp>
      <p:grpSp>
        <p:nvGrpSpPr>
          <p:cNvPr id="16" name="Group 15"/>
          <p:cNvGrpSpPr/>
          <p:nvPr/>
        </p:nvGrpSpPr>
        <p:grpSpPr>
          <a:xfrm>
            <a:off x="6765124" y="2674514"/>
            <a:ext cx="1623226" cy="525886"/>
            <a:chOff x="755650" y="1599643"/>
            <a:chExt cx="7632700" cy="525886"/>
          </a:xfrm>
          <a:solidFill>
            <a:schemeClr val="bg1"/>
          </a:solidFill>
        </p:grpSpPr>
        <p:sp>
          <p:nvSpPr>
            <p:cNvPr id="17" name="TextBox 16"/>
            <p:cNvSpPr txBox="1"/>
            <p:nvPr/>
          </p:nvSpPr>
          <p:spPr>
            <a:xfrm>
              <a:off x="755650" y="1599643"/>
              <a:ext cx="7632700" cy="525886"/>
            </a:xfrm>
            <a:prstGeom prst="rect">
              <a:avLst/>
            </a:prstGeom>
            <a:grpFill/>
            <a:ln w="28575">
              <a:solidFill>
                <a:srgbClr val="689429"/>
              </a:solidFill>
            </a:ln>
          </p:spPr>
          <p:txBody>
            <a:bodyPr wrap="square" lIns="108000" tIns="108000" rIns="108000" bIns="108000" rtlCol="0">
              <a:spAutoFit/>
            </a:bodyPr>
            <a:lstStyle/>
            <a:p>
              <a:endParaRPr lang="en-GB" sz="2000" dirty="0"/>
            </a:p>
          </p:txBody>
        </p:sp>
        <p:sp>
          <p:nvSpPr>
            <p:cNvPr id="18" name="TextBox 17"/>
            <p:cNvSpPr txBox="1"/>
            <p:nvPr/>
          </p:nvSpPr>
          <p:spPr>
            <a:xfrm>
              <a:off x="755650" y="1599643"/>
              <a:ext cx="7632700" cy="525886"/>
            </a:xfrm>
            <a:prstGeom prst="rect">
              <a:avLst/>
            </a:prstGeom>
            <a:grpFill/>
            <a:ln w="28575">
              <a:solidFill>
                <a:srgbClr val="689429"/>
              </a:solidFill>
            </a:ln>
          </p:spPr>
          <p:txBody>
            <a:bodyPr wrap="square" lIns="108000" tIns="108000" rIns="108000" bIns="108000" rtlCol="0">
              <a:spAutoFit/>
            </a:bodyPr>
            <a:lstStyle/>
            <a:p>
              <a:r>
                <a:rPr lang="en-US" sz="2000" b="1" dirty="0">
                  <a:solidFill>
                    <a:srgbClr val="689429"/>
                  </a:solidFill>
                  <a:latin typeface="Twinkl" pitchFamily="50" charset="0"/>
                </a:rPr>
                <a:t>No</a:t>
              </a:r>
              <a:endParaRPr lang="en-US" sz="2000" b="1" dirty="0">
                <a:solidFill>
                  <a:srgbClr val="689429"/>
                </a:solidFill>
              </a:endParaRPr>
            </a:p>
          </p:txBody>
        </p:sp>
      </p:grpSp>
      <p:grpSp>
        <p:nvGrpSpPr>
          <p:cNvPr id="19" name="Group 18"/>
          <p:cNvGrpSpPr/>
          <p:nvPr/>
        </p:nvGrpSpPr>
        <p:grpSpPr>
          <a:xfrm>
            <a:off x="3484041" y="3357803"/>
            <a:ext cx="4919009" cy="835151"/>
            <a:chOff x="755650" y="1598155"/>
            <a:chExt cx="12197468" cy="835151"/>
          </a:xfrm>
          <a:solidFill>
            <a:srgbClr val="FFE000"/>
          </a:solidFill>
        </p:grpSpPr>
        <p:sp>
          <p:nvSpPr>
            <p:cNvPr id="20" name="TextBox 19"/>
            <p:cNvSpPr txBox="1"/>
            <p:nvPr/>
          </p:nvSpPr>
          <p:spPr>
            <a:xfrm>
              <a:off x="755650" y="1599643"/>
              <a:ext cx="12197466" cy="833663"/>
            </a:xfrm>
            <a:prstGeom prst="rect">
              <a:avLst/>
            </a:prstGeom>
            <a:solidFill>
              <a:schemeClr val="bg1"/>
            </a:solidFill>
            <a:ln w="19050">
              <a:solidFill>
                <a:srgbClr val="FFC000"/>
              </a:solidFill>
            </a:ln>
          </p:spPr>
          <p:txBody>
            <a:bodyPr wrap="square" lIns="108000" tIns="108000" rIns="108000" bIns="108000" rtlCol="0">
              <a:spAutoFit/>
            </a:bodyPr>
            <a:lstStyle/>
            <a:p>
              <a:r>
                <a:rPr lang="en-GB" sz="2000" dirty="0"/>
                <a:t> </a:t>
              </a:r>
            </a:p>
            <a:p>
              <a:endParaRPr lang="en-GB" sz="2000" dirty="0"/>
            </a:p>
          </p:txBody>
        </p:sp>
        <p:sp>
          <p:nvSpPr>
            <p:cNvPr id="21" name="TextBox 20"/>
            <p:cNvSpPr txBox="1"/>
            <p:nvPr/>
          </p:nvSpPr>
          <p:spPr>
            <a:xfrm>
              <a:off x="755650" y="1598155"/>
              <a:ext cx="12197468" cy="833663"/>
            </a:xfrm>
            <a:prstGeom prst="rect">
              <a:avLst/>
            </a:prstGeom>
            <a:solidFill>
              <a:srgbClr val="FFE000">
                <a:alpha val="60000"/>
              </a:srgbClr>
            </a:solidFill>
            <a:ln w="19050">
              <a:solidFill>
                <a:srgbClr val="FFC000"/>
              </a:solidFill>
            </a:ln>
          </p:spPr>
          <p:txBody>
            <a:bodyPr wrap="square" lIns="108000" tIns="108000" rIns="108000" bIns="108000" rtlCol="0">
              <a:spAutoFit/>
            </a:bodyPr>
            <a:lstStyle/>
            <a:p>
              <a:r>
                <a:rPr lang="en-US" sz="2000" dirty="0">
                  <a:latin typeface="Twinkl" pitchFamily="50" charset="0"/>
                </a:rPr>
                <a:t>How can you change her statement </a:t>
              </a:r>
              <a:br>
                <a:rPr lang="en-US" sz="2000" dirty="0">
                  <a:latin typeface="Twinkl" pitchFamily="50" charset="0"/>
                </a:rPr>
              </a:br>
              <a:r>
                <a:rPr lang="en-US" sz="2000" dirty="0">
                  <a:latin typeface="Twinkl" pitchFamily="50" charset="0"/>
                </a:rPr>
                <a:t>to make it correct?</a:t>
              </a:r>
            </a:p>
          </p:txBody>
        </p:sp>
      </p:grpSp>
      <p:sp>
        <p:nvSpPr>
          <p:cNvPr id="23" name="TextBox 22"/>
          <p:cNvSpPr txBox="1"/>
          <p:nvPr/>
        </p:nvSpPr>
        <p:spPr>
          <a:xfrm>
            <a:off x="3484041" y="4339876"/>
            <a:ext cx="3078125" cy="1756992"/>
          </a:xfrm>
          <a:prstGeom prst="rect">
            <a:avLst/>
          </a:prstGeom>
          <a:solidFill>
            <a:schemeClr val="bg1"/>
          </a:solidFill>
          <a:ln w="28575">
            <a:solidFill>
              <a:srgbClr val="689429"/>
            </a:solidFill>
          </a:ln>
        </p:spPr>
        <p:txBody>
          <a:bodyPr wrap="square" lIns="108000" tIns="108000" rIns="108000" bIns="108000" rtlCol="0">
            <a:spAutoFit/>
          </a:bodyPr>
          <a:lstStyle/>
          <a:p>
            <a:r>
              <a:rPr lang="en-US" sz="2000" b="1" dirty="0">
                <a:solidFill>
                  <a:srgbClr val="689429"/>
                </a:solidFill>
                <a:latin typeface="Twinkl" pitchFamily="50" charset="0"/>
              </a:rPr>
              <a:t>I need to add 0.43 to 0.57 to make a whole.</a:t>
            </a:r>
          </a:p>
          <a:p>
            <a:r>
              <a:rPr lang="en-US" sz="2000" b="1" dirty="0">
                <a:solidFill>
                  <a:srgbClr val="689429"/>
                </a:solidFill>
                <a:latin typeface="Twinkl" pitchFamily="50" charset="0"/>
              </a:rPr>
              <a:t>or</a:t>
            </a:r>
          </a:p>
          <a:p>
            <a:r>
              <a:rPr lang="en-US" sz="2000" b="1" dirty="0">
                <a:solidFill>
                  <a:srgbClr val="689429"/>
                </a:solidFill>
                <a:latin typeface="Twinkl" pitchFamily="50" charset="0"/>
              </a:rPr>
              <a:t>I need to add 0.53 to 0.47 to make a whole.</a:t>
            </a:r>
            <a:endParaRPr lang="en-GB" sz="2000" b="1" dirty="0">
              <a:solidFill>
                <a:srgbClr val="689429"/>
              </a:solidFill>
            </a:endParaRPr>
          </a:p>
        </p:txBody>
      </p:sp>
    </p:spTree>
    <p:extLst>
      <p:ext uri="{BB962C8B-B14F-4D97-AF65-F5344CB8AC3E}">
        <p14:creationId xmlns:p14="http://schemas.microsoft.com/office/powerpoint/2010/main" val="2547238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par>
                                <p:cTn id="18" presetID="10" presetClass="entr" presetSubtype="0" fill="hold" nodeType="withEffect">
                                  <p:stCondLst>
                                    <p:cond delay="0"/>
                                  </p:stCondLst>
                                  <p:childTnLst>
                                    <p:set>
                                      <p:cBhvr>
                                        <p:cTn id="19" dur="1" fill="hold">
                                          <p:stCondLst>
                                            <p:cond delay="0"/>
                                          </p:stCondLst>
                                        </p:cTn>
                                        <p:tgtEl>
                                          <p:spTgt spid="23">
                                            <p:txEl>
                                              <p:pRg st="0" end="0"/>
                                            </p:txEl>
                                          </p:spTgt>
                                        </p:tgtEl>
                                        <p:attrNameLst>
                                          <p:attrName>style.visibility</p:attrName>
                                        </p:attrNameLst>
                                      </p:cBhvr>
                                      <p:to>
                                        <p:strVal val="visible"/>
                                      </p:to>
                                    </p:set>
                                    <p:animEffect transition="in" filter="fade">
                                      <p:cBhvr>
                                        <p:cTn id="20" dur="500"/>
                                        <p:tgtEl>
                                          <p:spTgt spid="2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3">
                                            <p:txEl>
                                              <p:pRg st="1" end="1"/>
                                            </p:txEl>
                                          </p:spTgt>
                                        </p:tgtEl>
                                        <p:attrNameLst>
                                          <p:attrName>style.visibility</p:attrName>
                                        </p:attrNameLst>
                                      </p:cBhvr>
                                      <p:to>
                                        <p:strVal val="visible"/>
                                      </p:to>
                                    </p:set>
                                    <p:animEffect transition="in" filter="fade">
                                      <p:cBhvr>
                                        <p:cTn id="25" dur="500"/>
                                        <p:tgtEl>
                                          <p:spTgt spid="23">
                                            <p:txEl>
                                              <p:pRg st="1" end="1"/>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23">
                                            <p:txEl>
                                              <p:pRg st="2" end="2"/>
                                            </p:txEl>
                                          </p:spTgt>
                                        </p:tgtEl>
                                        <p:attrNameLst>
                                          <p:attrName>style.visibility</p:attrName>
                                        </p:attrNameLst>
                                      </p:cBhvr>
                                      <p:to>
                                        <p:strVal val="visible"/>
                                      </p:to>
                                    </p:set>
                                    <p:animEffect transition="in" filter="fade">
                                      <p:cBhvr>
                                        <p:cTn id="28" dur="500"/>
                                        <p:tgtEl>
                                          <p:spTgt spid="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741052" y="2117296"/>
            <a:ext cx="6694020" cy="528560"/>
            <a:chOff x="755648" y="2255351"/>
            <a:chExt cx="15231784" cy="528560"/>
          </a:xfrm>
          <a:solidFill>
            <a:srgbClr val="FFE000"/>
          </a:solidFill>
        </p:grpSpPr>
        <p:sp>
          <p:nvSpPr>
            <p:cNvPr id="19" name="TextBox 18"/>
            <p:cNvSpPr txBox="1"/>
            <p:nvPr/>
          </p:nvSpPr>
          <p:spPr>
            <a:xfrm>
              <a:off x="755648" y="2255351"/>
              <a:ext cx="15231782" cy="525886"/>
            </a:xfrm>
            <a:prstGeom prst="rect">
              <a:avLst/>
            </a:prstGeom>
            <a:solidFill>
              <a:schemeClr val="bg1"/>
            </a:solidFill>
            <a:ln w="19050">
              <a:solidFill>
                <a:srgbClr val="FFC000"/>
              </a:solidFill>
            </a:ln>
          </p:spPr>
          <p:txBody>
            <a:bodyPr wrap="square" lIns="108000" tIns="108000" rIns="108000" bIns="108000" rtlCol="0">
              <a:spAutoFit/>
            </a:bodyPr>
            <a:lstStyle/>
            <a:p>
              <a:pPr>
                <a:spcAft>
                  <a:spcPts val="600"/>
                </a:spcAft>
              </a:pPr>
              <a:r>
                <a:rPr lang="en-US" sz="2000" dirty="0">
                  <a:solidFill>
                    <a:schemeClr val="bg1"/>
                  </a:solidFill>
                  <a:latin typeface="Twinkl" pitchFamily="2" charset="0"/>
                </a:rPr>
                <a:t>Has he reached his target? </a:t>
              </a:r>
            </a:p>
          </p:txBody>
        </p:sp>
        <p:sp>
          <p:nvSpPr>
            <p:cNvPr id="20" name="TextBox 19"/>
            <p:cNvSpPr txBox="1"/>
            <p:nvPr/>
          </p:nvSpPr>
          <p:spPr>
            <a:xfrm>
              <a:off x="755648" y="2258025"/>
              <a:ext cx="15231784" cy="525886"/>
            </a:xfrm>
            <a:prstGeom prst="rect">
              <a:avLst/>
            </a:prstGeom>
            <a:solidFill>
              <a:srgbClr val="FFE000">
                <a:alpha val="60000"/>
              </a:srgbClr>
            </a:solidFill>
            <a:ln w="19050">
              <a:solidFill>
                <a:srgbClr val="FFC000"/>
              </a:solidFill>
            </a:ln>
          </p:spPr>
          <p:txBody>
            <a:bodyPr wrap="square" lIns="108000" tIns="108000" rIns="108000" bIns="108000" rtlCol="0">
              <a:spAutoFit/>
            </a:bodyPr>
            <a:lstStyle/>
            <a:p>
              <a:pPr>
                <a:spcAft>
                  <a:spcPts val="600"/>
                </a:spcAft>
              </a:pPr>
              <a:r>
                <a:rPr lang="en-US" sz="2000" dirty="0">
                  <a:latin typeface="Twinkl" pitchFamily="2" charset="0"/>
                </a:rPr>
                <a:t>Here is what he has run so far:</a:t>
              </a:r>
            </a:p>
          </p:txBody>
        </p:sp>
      </p:grpSp>
      <p:sp>
        <p:nvSpPr>
          <p:cNvPr id="75" name="Rectangle 74"/>
          <p:cNvSpPr/>
          <p:nvPr/>
        </p:nvSpPr>
        <p:spPr>
          <a:xfrm>
            <a:off x="2129589" y="702863"/>
            <a:ext cx="1141417" cy="355276"/>
          </a:xfrm>
          <a:prstGeom prst="rect">
            <a:avLst/>
          </a:prstGeom>
          <a:solidFill>
            <a:srgbClr val="00529C"/>
          </a:solidFill>
        </p:spPr>
        <p:txBody>
          <a:bodyPr wrap="square" lIns="180000" tIns="36000" rIns="180000" bIns="72000" anchor="ctr">
            <a:spAutoFit/>
          </a:bodyPr>
          <a:lstStyle/>
          <a:p>
            <a:pPr algn="ctr"/>
            <a:r>
              <a:rPr lang="en-GB" altLang="en-US" sz="1600" b="1" dirty="0">
                <a:solidFill>
                  <a:schemeClr val="bg1"/>
                </a:solidFill>
              </a:rPr>
              <a:t>Deepest</a:t>
            </a:r>
            <a:endParaRPr lang="en-GB" sz="1600" b="1" dirty="0">
              <a:solidFill>
                <a:schemeClr val="bg1"/>
              </a:solidFill>
            </a:endParaRPr>
          </a:p>
        </p:txBody>
      </p:sp>
      <p:pic>
        <p:nvPicPr>
          <p:cNvPr id="74" name="Picture 7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2250" y="532799"/>
            <a:ext cx="702000" cy="702000"/>
          </a:xfrm>
          <a:prstGeom prst="rect">
            <a:avLst/>
          </a:prstGeom>
        </p:spPr>
      </p:pic>
      <p:sp>
        <p:nvSpPr>
          <p:cNvPr id="7" name="Rectangle 6"/>
          <p:cNvSpPr/>
          <p:nvPr/>
        </p:nvSpPr>
        <p:spPr>
          <a:xfrm>
            <a:off x="445574" y="702863"/>
            <a:ext cx="1684015" cy="355276"/>
          </a:xfrm>
          <a:prstGeom prst="rect">
            <a:avLst/>
          </a:prstGeom>
          <a:solidFill>
            <a:srgbClr val="072F54"/>
          </a:solidFill>
        </p:spPr>
        <p:txBody>
          <a:bodyPr wrap="square" lIns="180000" tIns="36000" rIns="180000" bIns="72000" anchor="ctr">
            <a:spAutoFit/>
          </a:bodyPr>
          <a:lstStyle/>
          <a:p>
            <a:r>
              <a:rPr lang="en-GB" sz="1600" b="1" dirty="0">
                <a:solidFill>
                  <a:schemeClr val="bg1"/>
                </a:solidFill>
              </a:rPr>
              <a:t>Make a Whole</a:t>
            </a:r>
          </a:p>
        </p:txBody>
      </p:sp>
      <p:cxnSp>
        <p:nvCxnSpPr>
          <p:cNvPr id="9" name="Straight Connector 8"/>
          <p:cNvCxnSpPr/>
          <p:nvPr/>
        </p:nvCxnSpPr>
        <p:spPr>
          <a:xfrm>
            <a:off x="2129589" y="694410"/>
            <a:ext cx="0" cy="3564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755650" y="1453204"/>
            <a:ext cx="6694021" cy="525886"/>
            <a:chOff x="755650" y="1599643"/>
            <a:chExt cx="7632700" cy="525886"/>
          </a:xfrm>
        </p:grpSpPr>
        <p:sp>
          <p:nvSpPr>
            <p:cNvPr id="10" name="TextBox 9"/>
            <p:cNvSpPr txBox="1"/>
            <p:nvPr/>
          </p:nvSpPr>
          <p:spPr>
            <a:xfrm>
              <a:off x="755650" y="1599643"/>
              <a:ext cx="7632700" cy="525886"/>
            </a:xfrm>
            <a:prstGeom prst="rect">
              <a:avLst/>
            </a:prstGeom>
            <a:solidFill>
              <a:schemeClr val="bg1"/>
            </a:solidFill>
            <a:ln w="28575">
              <a:solidFill>
                <a:srgbClr val="689429"/>
              </a:solidFill>
            </a:ln>
          </p:spPr>
          <p:txBody>
            <a:bodyPr wrap="square" lIns="108000" tIns="108000" rIns="108000" bIns="108000" rtlCol="0">
              <a:spAutoFit/>
            </a:bodyPr>
            <a:lstStyle/>
            <a:p>
              <a:endParaRPr lang="en-GB" sz="2000" dirty="0"/>
            </a:p>
          </p:txBody>
        </p:sp>
        <p:sp>
          <p:nvSpPr>
            <p:cNvPr id="11" name="TextBox 10"/>
            <p:cNvSpPr txBox="1"/>
            <p:nvPr/>
          </p:nvSpPr>
          <p:spPr>
            <a:xfrm>
              <a:off x="755650" y="1599643"/>
              <a:ext cx="7632700" cy="525886"/>
            </a:xfrm>
            <a:prstGeom prst="rect">
              <a:avLst/>
            </a:prstGeom>
            <a:solidFill>
              <a:srgbClr val="CE4795">
                <a:alpha val="50000"/>
              </a:srgbClr>
            </a:solidFill>
            <a:ln w="28575">
              <a:solidFill>
                <a:srgbClr val="CE4795"/>
              </a:solidFill>
            </a:ln>
          </p:spPr>
          <p:txBody>
            <a:bodyPr wrap="square" lIns="108000" tIns="108000" rIns="108000" bIns="108000" rtlCol="0">
              <a:spAutoFit/>
            </a:bodyPr>
            <a:lstStyle/>
            <a:p>
              <a:pPr>
                <a:spcAft>
                  <a:spcPts val="600"/>
                </a:spcAft>
              </a:pPr>
              <a:r>
                <a:rPr lang="en-US" sz="2000" dirty="0">
                  <a:latin typeface="Twinkl" pitchFamily="2" charset="0"/>
                </a:rPr>
                <a:t>Sam has set a target of running 2km in a day.</a:t>
              </a:r>
            </a:p>
          </p:txBody>
        </p:sp>
      </p:grpSp>
      <p:grpSp>
        <p:nvGrpSpPr>
          <p:cNvPr id="13" name="Group 12"/>
          <p:cNvGrpSpPr/>
          <p:nvPr/>
        </p:nvGrpSpPr>
        <p:grpSpPr>
          <a:xfrm>
            <a:off x="755649" y="4195311"/>
            <a:ext cx="6694021" cy="910608"/>
            <a:chOff x="755648" y="2255351"/>
            <a:chExt cx="15231786" cy="910608"/>
          </a:xfrm>
          <a:solidFill>
            <a:srgbClr val="FFE000"/>
          </a:solidFill>
        </p:grpSpPr>
        <p:sp>
          <p:nvSpPr>
            <p:cNvPr id="15" name="TextBox 14"/>
            <p:cNvSpPr txBox="1"/>
            <p:nvPr/>
          </p:nvSpPr>
          <p:spPr>
            <a:xfrm>
              <a:off x="755648" y="2255351"/>
              <a:ext cx="15231783" cy="910607"/>
            </a:xfrm>
            <a:prstGeom prst="rect">
              <a:avLst/>
            </a:prstGeom>
            <a:solidFill>
              <a:schemeClr val="bg1"/>
            </a:solidFill>
            <a:ln w="19050">
              <a:solidFill>
                <a:srgbClr val="FFC000"/>
              </a:solidFill>
            </a:ln>
          </p:spPr>
          <p:txBody>
            <a:bodyPr wrap="square" lIns="108000" tIns="108000" rIns="108000" bIns="108000" rtlCol="0">
              <a:spAutoFit/>
            </a:bodyPr>
            <a:lstStyle/>
            <a:p>
              <a:pPr>
                <a:spcAft>
                  <a:spcPts val="600"/>
                </a:spcAft>
              </a:pPr>
              <a:r>
                <a:rPr lang="en-US" sz="2000" dirty="0">
                  <a:solidFill>
                    <a:schemeClr val="bg1"/>
                  </a:solidFill>
                  <a:latin typeface="Twinkl" pitchFamily="2" charset="0"/>
                </a:rPr>
                <a:t>Has he reached his target? </a:t>
              </a:r>
            </a:p>
            <a:p>
              <a:pPr>
                <a:spcAft>
                  <a:spcPts val="600"/>
                </a:spcAft>
              </a:pPr>
              <a:r>
                <a:rPr lang="en-US" sz="2000" dirty="0">
                  <a:solidFill>
                    <a:schemeClr val="bg1"/>
                  </a:solidFill>
                  <a:latin typeface="Twinkl" pitchFamily="2" charset="0"/>
                </a:rPr>
                <a:t>If not, how much further does he need to </a:t>
              </a:r>
              <a:r>
                <a:rPr lang="en-US" sz="2000" dirty="0" err="1">
                  <a:solidFill>
                    <a:schemeClr val="bg1"/>
                  </a:solidFill>
                  <a:latin typeface="Twinkl" pitchFamily="2" charset="0"/>
                </a:rPr>
                <a:t>run?t</a:t>
              </a:r>
              <a:endParaRPr lang="en-US" sz="2000" dirty="0">
                <a:solidFill>
                  <a:schemeClr val="bg1"/>
                </a:solidFill>
                <a:latin typeface="Twinkl" pitchFamily="2" charset="0"/>
              </a:endParaRPr>
            </a:p>
          </p:txBody>
        </p:sp>
        <p:sp>
          <p:nvSpPr>
            <p:cNvPr id="16" name="TextBox 15"/>
            <p:cNvSpPr txBox="1"/>
            <p:nvPr/>
          </p:nvSpPr>
          <p:spPr>
            <a:xfrm>
              <a:off x="755650" y="2255352"/>
              <a:ext cx="15231784" cy="910607"/>
            </a:xfrm>
            <a:prstGeom prst="rect">
              <a:avLst/>
            </a:prstGeom>
            <a:solidFill>
              <a:srgbClr val="CE4795">
                <a:alpha val="60000"/>
              </a:srgbClr>
            </a:solidFill>
            <a:ln w="19050">
              <a:solidFill>
                <a:srgbClr val="CE4795"/>
              </a:solidFill>
            </a:ln>
          </p:spPr>
          <p:txBody>
            <a:bodyPr wrap="square" lIns="108000" tIns="108000" rIns="108000" bIns="108000" rtlCol="0">
              <a:spAutoFit/>
            </a:bodyPr>
            <a:lstStyle/>
            <a:p>
              <a:pPr>
                <a:spcAft>
                  <a:spcPts val="600"/>
                </a:spcAft>
              </a:pPr>
              <a:r>
                <a:rPr lang="en-US" sz="2000" dirty="0">
                  <a:latin typeface="Twinkl" pitchFamily="2" charset="0"/>
                </a:rPr>
                <a:t>Has he reached his target? </a:t>
              </a:r>
            </a:p>
            <a:p>
              <a:pPr>
                <a:spcAft>
                  <a:spcPts val="600"/>
                </a:spcAft>
              </a:pPr>
              <a:r>
                <a:rPr lang="en-US" sz="2000" dirty="0">
                  <a:latin typeface="Twinkl" pitchFamily="2" charset="0"/>
                </a:rPr>
                <a:t>If not, how much further does he need to run?</a:t>
              </a:r>
            </a:p>
          </p:txBody>
        </p:sp>
      </p:grpSp>
      <p:sp>
        <p:nvSpPr>
          <p:cNvPr id="17" name="TextBox 16"/>
          <p:cNvSpPr txBox="1"/>
          <p:nvPr/>
        </p:nvSpPr>
        <p:spPr>
          <a:xfrm>
            <a:off x="755651" y="5182218"/>
            <a:ext cx="6559550" cy="910607"/>
          </a:xfrm>
          <a:prstGeom prst="rect">
            <a:avLst/>
          </a:prstGeom>
          <a:solidFill>
            <a:schemeClr val="bg1"/>
          </a:solidFill>
          <a:ln w="28575">
            <a:solidFill>
              <a:srgbClr val="689429"/>
            </a:solidFill>
          </a:ln>
        </p:spPr>
        <p:txBody>
          <a:bodyPr wrap="square" lIns="108000" tIns="108000" rIns="108000" bIns="108000" rtlCol="0">
            <a:spAutoFit/>
          </a:bodyPr>
          <a:lstStyle/>
          <a:p>
            <a:pPr>
              <a:spcAft>
                <a:spcPts val="600"/>
              </a:spcAft>
            </a:pPr>
            <a:r>
              <a:rPr lang="en-US" sz="2000" dirty="0">
                <a:solidFill>
                  <a:srgbClr val="689429"/>
                </a:solidFill>
                <a:latin typeface="Twinkl" pitchFamily="2" charset="0"/>
              </a:rPr>
              <a:t>No. He has run 0.36km + 1.29km + 0.24km = 1.89km.</a:t>
            </a:r>
          </a:p>
          <a:p>
            <a:pPr>
              <a:spcAft>
                <a:spcPts val="600"/>
              </a:spcAft>
            </a:pPr>
            <a:r>
              <a:rPr lang="en-US" sz="2000" dirty="0">
                <a:solidFill>
                  <a:srgbClr val="689429"/>
                </a:solidFill>
                <a:latin typeface="Twinkl" pitchFamily="2" charset="0"/>
              </a:rPr>
              <a:t>He would need to run another 0.11km.</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09062" y="1234799"/>
            <a:ext cx="2000311" cy="5497504"/>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1042942563"/>
              </p:ext>
            </p:extLst>
          </p:nvPr>
        </p:nvGraphicFramePr>
        <p:xfrm>
          <a:off x="741052" y="2784062"/>
          <a:ext cx="2552700" cy="1300704"/>
        </p:xfrm>
        <a:graphic>
          <a:graphicData uri="http://schemas.openxmlformats.org/drawingml/2006/table">
            <a:tbl>
              <a:tblPr firstRow="1" bandRow="1">
                <a:tableStyleId>{5C22544A-7EE6-4342-B048-85BDC9FD1C3A}</a:tableStyleId>
              </a:tblPr>
              <a:tblGrid>
                <a:gridCol w="1276350">
                  <a:extLst>
                    <a:ext uri="{9D8B030D-6E8A-4147-A177-3AD203B41FA5}">
                      <a16:colId xmlns:a16="http://schemas.microsoft.com/office/drawing/2014/main" val="368566178"/>
                    </a:ext>
                  </a:extLst>
                </a:gridCol>
                <a:gridCol w="1276350">
                  <a:extLst>
                    <a:ext uri="{9D8B030D-6E8A-4147-A177-3AD203B41FA5}">
                      <a16:colId xmlns:a16="http://schemas.microsoft.com/office/drawing/2014/main" val="1824096947"/>
                    </a:ext>
                  </a:extLst>
                </a:gridCol>
              </a:tblGrid>
              <a:tr h="433568">
                <a:tc>
                  <a:txBody>
                    <a:bodyPr/>
                    <a:lstStyle/>
                    <a:p>
                      <a:r>
                        <a:rPr lang="en-GB" b="0" dirty="0">
                          <a:solidFill>
                            <a:schemeClr val="tx1"/>
                          </a:solidFill>
                        </a:rPr>
                        <a:t>10 a.m.</a:t>
                      </a:r>
                    </a:p>
                  </a:txBody>
                  <a:tcPr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FFE000">
                        <a:alpha val="60000"/>
                      </a:srgbClr>
                    </a:solidFill>
                  </a:tcPr>
                </a:tc>
                <a:tc>
                  <a:txBody>
                    <a:bodyPr/>
                    <a:lstStyle/>
                    <a:p>
                      <a:r>
                        <a:rPr lang="en-GB" b="0" dirty="0">
                          <a:solidFill>
                            <a:schemeClr val="tx1"/>
                          </a:solidFill>
                        </a:rPr>
                        <a:t>0.36km</a:t>
                      </a:r>
                    </a:p>
                  </a:txBody>
                  <a:tcPr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FFE000">
                        <a:alpha val="60000"/>
                      </a:srgbClr>
                    </a:solidFill>
                  </a:tcPr>
                </a:tc>
                <a:extLst>
                  <a:ext uri="{0D108BD9-81ED-4DB2-BD59-A6C34878D82A}">
                    <a16:rowId xmlns:a16="http://schemas.microsoft.com/office/drawing/2014/main" val="4124901563"/>
                  </a:ext>
                </a:extLst>
              </a:tr>
              <a:tr h="433568">
                <a:tc>
                  <a:txBody>
                    <a:bodyPr/>
                    <a:lstStyle/>
                    <a:p>
                      <a:r>
                        <a:rPr lang="en-GB" b="0" dirty="0">
                          <a:solidFill>
                            <a:schemeClr val="tx1"/>
                          </a:solidFill>
                        </a:rPr>
                        <a:t>1 p.m.</a:t>
                      </a:r>
                    </a:p>
                  </a:txBody>
                  <a:tcPr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chemeClr val="bg1">
                        <a:alpha val="60000"/>
                      </a:schemeClr>
                    </a:solidFill>
                  </a:tcPr>
                </a:tc>
                <a:tc>
                  <a:txBody>
                    <a:bodyPr/>
                    <a:lstStyle/>
                    <a:p>
                      <a:r>
                        <a:rPr lang="en-GB" b="0" dirty="0">
                          <a:solidFill>
                            <a:schemeClr val="tx1"/>
                          </a:solidFill>
                        </a:rPr>
                        <a:t>1.29km</a:t>
                      </a:r>
                    </a:p>
                  </a:txBody>
                  <a:tcPr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chemeClr val="bg1">
                        <a:alpha val="60000"/>
                      </a:schemeClr>
                    </a:solidFill>
                  </a:tcPr>
                </a:tc>
                <a:extLst>
                  <a:ext uri="{0D108BD9-81ED-4DB2-BD59-A6C34878D82A}">
                    <a16:rowId xmlns:a16="http://schemas.microsoft.com/office/drawing/2014/main" val="3279093483"/>
                  </a:ext>
                </a:extLst>
              </a:tr>
              <a:tr h="433568">
                <a:tc>
                  <a:txBody>
                    <a:bodyPr/>
                    <a:lstStyle/>
                    <a:p>
                      <a:r>
                        <a:rPr lang="en-GB" b="0" dirty="0">
                          <a:solidFill>
                            <a:schemeClr val="tx1"/>
                          </a:solidFill>
                        </a:rPr>
                        <a:t>2 p.m.</a:t>
                      </a:r>
                    </a:p>
                  </a:txBody>
                  <a:tcPr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FFE000">
                        <a:alpha val="60000"/>
                      </a:srgbClr>
                    </a:solidFill>
                  </a:tcPr>
                </a:tc>
                <a:tc>
                  <a:txBody>
                    <a:bodyPr/>
                    <a:lstStyle/>
                    <a:p>
                      <a:r>
                        <a:rPr lang="en-GB" b="0" dirty="0">
                          <a:solidFill>
                            <a:schemeClr val="tx1"/>
                          </a:solidFill>
                        </a:rPr>
                        <a:t>0.24km</a:t>
                      </a:r>
                    </a:p>
                  </a:txBody>
                  <a:tcPr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FFE000">
                        <a:alpha val="60000"/>
                      </a:srgbClr>
                    </a:solidFill>
                  </a:tcPr>
                </a:tc>
                <a:extLst>
                  <a:ext uri="{0D108BD9-81ED-4DB2-BD59-A6C34878D82A}">
                    <a16:rowId xmlns:a16="http://schemas.microsoft.com/office/drawing/2014/main" val="508172091"/>
                  </a:ext>
                </a:extLst>
              </a:tr>
            </a:tbl>
          </a:graphicData>
        </a:graphic>
      </p:graphicFrame>
    </p:spTree>
    <p:extLst>
      <p:ext uri="{BB962C8B-B14F-4D97-AF65-F5344CB8AC3E}">
        <p14:creationId xmlns:p14="http://schemas.microsoft.com/office/powerpoint/2010/main" val="419513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CC3F129B-2D47-483A-A90C-799D2C477CF6}"/>
              </a:ext>
            </a:extLst>
          </p:cNvPr>
          <p:cNvSpPr/>
          <p:nvPr/>
        </p:nvSpPr>
        <p:spPr>
          <a:xfrm>
            <a:off x="4563663" y="1819414"/>
            <a:ext cx="3824688" cy="4273409"/>
          </a:xfrm>
          <a:prstGeom prst="rect">
            <a:avLst/>
          </a:prstGeom>
          <a:solidFill>
            <a:srgbClr val="4EB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755650" y="1822827"/>
            <a:ext cx="3816349" cy="4269997"/>
          </a:xfrm>
          <a:prstGeom prst="rect">
            <a:avLst/>
          </a:prstGeom>
          <a:solidFill>
            <a:srgbClr val="007A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755649" y="1364071"/>
            <a:ext cx="7632701" cy="458757"/>
          </a:xfrm>
          <a:prstGeom prst="rect">
            <a:avLst/>
          </a:prstGeom>
          <a:solidFill>
            <a:srgbClr val="C7E8FD"/>
          </a:solidFill>
        </p:spPr>
        <p:txBody>
          <a:bodyPr wrap="square" lIns="72000" tIns="72000" rIns="72000" bIns="108000">
            <a:spAutoFit/>
          </a:bodyPr>
          <a:lstStyle/>
          <a:p>
            <a:pPr algn="ctr"/>
            <a:r>
              <a:rPr lang="en-GB" dirty="0"/>
              <a:t>Dive in by completing your own activity!</a:t>
            </a:r>
          </a:p>
        </p:txBody>
      </p:sp>
      <p:pic>
        <p:nvPicPr>
          <p:cNvPr id="6" name="Picture 5">
            <a:extLst>
              <a:ext uri="{FF2B5EF4-FFF2-40B4-BE49-F238E27FC236}">
                <a16:creationId xmlns:a16="http://schemas.microsoft.com/office/drawing/2014/main" id="{61B74EBF-AD1B-4DC1-AB71-6B21B868FC7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5355" t="500" r="27421" b="1"/>
          <a:stretch/>
        </p:blipFill>
        <p:spPr>
          <a:xfrm>
            <a:off x="755650" y="1819415"/>
            <a:ext cx="3818059" cy="4273409"/>
          </a:xfrm>
          <a:prstGeom prst="rect">
            <a:avLst/>
          </a:prstGeom>
        </p:spPr>
      </p:pic>
      <p:pic>
        <p:nvPicPr>
          <p:cNvPr id="21" name="Picture 20">
            <a:extLst>
              <a:ext uri="{FF2B5EF4-FFF2-40B4-BE49-F238E27FC236}">
                <a16:creationId xmlns:a16="http://schemas.microsoft.com/office/drawing/2014/main" id="{23B3C386-037D-47BC-B81B-E45DB0C5678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2123" y="2031286"/>
            <a:ext cx="2722090" cy="3849664"/>
          </a:xfrm>
          <a:prstGeom prst="rect">
            <a:avLst/>
          </a:prstGeom>
          <a:effectLst>
            <a:outerShdw blurRad="63500" sx="102000" sy="102000" algn="ctr" rotWithShape="0">
              <a:prstClr val="black">
                <a:alpha val="20000"/>
              </a:prstClr>
            </a:outerShdw>
          </a:effectLst>
        </p:spPr>
      </p:pic>
      <p:pic>
        <p:nvPicPr>
          <p:cNvPr id="19" name="Picture 18">
            <a:extLst>
              <a:ext uri="{FF2B5EF4-FFF2-40B4-BE49-F238E27FC236}">
                <a16:creationId xmlns:a16="http://schemas.microsoft.com/office/drawing/2014/main" id="{23B3C386-037D-47BC-B81B-E45DB0C5678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811" t="702" r="50443" b="1466"/>
          <a:stretch/>
        </p:blipFill>
        <p:spPr>
          <a:xfrm rot="1560000">
            <a:off x="2614575" y="2936037"/>
            <a:ext cx="720000" cy="2043578"/>
          </a:xfrm>
          <a:prstGeom prst="rect">
            <a:avLst/>
          </a:prstGeom>
          <a:effectLst/>
        </p:spPr>
      </p:pic>
      <p:pic>
        <p:nvPicPr>
          <p:cNvPr id="2" name="Picture 1"/>
          <p:cNvPicPr>
            <a:picLocks noChangeAspect="1"/>
          </p:cNvPicPr>
          <p:nvPr/>
        </p:nvPicPr>
        <p:blipFill rotWithShape="1">
          <a:blip r:embed="rId5"/>
          <a:srcRect l="9088"/>
          <a:stretch/>
        </p:blipFill>
        <p:spPr>
          <a:xfrm>
            <a:off x="755649" y="2096848"/>
            <a:ext cx="2000850" cy="2408129"/>
          </a:xfrm>
          <a:prstGeom prst="rect">
            <a:avLst/>
          </a:prstGeom>
        </p:spPr>
      </p:pic>
      <p:pic>
        <p:nvPicPr>
          <p:cNvPr id="22" name="Boy Writing">
            <a:extLst>
              <a:ext uri="{FF2B5EF4-FFF2-40B4-BE49-F238E27FC236}">
                <a16:creationId xmlns:a16="http://schemas.microsoft.com/office/drawing/2014/main" id="{59E92074-8F0A-4A38-87B2-6E07FF3C864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76" t="622" r="32362"/>
          <a:stretch/>
        </p:blipFill>
        <p:spPr>
          <a:xfrm>
            <a:off x="755648" y="1928692"/>
            <a:ext cx="4038155" cy="4164130"/>
          </a:xfrm>
          <a:prstGeom prst="rect">
            <a:avLst/>
          </a:prstGeom>
        </p:spPr>
      </p:pic>
      <p:sp>
        <p:nvSpPr>
          <p:cNvPr id="14" name="Rectangle 13"/>
          <p:cNvSpPr/>
          <p:nvPr/>
        </p:nvSpPr>
        <p:spPr>
          <a:xfrm>
            <a:off x="445574" y="702863"/>
            <a:ext cx="2956653" cy="355276"/>
          </a:xfrm>
          <a:prstGeom prst="rect">
            <a:avLst/>
          </a:prstGeom>
          <a:solidFill>
            <a:srgbClr val="072F54"/>
          </a:solidFill>
        </p:spPr>
        <p:txBody>
          <a:bodyPr wrap="square" lIns="180000" tIns="36000" rIns="180000" bIns="72000" anchor="ctr">
            <a:spAutoFit/>
          </a:bodyPr>
          <a:lstStyle/>
          <a:p>
            <a:r>
              <a:rPr lang="en-GB" sz="1600" b="1" dirty="0">
                <a:solidFill>
                  <a:schemeClr val="bg1"/>
                </a:solidFill>
              </a:rPr>
              <a:t>Insert White Rose Aim Here</a:t>
            </a:r>
          </a:p>
        </p:txBody>
      </p:sp>
      <p:pic>
        <p:nvPicPr>
          <p:cNvPr id="16" name="Picture 15">
            <a:extLst>
              <a:ext uri="{FF2B5EF4-FFF2-40B4-BE49-F238E27FC236}">
                <a16:creationId xmlns:a16="http://schemas.microsoft.com/office/drawing/2014/main" id="{A410F3B9-A120-4B78-B8FC-DBBE2542D02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18275" y="2031286"/>
            <a:ext cx="2722090" cy="3849664"/>
          </a:xfrm>
          <a:prstGeom prst="rect">
            <a:avLst/>
          </a:prstGeom>
          <a:effectLst>
            <a:outerShdw blurRad="63500" sx="102000" sy="102000" algn="ctr" rotWithShape="0">
              <a:prstClr val="black">
                <a:alpha val="20000"/>
              </a:prstClr>
            </a:outerShdw>
          </a:effectLst>
        </p:spPr>
      </p:pic>
      <p:pic>
        <p:nvPicPr>
          <p:cNvPr id="23" name="Picture 22">
            <a:extLst>
              <a:ext uri="{FF2B5EF4-FFF2-40B4-BE49-F238E27FC236}">
                <a16:creationId xmlns:a16="http://schemas.microsoft.com/office/drawing/2014/main" id="{A410F3B9-A120-4B78-B8FC-DBBE2542D02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554426" y="2031286"/>
            <a:ext cx="2722090" cy="3849664"/>
          </a:xfrm>
          <a:prstGeom prst="rect">
            <a:avLst/>
          </a:prstGeom>
          <a:effectLst>
            <a:outerShdw blurRad="63500" sx="102000" sy="102000" algn="ctr" rotWithShape="0">
              <a:prstClr val="black">
                <a:alpha val="20000"/>
              </a:prstClr>
            </a:outerShdw>
          </a:effectLst>
        </p:spPr>
      </p:pic>
    </p:spTree>
    <p:extLst>
      <p:ext uri="{BB962C8B-B14F-4D97-AF65-F5344CB8AC3E}">
        <p14:creationId xmlns:p14="http://schemas.microsoft.com/office/powerpoint/2010/main" val="1771272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bwMode="auto">
          <a:xfrm>
            <a:off x="457198" y="438151"/>
            <a:ext cx="8220075" cy="5957887"/>
          </a:xfrm>
          <a:prstGeom prst="roundRect">
            <a:avLst>
              <a:gd name="adj" fmla="val 2649"/>
            </a:avLst>
          </a:prstGeom>
          <a:solidFill>
            <a:srgbClr val="002060">
              <a:alpha val="90000"/>
            </a:srgb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b="1" dirty="0">
                <a:latin typeface="Twinkl" pitchFamily="50" charset="0"/>
              </a:rPr>
              <a:t> </a:t>
            </a:r>
          </a:p>
        </p:txBody>
      </p:sp>
      <p:sp>
        <p:nvSpPr>
          <p:cNvPr id="16" name="Rectangle 15"/>
          <p:cNvSpPr/>
          <p:nvPr/>
        </p:nvSpPr>
        <p:spPr>
          <a:xfrm>
            <a:off x="755650" y="2696325"/>
            <a:ext cx="7632700" cy="400110"/>
          </a:xfrm>
          <a:prstGeom prst="rect">
            <a:avLst/>
          </a:prstGeom>
        </p:spPr>
        <p:txBody>
          <a:bodyPr wrap="square">
            <a:spAutoFit/>
          </a:bodyPr>
          <a:lstStyle/>
          <a:p>
            <a:pPr algn="ctr"/>
            <a:r>
              <a:rPr lang="en-GB" sz="2000" dirty="0">
                <a:solidFill>
                  <a:schemeClr val="bg1"/>
                </a:solidFill>
                <a:latin typeface="Roboto" panose="02000000000000000000" pitchFamily="2" charset="0"/>
                <a:ea typeface="Roboto" panose="02000000000000000000" pitchFamily="2" charset="0"/>
              </a:rPr>
              <a:t>For more planning resources to support this aim, </a:t>
            </a:r>
            <a:r>
              <a:rPr lang="en-GB" sz="2000" b="1" dirty="0">
                <a:solidFill>
                  <a:srgbClr val="18A0DB"/>
                </a:solidFill>
                <a:latin typeface="Roboto" panose="02000000000000000000" pitchFamily="2" charset="0"/>
                <a:ea typeface="Roboto" panose="02000000000000000000" pitchFamily="2" charset="0"/>
                <a:hlinkClick r:id="rId2"/>
              </a:rPr>
              <a:t>click here</a:t>
            </a:r>
            <a:r>
              <a:rPr lang="en-GB" sz="2000" dirty="0">
                <a:solidFill>
                  <a:schemeClr val="bg1"/>
                </a:solidFill>
                <a:latin typeface="Roboto" panose="02000000000000000000" pitchFamily="2" charset="0"/>
                <a:ea typeface="Roboto" panose="02000000000000000000" pitchFamily="2" charset="0"/>
              </a:rPr>
              <a:t>.</a:t>
            </a:r>
          </a:p>
        </p:txBody>
      </p:sp>
      <p:sp>
        <p:nvSpPr>
          <p:cNvPr id="17" name="Rectangle 16"/>
          <p:cNvSpPr/>
          <p:nvPr/>
        </p:nvSpPr>
        <p:spPr>
          <a:xfrm>
            <a:off x="766722" y="5385322"/>
            <a:ext cx="6103310" cy="615553"/>
          </a:xfrm>
          <a:prstGeom prst="rect">
            <a:avLst/>
          </a:prstGeom>
        </p:spPr>
        <p:txBody>
          <a:bodyPr wrap="square" lIns="0" tIns="0" rIns="0" bIns="0">
            <a:spAutoFit/>
          </a:bodyPr>
          <a:lstStyle/>
          <a:p>
            <a:r>
              <a:rPr lang="en-GB" sz="2000" dirty="0" err="1">
                <a:solidFill>
                  <a:schemeClr val="bg1"/>
                </a:solidFill>
                <a:latin typeface="Roboto" panose="02000000000000000000" pitchFamily="2" charset="0"/>
                <a:ea typeface="Roboto" panose="02000000000000000000" pitchFamily="2" charset="0"/>
              </a:rPr>
              <a:t>Twinkl</a:t>
            </a:r>
            <a:r>
              <a:rPr lang="en-GB" sz="2000" dirty="0">
                <a:solidFill>
                  <a:schemeClr val="bg1"/>
                </a:solidFill>
                <a:latin typeface="Roboto" panose="02000000000000000000" pitchFamily="2" charset="0"/>
                <a:ea typeface="Roboto" panose="02000000000000000000" pitchFamily="2" charset="0"/>
              </a:rPr>
              <a:t> </a:t>
            </a:r>
            <a:r>
              <a:rPr lang="en-GB" sz="2000" dirty="0" err="1">
                <a:solidFill>
                  <a:schemeClr val="bg1"/>
                </a:solidFill>
                <a:latin typeface="Roboto" panose="02000000000000000000" pitchFamily="2" charset="0"/>
                <a:ea typeface="Roboto" panose="02000000000000000000" pitchFamily="2" charset="0"/>
              </a:rPr>
              <a:t>PlanIt</a:t>
            </a:r>
            <a:r>
              <a:rPr lang="en-GB" sz="2000" dirty="0">
                <a:solidFill>
                  <a:schemeClr val="bg1"/>
                </a:solidFill>
                <a:latin typeface="Roboto" panose="02000000000000000000" pitchFamily="2" charset="0"/>
                <a:ea typeface="Roboto" panose="02000000000000000000" pitchFamily="2" charset="0"/>
              </a:rPr>
              <a:t> is our award-winning scheme of work </a:t>
            </a:r>
            <a:br>
              <a:rPr lang="en-GB" sz="2000" dirty="0">
                <a:solidFill>
                  <a:schemeClr val="bg1"/>
                </a:solidFill>
                <a:latin typeface="Roboto" panose="02000000000000000000" pitchFamily="2" charset="0"/>
                <a:ea typeface="Roboto" panose="02000000000000000000" pitchFamily="2" charset="0"/>
              </a:rPr>
            </a:br>
            <a:r>
              <a:rPr lang="en-GB" sz="2000" dirty="0">
                <a:solidFill>
                  <a:schemeClr val="bg1"/>
                </a:solidFill>
                <a:latin typeface="Roboto" panose="02000000000000000000" pitchFamily="2" charset="0"/>
                <a:ea typeface="Roboto" panose="02000000000000000000" pitchFamily="2" charset="0"/>
              </a:rPr>
              <a:t>with over 4000 resources.</a:t>
            </a:r>
          </a:p>
        </p:txBody>
      </p:sp>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4745" y="5223878"/>
            <a:ext cx="1406637" cy="933495"/>
          </a:xfrm>
          <a:prstGeom prst="rect">
            <a:avLst/>
          </a:prstGeom>
        </p:spPr>
      </p:pic>
      <p:sp>
        <p:nvSpPr>
          <p:cNvPr id="22" name="Rectangle 21"/>
          <p:cNvSpPr/>
          <p:nvPr/>
        </p:nvSpPr>
        <p:spPr>
          <a:xfrm>
            <a:off x="594362" y="765175"/>
            <a:ext cx="7952222" cy="553998"/>
          </a:xfrm>
          <a:prstGeom prst="rect">
            <a:avLst/>
          </a:prstGeom>
        </p:spPr>
        <p:txBody>
          <a:bodyPr wrap="square">
            <a:spAutoFit/>
          </a:bodyPr>
          <a:lstStyle/>
          <a:p>
            <a:pPr algn="ctr"/>
            <a:r>
              <a:rPr lang="en-GB" sz="2900" b="1" dirty="0">
                <a:solidFill>
                  <a:schemeClr val="bg1"/>
                </a:solidFill>
                <a:latin typeface="Roboto" panose="02000000000000000000" pitchFamily="2" charset="0"/>
                <a:ea typeface="Roboto" panose="02000000000000000000" pitchFamily="2" charset="0"/>
              </a:rPr>
              <a:t>Need Planning to Complement this Resource?</a:t>
            </a:r>
          </a:p>
        </p:txBody>
      </p:sp>
      <p:sp>
        <p:nvSpPr>
          <p:cNvPr id="23" name="Rectangle 22"/>
          <p:cNvSpPr/>
          <p:nvPr/>
        </p:nvSpPr>
        <p:spPr>
          <a:xfrm>
            <a:off x="755650" y="1789800"/>
            <a:ext cx="7564566" cy="707886"/>
          </a:xfrm>
          <a:prstGeom prst="rect">
            <a:avLst/>
          </a:prstGeom>
          <a:solidFill>
            <a:schemeClr val="bg1"/>
          </a:solidFill>
        </p:spPr>
        <p:txBody>
          <a:bodyPr wrap="square">
            <a:spAutoFit/>
          </a:bodyPr>
          <a:lstStyle/>
          <a:p>
            <a:pPr lvl="0" algn="ctr" defTabSz="685800" fontAlgn="t">
              <a:defRPr/>
            </a:pPr>
            <a:r>
              <a:rPr lang="en-GB" sz="2000" b="1" dirty="0">
                <a:solidFill>
                  <a:srgbClr val="002060"/>
                </a:solidFill>
                <a:latin typeface="Tuffy" panose="020B0603060100000000" pitchFamily="34" charset="0"/>
                <a:ea typeface="Tuffy" panose="020B0603060100000000" pitchFamily="34" charset="0"/>
              </a:rPr>
              <a:t>Solve simple measure and money problems involving fractions and decimals to two decimal places.</a:t>
            </a:r>
          </a:p>
        </p:txBody>
      </p:sp>
      <p:sp>
        <p:nvSpPr>
          <p:cNvPr id="24" name="Rectangle 23"/>
          <p:cNvSpPr/>
          <p:nvPr/>
        </p:nvSpPr>
        <p:spPr>
          <a:xfrm>
            <a:off x="3169113" y="1376229"/>
            <a:ext cx="2997937" cy="400110"/>
          </a:xfrm>
          <a:prstGeom prst="rect">
            <a:avLst/>
          </a:prstGeom>
        </p:spPr>
        <p:txBody>
          <a:bodyPr wrap="none">
            <a:spAutoFit/>
          </a:bodyPr>
          <a:lstStyle/>
          <a:p>
            <a:r>
              <a:rPr lang="en-GB" sz="2000" b="1" dirty="0">
                <a:solidFill>
                  <a:schemeClr val="bg1"/>
                </a:solidFill>
                <a:latin typeface="Roboto" panose="02000000000000000000" pitchFamily="2" charset="0"/>
                <a:ea typeface="Roboto" panose="02000000000000000000" pitchFamily="2" charset="0"/>
              </a:rPr>
              <a:t>National Curriculum Aim</a:t>
            </a:r>
          </a:p>
        </p:txBody>
      </p:sp>
      <p:pic>
        <p:nvPicPr>
          <p:cNvPr id="25"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78104" y="3226660"/>
            <a:ext cx="3706766" cy="1853383"/>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4666416" y="3225825"/>
            <a:ext cx="3721934" cy="18609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502669"/>
      </p:ext>
    </p:extLst>
  </p:cSld>
  <p:clrMapOvr>
    <a:masterClrMapping/>
  </p:clrMapOvr>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astery PowerPoint Template.pptx" id="{3BD20C4A-250B-4648-9FC8-9A06643C064F}" vid="{8A1EB70A-12F0-4EA0-89BA-7AF8BF1D2EC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Mastery PowerPoint Template</Template>
  <TotalTime>213</TotalTime>
  <Words>351</Words>
  <Application>Microsoft Office PowerPoint</Application>
  <PresentationFormat>On-screen Show (4:3)</PresentationFormat>
  <Paragraphs>173</Paragraphs>
  <Slides>10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Calibri</vt:lpstr>
      <vt:lpstr>Times New Roman</vt:lpstr>
      <vt:lpstr>Tuffy</vt:lpstr>
      <vt:lpstr>Twinkl</vt:lpstr>
      <vt:lpstr>Roboto</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Evie Hall</dc:creator>
  <cp:lastModifiedBy>Staff</cp:lastModifiedBy>
  <cp:revision>21</cp:revision>
  <dcterms:created xsi:type="dcterms:W3CDTF">2020-03-16T20:04:16Z</dcterms:created>
  <dcterms:modified xsi:type="dcterms:W3CDTF">2020-05-08T12:10:57Z</dcterms:modified>
</cp:coreProperties>
</file>