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4"/>
  </p:notesMasterIdLst>
  <p:sldIdLst>
    <p:sldId id="281" r:id="rId3"/>
    <p:sldId id="282" r:id="rId4"/>
    <p:sldId id="277" r:id="rId5"/>
    <p:sldId id="267" r:id="rId6"/>
    <p:sldId id="268" r:id="rId7"/>
    <p:sldId id="275" r:id="rId8"/>
    <p:sldId id="269" r:id="rId9"/>
    <p:sldId id="270" r:id="rId10"/>
    <p:sldId id="271" r:id="rId11"/>
    <p:sldId id="278" r:id="rId12"/>
    <p:sldId id="274" r:id="rId1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659" autoAdjust="0"/>
  </p:normalViewPr>
  <p:slideViewPr>
    <p:cSldViewPr>
      <p:cViewPr varScale="1">
        <p:scale>
          <a:sx n="54" d="100"/>
          <a:sy n="54" d="100"/>
        </p:scale>
        <p:origin x="18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9CEBBB-C8DA-46F8-A4C7-9D71E0F815C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6FC509-82D3-4E28-A721-1A341944D03E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D399AA-D62C-40D6-B33D-F08BB26D17FE}" type="slidenum">
              <a:rPr lang="en-GB" altLang="en-US"/>
              <a:pPr eaLnBrk="1" hangingPunct="1"/>
              <a:t>10</a:t>
            </a:fld>
            <a:endParaRPr lang="en-GB" altLang="en-US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Hanging bowl from the Sutton Hoo ship burial, Early medieval Celtic, late 6th–early 7th century AD, From Mound 1, Sutton Hoo, Suffolk, England</a:t>
            </a:r>
          </a:p>
          <a:p>
            <a:pPr eaLnBrk="1" hangingPunct="1"/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Museum number: 1939,1010.110</a:t>
            </a:r>
          </a:p>
          <a:p>
            <a:pPr eaLnBrk="1" hangingPunct="1"/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eaLnBrk="1" hangingPunct="1"/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http://www.britishmuseum.org/explore/highlights/highlight_objects/pe_mla/h/sutton_hoo_hanging_bowl.aspx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08642B7-7E95-4A6E-93A5-374D36BD6E4C}" type="slidenum">
              <a:rPr lang="en-GB" altLang="en-US"/>
              <a:pPr eaLnBrk="1" hangingPunct="1"/>
              <a:t>11</a:t>
            </a:fld>
            <a:endParaRPr lang="en-GB" altLang="en-US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Silver bowls and spoons from the ship burial at Sutton Hoo, Byzantine, early 7th century AD, From Mound 1, Sutton Hoo, Suffolk, England</a:t>
            </a:r>
          </a:p>
          <a:p>
            <a:pPr eaLnBrk="1" hangingPunct="1"/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Museum numbers: 1939,1010.79-81,88,89</a:t>
            </a:r>
          </a:p>
          <a:p>
            <a:pPr eaLnBrk="1" hangingPunct="1"/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http://www.britishmuseum.org/explore/highlights/highlight_objects/pe_mla/s/sutton_hoo_bowls_and_spoons.aspx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3CA938-2F2C-4AB8-A2F5-2C7EC6723E65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The Sutton Hoo helmet, Anglo-Saxon, early 7th century AD, From Mound 1, Sutton Hoo, Suffolk, England</a:t>
            </a:r>
          </a:p>
          <a:p>
            <a:pPr eaLnBrk="1" hangingPunct="1"/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Museum numbers: 1939,1010.93</a:t>
            </a:r>
          </a:p>
          <a:p>
            <a:pPr eaLnBrk="1" hangingPunct="1"/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http://www.britishmuseum.org/explore/highlights/highlight_objects/pe_mla/h/helmet_from_sutton_hoo.aspx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EF0CED-6C04-491C-A916-99003902CE8F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Shoulder clasps from the Sutton Hoo ship burial, Anglo-Saxon, early 7th century AD, From Mound 1, Sutton Hoo, Suffolk, England</a:t>
            </a:r>
          </a:p>
          <a:p>
            <a:pPr eaLnBrk="1" hangingPunct="1"/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Museum number: 1939,1010.4–5</a:t>
            </a:r>
          </a:p>
          <a:p>
            <a:pPr eaLnBrk="1" hangingPunct="1"/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http://www.britishmuseum.org/explore/highlights/highlight_objects/pe_mla/s/sutton_hoo_shoulder_clasps.aspx</a:t>
            </a:r>
          </a:p>
          <a:p>
            <a:pPr eaLnBrk="1" hangingPunct="1"/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4106BA5-5F44-4C5C-961A-C555982FC97F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Gold belt buckle from the Sutton Hoo ship burial, Anglo-Saxon, early 7th century AD, From Mound 1, Sutton Hoo, Suffolk, England</a:t>
            </a:r>
          </a:p>
          <a:p>
            <a:pPr eaLnBrk="1" hangingPunct="1"/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Museum number: 1939,1010.1</a:t>
            </a:r>
          </a:p>
          <a:p>
            <a:pPr eaLnBrk="1" hangingPunct="1"/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http://www.britishmuseum.org/explore/highlights/highlight_objects/pe_mla/g/sutton_hoo_gold_belt_buckle.aspx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C6F127-B27B-4D0A-B7B1-8887268B4826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Purse lid from the Sutton Hoo ship burial, Anglo-Saxon, early 7th century AD, From Mound 1, Sutton Hoo, Suffolk, England</a:t>
            </a:r>
          </a:p>
          <a:p>
            <a:pPr eaLnBrk="1" hangingPunct="1"/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Museum number: 1939,1010.2</a:t>
            </a:r>
          </a:p>
          <a:p>
            <a:pPr eaLnBrk="1" hangingPunct="1"/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http://www.britishmuseum.org/explore/highlights/highlight_objects/pe_mla/p/sutton_hoo_purse_lid.aspx</a:t>
            </a:r>
          </a:p>
          <a:p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82690D-4D70-40ED-BA16-F1967217FDE1}" type="slidenum">
              <a:rPr lang="en-GB" altLang="en-US"/>
              <a:pPr eaLnBrk="1" hangingPunct="1"/>
              <a:t>6</a:t>
            </a:fld>
            <a:endParaRPr lang="en-GB" altLang="en-US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Gold coins and ingots from the ship burial at Sutton Hoo, Frankish, early 7th century AD, From Mound 1, Sutton Hoo, Suffolk, England</a:t>
            </a:r>
          </a:p>
          <a:p>
            <a:pPr eaLnBrk="1" hangingPunct="1"/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Museum numbers: 1939,1003.1-42</a:t>
            </a:r>
          </a:p>
          <a:p>
            <a:pPr eaLnBrk="1" hangingPunct="1"/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http://www.britishmuseum.org/explore/highlights/highlight_objects/cm/g/sutton_hoo_coins_and_ingots.aspx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3D0BEE9-EC1A-41AE-AA35-35530AD753EA}" type="slidenum">
              <a:rPr lang="en-GB" altLang="en-US"/>
              <a:pPr eaLnBrk="1" hangingPunct="1"/>
              <a:t>7</a:t>
            </a:fld>
            <a:endParaRPr lang="en-GB" altLang="en-US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Buckle from a sword belt, from the Sutton Hoo ship burial, Anglo-Saxon, early 7th century AD, From Mound 1, Sutton Hoo, Suffolk, England</a:t>
            </a:r>
          </a:p>
          <a:p>
            <a:pPr eaLnBrk="1" hangingPunct="1"/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Museum number: 1939,1010.11</a:t>
            </a:r>
          </a:p>
          <a:p>
            <a:pPr eaLnBrk="1" hangingPunct="1"/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http://www.britishmuseum.org/explore/highlights/highlight_objects/pe_mla/b/sutton_hoo_sword_belt_buckle.aspx</a:t>
            </a:r>
          </a:p>
          <a:p>
            <a:pPr eaLnBrk="1" hangingPunct="1"/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FAC668-0EC7-46E4-BBE4-B7BCF028D251}" type="slidenum">
              <a:rPr lang="en-GB" altLang="en-US"/>
              <a:pPr eaLnBrk="1" hangingPunct="1"/>
              <a:t>8</a:t>
            </a:fld>
            <a:endParaRPr lang="en-GB" altLang="en-US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Shield from the Sutton Hoo ship burial (part-reconstruction), Anglo-Saxon, early 7th century AD, From Mound 1, Sutton Hoo, Suffolk, England</a:t>
            </a:r>
          </a:p>
          <a:p>
            <a:pPr eaLnBrk="1" hangingPunct="1"/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Museum number: 1939,1010.94</a:t>
            </a:r>
          </a:p>
          <a:p>
            <a:pPr eaLnBrk="1" hangingPunct="1"/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http://www.britishmuseum.org/explore/highlights/highlight_objects/pe_mla/s/sutton_hoo_shield.aspx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04D8C4-2904-444A-B766-69074B6923DF}" type="slidenum">
              <a:rPr lang="en-GB" altLang="en-US"/>
              <a:pPr eaLnBrk="1" hangingPunct="1"/>
              <a:t>9</a:t>
            </a:fld>
            <a:endParaRPr lang="en-GB" altLang="en-US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Whetstone from the Sutton Hoo ship burial, Anglo-Saxon, early 7th century AD, From Mound 1, Sutton Hoo, Suffolk, England</a:t>
            </a:r>
          </a:p>
          <a:p>
            <a:pPr eaLnBrk="1" hangingPunct="1"/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Museum numbers:1939,1010.160 and 1939,1010.205</a:t>
            </a:r>
          </a:p>
          <a:p>
            <a:pPr eaLnBrk="1" hangingPunct="1"/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http://www.britishmuseum.org/explore/highlights/highlight_objects/pe_mla/s/sceptre_from_sutton_hoo.aspx</a:t>
            </a:r>
          </a:p>
          <a:p>
            <a:pPr eaLnBrk="1" hangingPunct="1"/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0B7C39-6D99-4899-8E27-BCF0A0BE58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6578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22602-D8A0-4343-8F4F-B521C35082B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762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32A522-88F0-475A-8B9A-28568A1D54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4097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ext_Option2_Bullets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quarter" idx="17"/>
          </p:nvPr>
        </p:nvSpPr>
        <p:spPr>
          <a:xfrm>
            <a:off x="1474760" y="2077352"/>
            <a:ext cx="6194454" cy="872067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700" b="1" i="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1474014" y="3147789"/>
            <a:ext cx="6191997" cy="2467428"/>
          </a:xfrm>
        </p:spPr>
        <p:txBody>
          <a:bodyPr lIns="0" tIns="0" rIns="0" bIns="0"/>
          <a:lstStyle>
            <a:lvl1pPr marL="342900" indent="-342900">
              <a:spcBef>
                <a:spcPts val="0"/>
              </a:spcBef>
              <a:buFont typeface="Wingdings" charset="2"/>
              <a:buChar char="§"/>
              <a:defRPr sz="1800" b="0" i="0"/>
            </a:lvl1pPr>
            <a:lvl2pPr marL="669600">
              <a:lnSpc>
                <a:spcPct val="150000"/>
              </a:lnSpc>
              <a:spcBef>
                <a:spcPts val="0"/>
              </a:spcBef>
              <a:defRPr sz="1500"/>
            </a:lvl2pPr>
            <a:lvl3pPr marL="928800">
              <a:lnSpc>
                <a:spcPct val="150000"/>
              </a:lnSpc>
              <a:spcBef>
                <a:spcPts val="0"/>
              </a:spcBef>
              <a:defRPr sz="1500"/>
            </a:lvl3pPr>
            <a:lvl4pPr marL="1170000" indent="-228600">
              <a:lnSpc>
                <a:spcPct val="150000"/>
              </a:lnSpc>
              <a:spcBef>
                <a:spcPts val="0"/>
              </a:spcBef>
              <a:buFont typeface="Courier New"/>
              <a:buChar char="o"/>
              <a:defRPr sz="1500"/>
            </a:lvl4pPr>
            <a:lvl5pPr marL="1411200">
              <a:lnSpc>
                <a:spcPct val="150000"/>
              </a:lnSpc>
              <a:spcBef>
                <a:spcPts val="0"/>
              </a:spcBef>
              <a:defRPr sz="15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780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826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485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9787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338" y="2951163"/>
            <a:ext cx="4038600" cy="2436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2951163"/>
            <a:ext cx="4038600" cy="2436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23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627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830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934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CB963B-6420-43D7-9AAF-8E3BC78830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0319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5917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248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316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3538" y="1795463"/>
            <a:ext cx="2057400" cy="3592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338" y="1795463"/>
            <a:ext cx="6019800" cy="3592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054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_Option2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/>
          </p:cNvSpPr>
          <p:nvPr>
            <p:ph type="pic" idx="15"/>
          </p:nvPr>
        </p:nvSpPr>
        <p:spPr>
          <a:xfrm>
            <a:off x="1474012" y="2162175"/>
            <a:ext cx="2565400" cy="413002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205288" y="2031997"/>
            <a:ext cx="3471862" cy="2004789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1" i="0" baseline="0"/>
            </a:lvl1pPr>
            <a:lvl2pPr marL="0" indent="0">
              <a:buNone/>
              <a:defRPr sz="2400" baseline="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8"/>
          </p:nvPr>
        </p:nvSpPr>
        <p:spPr>
          <a:xfrm>
            <a:off x="4205288" y="4100282"/>
            <a:ext cx="3471862" cy="2004789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0" i="0" baseline="0"/>
            </a:lvl1pPr>
            <a:lvl2pPr marL="0" indent="0">
              <a:buNone/>
              <a:defRPr sz="2400" baseline="0"/>
            </a:lvl2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851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6D5AEA-A388-4DEF-8F3D-66BCF7CB8A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825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8FC6F4-7333-4B65-8405-4BB974D47B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725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41D9C-02EA-45C8-9AD3-5C10080C09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8604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C17737-A862-4A5C-AB10-3987DF4AECF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242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F00BB-5B80-4CB1-A8BF-BE703015DC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287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C33CB-F83A-4B9E-B32B-38E4A8D6F27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3537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6349EB-19CB-4086-947A-3730FAEAD16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601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82191F-30AA-4C07-A1CB-99A413DE59B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BM_LogoBG_Master OSize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588"/>
            <a:ext cx="9253538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1338" y="2951163"/>
            <a:ext cx="8229600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541338" y="17954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  <p:sldLayoutId id="214748407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5"/>
          <p:cNvSpPr>
            <a:spLocks noGrp="1"/>
          </p:cNvSpPr>
          <p:nvPr>
            <p:ph sz="quarter" idx="17"/>
          </p:nvPr>
        </p:nvSpPr>
        <p:spPr>
          <a:xfrm>
            <a:off x="5110163" y="2032000"/>
            <a:ext cx="3471862" cy="2005013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/>
              <a:t>Sutton Hoo</a:t>
            </a:r>
          </a:p>
        </p:txBody>
      </p:sp>
      <p:sp>
        <p:nvSpPr>
          <p:cNvPr id="4099" name="Content Placeholder 6"/>
          <p:cNvSpPr>
            <a:spLocks noGrp="1"/>
          </p:cNvSpPr>
          <p:nvPr>
            <p:ph sz="quarter" idx="18"/>
          </p:nvPr>
        </p:nvSpPr>
        <p:spPr>
          <a:xfrm>
            <a:off x="5110163" y="4033838"/>
            <a:ext cx="3471862" cy="2005012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/>
              <a:t>Image bank for schools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700213"/>
            <a:ext cx="34607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341438"/>
            <a:ext cx="843438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25563"/>
            <a:ext cx="8137525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"/>
          <a:stretch>
            <a:fillRect/>
          </a:stretch>
        </p:blipFill>
        <p:spPr bwMode="auto">
          <a:xfrm>
            <a:off x="701675" y="1125538"/>
            <a:ext cx="35242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" t="7326" r="4362" b="7326"/>
          <a:stretch>
            <a:fillRect/>
          </a:stretch>
        </p:blipFill>
        <p:spPr bwMode="auto">
          <a:xfrm>
            <a:off x="4692650" y="1252538"/>
            <a:ext cx="380206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9"/>
          <a:stretch>
            <a:fillRect/>
          </a:stretch>
        </p:blipFill>
        <p:spPr bwMode="auto">
          <a:xfrm>
            <a:off x="827088" y="0"/>
            <a:ext cx="7102475" cy="661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7707312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7742237" cy="580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6663"/>
            <a:ext cx="8229600" cy="440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5" b="14000"/>
          <a:stretch>
            <a:fillRect/>
          </a:stretch>
        </p:blipFill>
        <p:spPr bwMode="auto">
          <a:xfrm>
            <a:off x="755650" y="568325"/>
            <a:ext cx="7632700" cy="562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200025"/>
            <a:ext cx="6481763" cy="647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260350"/>
            <a:ext cx="2389188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6"/>
          <a:stretch>
            <a:fillRect/>
          </a:stretch>
        </p:blipFill>
        <p:spPr bwMode="auto">
          <a:xfrm>
            <a:off x="5148263" y="358775"/>
            <a:ext cx="3052762" cy="566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M Black base Master Slide">
  <a:themeElements>
    <a:clrScheme name="BM Black base Master Slide 1">
      <a:dk1>
        <a:srgbClr val="1F497D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BM Black base Master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M Black base Master Slide 1">
        <a:dk1>
          <a:srgbClr val="1F497D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355</Words>
  <Application>Microsoft Office PowerPoint</Application>
  <PresentationFormat>On-screen Show (4:3)</PresentationFormat>
  <Paragraphs>64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Default Design</vt:lpstr>
      <vt:lpstr>BM Black base Master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British Museum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khoare</dc:creator>
  <cp:lastModifiedBy>Staff</cp:lastModifiedBy>
  <cp:revision>118</cp:revision>
  <dcterms:created xsi:type="dcterms:W3CDTF">2007-06-27T12:14:25Z</dcterms:created>
  <dcterms:modified xsi:type="dcterms:W3CDTF">2020-05-29T20:46:22Z</dcterms:modified>
</cp:coreProperties>
</file>