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7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Writing Decimals</a:t>
            </a:r>
            <a:endParaRPr lang="en-GB" sz="6600" b="1" dirty="0" smtClean="0">
              <a:solidFill>
                <a:srgbClr val="FFC000"/>
              </a:solidFill>
              <a:latin typeface="Twinkl" pitchFamily="2" charset="0"/>
            </a:endParaRPr>
          </a:p>
          <a:p>
            <a:pPr algn="ctr"/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17521" y="176023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20.02 because there are 2 tens, no ones, no tenths  and 2 hundredths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 and neither can the 10ths if you’ve got numbers after the decimal point. 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443533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126081" y="144673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2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17521" y="176023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20.02 because there are 2 tens, no ones, no tenths  and 2 hundredths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 and neither can the 10ths if you’ve got numbers after the decimal point. 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443533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126081" y="144673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3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grid like this on your whiteboard/chalkboard/piece of scrap paper: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67618" y="1392702"/>
            <a:ext cx="9917724" cy="46704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474720" y="1378634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7101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689143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67618" y="2082018"/>
            <a:ext cx="99177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2363" y="1392702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10s</a:t>
            </a:r>
            <a:endParaRPr lang="en-GB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4157003" y="1336431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1s</a:t>
            </a:r>
            <a:endParaRPr lang="en-GB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7026812" y="1321360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10ths</a:t>
            </a:r>
            <a:endParaRPr lang="en-GB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8876713" y="1334425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100ths</a:t>
            </a:r>
            <a:endParaRPr lang="en-GB" sz="4800" dirty="0"/>
          </a:p>
        </p:txBody>
      </p:sp>
      <p:sp>
        <p:nvSpPr>
          <p:cNvPr id="17" name="Oval 16"/>
          <p:cNvSpPr/>
          <p:nvPr/>
        </p:nvSpPr>
        <p:spPr>
          <a:xfrm>
            <a:off x="6006903" y="1779062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006903" y="5723936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Represent the number 0.04 on your grid. </a:t>
            </a:r>
          </a:p>
        </p:txBody>
      </p:sp>
      <p:sp>
        <p:nvSpPr>
          <p:cNvPr id="13" name="Oval 12"/>
          <p:cNvSpPr/>
          <p:nvPr/>
        </p:nvSpPr>
        <p:spPr>
          <a:xfrm>
            <a:off x="443533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069578" y="136902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4161018" y="171562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18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Represent the number 3.05 on your grid. </a:t>
            </a:r>
          </a:p>
        </p:txBody>
      </p:sp>
      <p:sp>
        <p:nvSpPr>
          <p:cNvPr id="13" name="Oval 12"/>
          <p:cNvSpPr/>
          <p:nvPr/>
        </p:nvSpPr>
        <p:spPr>
          <a:xfrm>
            <a:off x="443533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069578" y="136902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4161018" y="171562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4709658" y="148235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110264" y="1455629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212766" y="174004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2498148" y="159152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65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532023" y="191875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Represent the number 12.6 on your grid. </a:t>
            </a:r>
          </a:p>
        </p:txBody>
      </p:sp>
      <p:sp>
        <p:nvSpPr>
          <p:cNvPr id="13" name="Oval 12"/>
          <p:cNvSpPr/>
          <p:nvPr/>
        </p:nvSpPr>
        <p:spPr>
          <a:xfrm>
            <a:off x="322104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080247" y="141177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465600" y="145348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3714903" y="139091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110264" y="1455629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212766" y="174004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140281" y="155628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697841" y="1710016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33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1" grpId="0" animBg="1"/>
      <p:bldP spid="12" grpId="0" animBg="1"/>
      <p:bldP spid="16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532023" y="191875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Represent the number 40.6 on your grid. </a:t>
            </a:r>
          </a:p>
        </p:txBody>
      </p:sp>
      <p:sp>
        <p:nvSpPr>
          <p:cNvPr id="13" name="Oval 12"/>
          <p:cNvSpPr/>
          <p:nvPr/>
        </p:nvSpPr>
        <p:spPr>
          <a:xfrm>
            <a:off x="322104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080247" y="141177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465600" y="145348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3714903" y="139091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525634" y="1449639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574612" y="183411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140281" y="155628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697841" y="1710016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312531" y="185464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5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1" grpId="0" animBg="1"/>
      <p:bldP spid="12" grpId="0" animBg="1"/>
      <p:bldP spid="16" grpId="0" animBg="1"/>
      <p:bldP spid="18" grpId="0" animBg="1"/>
      <p:bldP spid="19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593669" y="1319349"/>
            <a:ext cx="8739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Get a whiteboard, chalkboard or a piece of scrap paper to write your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1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097280" y="1397726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649158" y="151885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258388" y="184839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30 because there are 3 tens and no ones, tenths or hundredths.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23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491823" y="164295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075508" y="139091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258388" y="184839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41 because there are 4 tens, 1 one and no tenths or hundredths.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1538236" y="1544843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637071" y="185182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1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491823" y="164295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05478" y="145831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1.3 because there are no tens, 1 one, 3 tenths </a:t>
            </a:r>
            <a:r>
              <a:rPr lang="en-GB" dirty="0"/>
              <a:t> </a:t>
            </a:r>
            <a:r>
              <a:rPr lang="en-GB" dirty="0" smtClean="0"/>
              <a:t>and no hundredths.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274058" y="180980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542378" y="156457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62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633818" y="184839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05478" y="1458315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0.4 because there are no tens, no ones, 4 tenths  and no hundredths. 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empty. 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274058" y="180980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542378" y="156457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95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633818" y="184839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542865" y="168867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20.2 because there are 2 tens, no ones, 2 tenths  and no hundredths. 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empty. 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1258387" y="160020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542378" y="156457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3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633818" y="1848394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0.21 because there are 0 tens, no ones, 2 tenths  and one hundredth. 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empty.  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542378" y="1564577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96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59262"/>
              </p:ext>
            </p:extLst>
          </p:nvPr>
        </p:nvGraphicFramePr>
        <p:xfrm>
          <a:off x="973909" y="876418"/>
          <a:ext cx="4016104" cy="128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4026">
                  <a:extLst>
                    <a:ext uri="{9D8B030D-6E8A-4147-A177-3AD203B41FA5}">
                      <a16:colId xmlns:a16="http://schemas.microsoft.com/office/drawing/2014/main" val="1281058925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841579797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3282000881"/>
                    </a:ext>
                  </a:extLst>
                </a:gridCol>
                <a:gridCol w="1004026">
                  <a:extLst>
                    <a:ext uri="{9D8B030D-6E8A-4147-A177-3AD203B41FA5}">
                      <a16:colId xmlns:a16="http://schemas.microsoft.com/office/drawing/2014/main" val="1575351830"/>
                    </a:ext>
                  </a:extLst>
                </a:gridCol>
              </a:tblGrid>
              <a:tr h="482119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1s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01353"/>
                  </a:ext>
                </a:extLst>
              </a:tr>
              <a:tr h="80276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22190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2913016" y="1972491"/>
            <a:ext cx="158569" cy="1888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110611" y="1701736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343898" y="1440480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43600" y="992777"/>
            <a:ext cx="363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is shown in this place value grid?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7" y="3135086"/>
            <a:ext cx="602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0.03 because there are 0 tens, no ones, no tenths  and 3 hundredths</a:t>
            </a:r>
          </a:p>
          <a:p>
            <a:endParaRPr lang="en-GB" dirty="0"/>
          </a:p>
          <a:p>
            <a:r>
              <a:rPr lang="en-GB" dirty="0" smtClean="0"/>
              <a:t>You have to put in the 0 because the 1s column can’t be empty and neither can the 10ths if you’ve got numbers after the decimal point. 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4435338" y="1730548"/>
            <a:ext cx="182880" cy="24819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9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483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Twinkl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23</cp:revision>
  <dcterms:created xsi:type="dcterms:W3CDTF">2020-04-20T14:22:17Z</dcterms:created>
  <dcterms:modified xsi:type="dcterms:W3CDTF">2020-05-10T11:54:23Z</dcterms:modified>
</cp:coreProperties>
</file>