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1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52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04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92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6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3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4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8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0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20F7-2F3E-468B-A222-0A2E91738468}" type="datetimeFigureOut">
              <a:rPr lang="en-GB" smtClean="0"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3A15D-1385-4452-9F8D-82663985A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0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8.jpg@01D1034F.72AAA2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14500"/>
          </a:xfrm>
        </p:spPr>
        <p:txBody>
          <a:bodyPr/>
          <a:lstStyle/>
          <a:p>
            <a:r>
              <a:rPr lang="tr-TR" altLang="en-US" sz="3200" dirty="0"/>
              <a:t>One day, you find this door at the corner of your room. </a:t>
            </a:r>
            <a:endParaRPr lang="en-US" altLang="en-US" sz="3200" dirty="0"/>
          </a:p>
        </p:txBody>
      </p:sp>
      <p:pic>
        <p:nvPicPr>
          <p:cNvPr id="15363" name="Content Placeholder 3" descr="Writing Prompt: One day you find this tiny door at a corner of your bedroom. What do you do? Who uses that door? Where does the door lead?: "/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79876" y="2133601"/>
            <a:ext cx="3960813" cy="3992563"/>
          </a:xfrm>
        </p:spPr>
      </p:pic>
    </p:spTree>
    <p:extLst>
      <p:ext uri="{BB962C8B-B14F-4D97-AF65-F5344CB8AC3E}">
        <p14:creationId xmlns:p14="http://schemas.microsoft.com/office/powerpoint/2010/main" val="61568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0709" y="457200"/>
            <a:ext cx="1098586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 about these questions:</a:t>
            </a:r>
          </a:p>
          <a:p>
            <a:endParaRPr lang="en-GB" dirty="0" smtClean="0"/>
          </a:p>
          <a:p>
            <a:r>
              <a:rPr lang="en-GB" sz="3200" dirty="0" smtClean="0"/>
              <a:t>What does the door look like? </a:t>
            </a:r>
          </a:p>
          <a:p>
            <a:r>
              <a:rPr lang="en-GB" sz="3200" dirty="0" smtClean="0"/>
              <a:t>Can you see someone using the door?</a:t>
            </a:r>
          </a:p>
          <a:p>
            <a:r>
              <a:rPr lang="en-GB" sz="3200" dirty="0" smtClean="0"/>
              <a:t>Who is it? What do they look like? </a:t>
            </a:r>
          </a:p>
          <a:p>
            <a:r>
              <a:rPr lang="en-GB" sz="3200" dirty="0" smtClean="0"/>
              <a:t>When you look through the door, what can you see on the other side?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18904" y="4362994"/>
            <a:ext cx="9862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Your task is to write an opening to a story about this door. Try to describe the scenes in detail using exciting vocabulary. You are welcome to write the whole story if you like but I want you to spend some time focussing on creating an interesting opening where you see the door, approach it and look inside </a:t>
            </a:r>
            <a:r>
              <a:rPr lang="en-GB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You are going to write it in the first person (I, me, my, mine).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19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One day, you find this door at the corner of your room. 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day, you find this door at the corner of your room.</dc:title>
  <dc:creator>Staff</dc:creator>
  <cp:lastModifiedBy>Staff</cp:lastModifiedBy>
  <cp:revision>2</cp:revision>
  <dcterms:created xsi:type="dcterms:W3CDTF">2020-05-02T10:27:38Z</dcterms:created>
  <dcterms:modified xsi:type="dcterms:W3CDTF">2020-05-02T10:39:41Z</dcterms:modified>
</cp:coreProperties>
</file>