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Comparing Decimals</a:t>
            </a:r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40526" y="1240971"/>
            <a:ext cx="10918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727601"/>
              </p:ext>
            </p:extLst>
          </p:nvPr>
        </p:nvGraphicFramePr>
        <p:xfrm>
          <a:off x="2031998" y="719666"/>
          <a:ext cx="5387704" cy="1487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926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560494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92685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4650377" y="1031966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34410" y="1976654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180146" y="1373270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917720" y="769499"/>
            <a:ext cx="3473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number is 2.2</a:t>
            </a:r>
          </a:p>
          <a:p>
            <a:r>
              <a:rPr lang="en-GB" dirty="0" smtClean="0"/>
              <a:t>There are 2 ones in the ones place and 2 tenths in the tenths place. 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85128"/>
              </p:ext>
            </p:extLst>
          </p:nvPr>
        </p:nvGraphicFramePr>
        <p:xfrm>
          <a:off x="2139405" y="3603945"/>
          <a:ext cx="5387704" cy="1487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926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46926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560494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92685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4715691" y="4838978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741817" y="3893132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868782" y="1407994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868782" y="4144554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</a:t>
            </a:r>
            <a:endParaRPr lang="en-GB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80146" y="4235594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  <a:endParaRPr lang="en-GB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917719" y="3773929"/>
            <a:ext cx="3473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number is 1.4</a:t>
            </a:r>
          </a:p>
          <a:p>
            <a:r>
              <a:rPr lang="en-GB" dirty="0" smtClean="0"/>
              <a:t>There is </a:t>
            </a:r>
            <a:r>
              <a:rPr lang="en-GB" dirty="0"/>
              <a:t>1</a:t>
            </a:r>
            <a:r>
              <a:rPr lang="en-GB" dirty="0" smtClean="0"/>
              <a:t> one in the ones place and 4 tenths in the tenths place.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1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40526" y="1240971"/>
            <a:ext cx="10918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15448"/>
              </p:ext>
            </p:extLst>
          </p:nvPr>
        </p:nvGraphicFramePr>
        <p:xfrm>
          <a:off x="1031964" y="719666"/>
          <a:ext cx="5277396" cy="1539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349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756437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7833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3595914" y="1231164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548743" y="2011377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820440" y="815558"/>
            <a:ext cx="34730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numbers are 2.4 and 2.5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largest number is 2.5 because even though they have the same number in the ones place, 5 tenths is more than 4 tenths. </a:t>
            </a:r>
          </a:p>
          <a:p>
            <a:endParaRPr lang="en-GB" dirty="0"/>
          </a:p>
          <a:p>
            <a:r>
              <a:rPr lang="en-GB" dirty="0" smtClean="0"/>
              <a:t>If you were going to write a comparison statement, it would look like this: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2.5 &gt; 2.4 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868782" y="1407994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  <a:endParaRPr lang="en-GB" sz="40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9826"/>
              </p:ext>
            </p:extLst>
          </p:nvPr>
        </p:nvGraphicFramePr>
        <p:xfrm>
          <a:off x="1031964" y="2426430"/>
          <a:ext cx="5277396" cy="1539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349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756437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7833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3578497" y="3669426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578497" y="2925310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833914" y="3234789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785125" y="1430361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3922314" y="3196300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5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066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40526" y="1240971"/>
            <a:ext cx="10918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15448"/>
              </p:ext>
            </p:extLst>
          </p:nvPr>
        </p:nvGraphicFramePr>
        <p:xfrm>
          <a:off x="1031964" y="719666"/>
          <a:ext cx="5277396" cy="1539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349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756437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7833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3595914" y="1231164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548743" y="2011377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820440" y="815558"/>
            <a:ext cx="34730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numbers are 2.44 and 2.43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This time, they both have 2 ones and they both have 4 tenths so we need to have a look at the hundredths column to find out which is the biggest. </a:t>
            </a:r>
          </a:p>
          <a:p>
            <a:endParaRPr lang="en-GB" dirty="0"/>
          </a:p>
          <a:p>
            <a:r>
              <a:rPr lang="en-GB" dirty="0" smtClean="0"/>
              <a:t>4 is bigger than 3 so if we wrote a </a:t>
            </a:r>
            <a:r>
              <a:rPr lang="en-GB" dirty="0" err="1" smtClean="0"/>
              <a:t>comparision</a:t>
            </a:r>
            <a:r>
              <a:rPr lang="en-GB" dirty="0" smtClean="0"/>
              <a:t> statement this time it would look like this: </a:t>
            </a:r>
          </a:p>
          <a:p>
            <a:endParaRPr lang="en-GB" dirty="0" smtClean="0"/>
          </a:p>
          <a:p>
            <a:r>
              <a:rPr lang="en-GB" dirty="0" smtClean="0"/>
              <a:t>2.44 &gt; 2.43 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868782" y="1407994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  <a:endParaRPr lang="en-GB" sz="40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9826"/>
              </p:ext>
            </p:extLst>
          </p:nvPr>
        </p:nvGraphicFramePr>
        <p:xfrm>
          <a:off x="1031964" y="2426430"/>
          <a:ext cx="5277396" cy="1539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349">
                  <a:extLst>
                    <a:ext uri="{9D8B030D-6E8A-4147-A177-3AD203B41FA5}">
                      <a16:colId xmlns:a16="http://schemas.microsoft.com/office/drawing/2014/main" val="120850447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591672913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4010416026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336748800"/>
                    </a:ext>
                  </a:extLst>
                </a:gridCol>
              </a:tblGrid>
              <a:tr h="756437">
                <a:tc>
                  <a:txBody>
                    <a:bodyPr/>
                    <a:lstStyle/>
                    <a:p>
                      <a:r>
                        <a:rPr lang="en-GB" dirty="0" smtClean="0"/>
                        <a:t>Tens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Hundredths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43152"/>
                  </a:ext>
                </a:extLst>
              </a:tr>
              <a:tr h="7833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093232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3578497" y="3669426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578497" y="2925310"/>
            <a:ext cx="182880" cy="209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833914" y="3234789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785125" y="1430361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3922314" y="3196300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4</a:t>
            </a:r>
            <a:endParaRPr lang="en-GB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62023" y="1466222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  <a:endParaRPr lang="en-GB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276830" y="3196300"/>
            <a:ext cx="744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399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626" y="336620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1278" y="927463"/>
            <a:ext cx="89852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Wingdings" panose="05000000000000000000" pitchFamily="2" charset="2"/>
              </a:rPr>
              <a:t>Can you complete these statements using &lt;  &gt; or =        (less than, greater than or equal to) 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278" y="1632857"/>
            <a:ext cx="990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3.4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405241" y="1632856"/>
            <a:ext cx="990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3.1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86263" y="1632855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&gt;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5846" y="2887911"/>
            <a:ext cx="990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4.6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405241" y="2839563"/>
            <a:ext cx="990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4.7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786263" y="2887911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&lt;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5845" y="4142965"/>
            <a:ext cx="1307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3.65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548931" y="4142964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</a:t>
            </a:r>
            <a:r>
              <a:rPr lang="en-GB" sz="4400" dirty="0" smtClean="0"/>
              <a:t>.75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973498" y="4142964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&lt;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2989" y="1419905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0.54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8502915" y="1419904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0.45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739240" y="1419904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&gt;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87775" y="2734037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0.14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466238" y="2734036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0.19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134518" y="4177173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2.46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466237" y="4112186"/>
            <a:ext cx="1369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2.36 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39240" y="2734036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&lt;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39240" y="4201012"/>
            <a:ext cx="4126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&gt;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10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7" grpId="0" animBg="1"/>
      <p:bldP spid="20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6975</TotalTime>
  <Words>231</Words>
  <Application>Microsoft Office PowerPoint</Application>
  <PresentationFormat>Widescreen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45</cp:revision>
  <dcterms:created xsi:type="dcterms:W3CDTF">2020-04-20T14:22:17Z</dcterms:created>
  <dcterms:modified xsi:type="dcterms:W3CDTF">2020-05-15T11:56:38Z</dcterms:modified>
</cp:coreProperties>
</file>