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0" r:id="rId2"/>
    <p:sldId id="257" r:id="rId3"/>
    <p:sldId id="260" r:id="rId4"/>
    <p:sldId id="262" r:id="rId5"/>
    <p:sldId id="269" r:id="rId6"/>
    <p:sldId id="271" r:id="rId7"/>
    <p:sldId id="275" r:id="rId8"/>
    <p:sldId id="280" r:id="rId9"/>
    <p:sldId id="294" r:id="rId10"/>
    <p:sldId id="3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94" d="100"/>
          <a:sy n="9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1B02-0386-4BC9-AD0D-00D7C02F771C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amid\Desktop\Thought Provoking\Pictures\facebook_3236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-32436"/>
            <a:ext cx="6693062" cy="68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88640"/>
            <a:ext cx="4067944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Welcome </a:t>
            </a:r>
            <a:endParaRPr lang="en-GB" sz="5400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 the </a:t>
            </a:r>
          </a:p>
          <a:p>
            <a:pPr marL="0" indent="0" algn="ctr">
              <a:buNone/>
            </a:pPr>
            <a:r>
              <a:rPr lang="en-GB" sz="7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Mosques</a:t>
            </a:r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of the </a:t>
            </a:r>
          </a:p>
          <a:p>
            <a:pPr marL="0" indent="0" algn="ctr">
              <a:buNone/>
            </a:pPr>
            <a:r>
              <a:rPr lang="en-GB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World!</a:t>
            </a:r>
            <a:endParaRPr lang="en-GB" sz="8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90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8850" name="Picture 2" descr="C:\Users\Hamid\Desktop\Thought Provoking\Pictures\Sheikh-Lotfollah-Mos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2466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amid\Desktop\Thought Provoking\Pictures\WOW W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5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 beautiful Azan in a church  CA. USA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amid\Desktop\Thought Provoking\Pictures\152719510_c83005b56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" y="10005"/>
            <a:ext cx="9117533" cy="68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amid\Desktop\Thought Provoking\Pictures\881978_10151599000018793_200847540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" y="4483"/>
            <a:ext cx="9108245" cy="68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Hamid\Desktop\Thought Provoking\Pictures\3654325345_f179508c7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445" y="877967"/>
            <a:ext cx="6834323" cy="51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Hamid\Desktop\Thought Provoking\Pictures\4486941776_055f7fd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52728" cy="57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Hamid\Desktop\Thought Provoking\Pictures\4834056666_7d224fa605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84" y="291101"/>
            <a:ext cx="9281284" cy="62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Hamid\Desktop\Thought Provoking\Pictures\8145539966_b95dff42b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" y="328331"/>
            <a:ext cx="9134593" cy="62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Hamid\Desktop\Thought Provoking\Pictures\facebook_373042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1"/>
            <a:ext cx="5112568" cy="68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8</Words>
  <Application>Microsoft Office PowerPoint</Application>
  <PresentationFormat>On-screen Show (4:3)</PresentationFormat>
  <Paragraphs>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</dc:creator>
  <cp:lastModifiedBy>Year 2</cp:lastModifiedBy>
  <cp:revision>22</cp:revision>
  <dcterms:created xsi:type="dcterms:W3CDTF">2013-03-10T11:27:04Z</dcterms:created>
  <dcterms:modified xsi:type="dcterms:W3CDTF">2020-05-29T09:00:11Z</dcterms:modified>
</cp:coreProperties>
</file>