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D05DB0-39A2-4B7B-BA4F-0238836CC0B2}" type="datetimeFigureOut">
              <a:rPr lang="en-GB" smtClean="0"/>
              <a:t>20/06/2020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26804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D05DB0-39A2-4B7B-BA4F-0238836CC0B2}" type="datetimeFigureOut">
              <a:rPr lang="en-GB" smtClean="0"/>
              <a:t>20/06/2020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8939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D05DB0-39A2-4B7B-BA4F-0238836CC0B2}" type="datetimeFigureOut">
              <a:rPr lang="en-GB" smtClean="0"/>
              <a:t>20/06/2020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20376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D05DB0-39A2-4B7B-BA4F-0238836CC0B2}" type="datetimeFigureOut">
              <a:rPr lang="en-GB" smtClean="0"/>
              <a:t>20/06/2020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1126322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D05DB0-39A2-4B7B-BA4F-0238836CC0B2}" type="datetimeFigureOut">
              <a:rPr lang="en-GB" smtClean="0"/>
              <a:t>20/06/2020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224756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D05DB0-39A2-4B7B-BA4F-0238836CC0B2}" type="datetimeFigureOut">
              <a:rPr lang="en-GB" smtClean="0"/>
              <a:t>20/06/2020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994260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D05DB0-39A2-4B7B-BA4F-0238836CC0B2}" type="datetimeFigureOut">
              <a:rPr lang="en-GB" smtClean="0"/>
              <a:t>20/06/2020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1776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D05DB0-39A2-4B7B-BA4F-0238836CC0B2}" type="datetimeFigureOut">
              <a:rPr lang="en-GB" smtClean="0"/>
              <a:t>20/06/2020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29243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05DB0-39A2-4B7B-BA4F-0238836CC0B2}" type="datetimeFigureOut">
              <a:rPr lang="en-GB" smtClean="0"/>
              <a:t>20/06/2020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4140154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D05DB0-39A2-4B7B-BA4F-0238836CC0B2}" type="datetimeFigureOut">
              <a:rPr lang="en-GB" smtClean="0"/>
              <a:t>20/06/2020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424658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D05DB0-39A2-4B7B-BA4F-0238836CC0B2}" type="datetimeFigureOut">
              <a:rPr lang="en-GB" smtClean="0"/>
              <a:t>20/06/2020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F06D-783B-472D-9FC2-7CFF89E1CE0E}" type="slidenum">
              <a:rPr lang="en-GB" smtClean="0"/>
              <a:t>‹#›</a:t>
            </a:fld>
            <a:endParaRPr lang="en-GB"/>
          </a:p>
        </p:txBody>
      </p:sp>
    </p:spTree>
    <p:extLst>
      <p:ext uri="{BB962C8B-B14F-4D97-AF65-F5344CB8AC3E}">
        <p14:creationId xmlns:p14="http://schemas.microsoft.com/office/powerpoint/2010/main" val="28493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05DB0-39A2-4B7B-BA4F-0238836CC0B2}" type="datetimeFigureOut">
              <a:rPr lang="en-GB" smtClean="0"/>
              <a:t>20/06/2020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CF06D-783B-472D-9FC2-7CFF89E1CE0E}" type="slidenum">
              <a:rPr lang="en-GB" smtClean="0"/>
              <a:t>‹#›</a:t>
            </a:fld>
            <a:endParaRPr lang="en-GB"/>
          </a:p>
        </p:txBody>
      </p:sp>
    </p:spTree>
    <p:extLst>
      <p:ext uri="{BB962C8B-B14F-4D97-AF65-F5344CB8AC3E}">
        <p14:creationId xmlns:p14="http://schemas.microsoft.com/office/powerpoint/2010/main" val="567452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6834" y="666206"/>
            <a:ext cx="10241280" cy="1754326"/>
          </a:xfrm>
          <a:prstGeom prst="rect">
            <a:avLst/>
          </a:prstGeom>
          <a:noFill/>
        </p:spPr>
        <p:txBody>
          <a:bodyPr wrap="square" rtlCol="0">
            <a:spAutoFit/>
          </a:bodyPr>
          <a:lstStyle/>
          <a:p>
            <a:r>
              <a:rPr lang="en-GB" dirty="0" smtClean="0"/>
              <a:t>For each of these advertising posters, have a look closely and decide what you think the answer to the following questions are (you don’t have to write them down, just think about it) </a:t>
            </a:r>
          </a:p>
          <a:p>
            <a:endParaRPr lang="en-GB" dirty="0"/>
          </a:p>
          <a:p>
            <a:r>
              <a:rPr lang="en-GB" dirty="0" smtClean="0"/>
              <a:t>Then click and it will bring up what I think (which may be different to your thoughts and that’s OK!)</a:t>
            </a:r>
          </a:p>
          <a:p>
            <a:endParaRPr lang="en-GB" dirty="0"/>
          </a:p>
          <a:p>
            <a:endParaRPr lang="en-GB" dirty="0"/>
          </a:p>
        </p:txBody>
      </p:sp>
      <p:sp>
        <p:nvSpPr>
          <p:cNvPr id="5" name="TextBox 4"/>
          <p:cNvSpPr txBox="1"/>
          <p:nvPr/>
        </p:nvSpPr>
        <p:spPr>
          <a:xfrm>
            <a:off x="1097280" y="2420532"/>
            <a:ext cx="10332720" cy="2862322"/>
          </a:xfrm>
          <a:prstGeom prst="rect">
            <a:avLst/>
          </a:prstGeom>
          <a:noFill/>
        </p:spPr>
        <p:txBody>
          <a:bodyPr wrap="square" rtlCol="0">
            <a:spAutoFit/>
          </a:bodyPr>
          <a:lstStyle/>
          <a:p>
            <a:pPr marL="571500" indent="-571500">
              <a:buFont typeface="Arial" panose="020B0604020202020204" pitchFamily="34" charset="0"/>
              <a:buChar char="•"/>
            </a:pPr>
            <a:r>
              <a:rPr lang="en-GB" sz="3600" dirty="0" smtClean="0"/>
              <a:t>What is the advert selling?</a:t>
            </a:r>
          </a:p>
          <a:p>
            <a:pPr marL="571500" indent="-571500">
              <a:buFont typeface="Arial" panose="020B0604020202020204" pitchFamily="34" charset="0"/>
              <a:buChar char="•"/>
            </a:pPr>
            <a:r>
              <a:rPr lang="en-GB" sz="3600" dirty="0" smtClean="0"/>
              <a:t>Who is it aimed at? (men, women, adults, children </a:t>
            </a:r>
            <a:r>
              <a:rPr lang="en-GB" sz="3600" dirty="0" err="1" smtClean="0"/>
              <a:t>etc</a:t>
            </a:r>
            <a:r>
              <a:rPr lang="en-GB" sz="3600" dirty="0" smtClean="0"/>
              <a:t>) </a:t>
            </a:r>
          </a:p>
          <a:p>
            <a:pPr marL="571500" indent="-571500">
              <a:buFont typeface="Arial" panose="020B0604020202020204" pitchFamily="34" charset="0"/>
              <a:buChar char="•"/>
            </a:pPr>
            <a:r>
              <a:rPr lang="en-GB" sz="3600" dirty="0" smtClean="0"/>
              <a:t>How does it try to persuade you to buy the product? </a:t>
            </a:r>
            <a:endParaRPr lang="en-GB" sz="3600" dirty="0"/>
          </a:p>
        </p:txBody>
      </p:sp>
    </p:spTree>
    <p:extLst>
      <p:ext uri="{BB962C8B-B14F-4D97-AF65-F5344CB8AC3E}">
        <p14:creationId xmlns:p14="http://schemas.microsoft.com/office/powerpoint/2010/main" val="2088234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descr="Super Mario McDonalds Happy Meal Advert UK (new) – Видео Dailymo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871" y="442017"/>
            <a:ext cx="10908254" cy="613589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530046" y="2181497"/>
            <a:ext cx="3448594" cy="1200329"/>
          </a:xfrm>
          <a:prstGeom prst="rect">
            <a:avLst/>
          </a:prstGeom>
          <a:solidFill>
            <a:schemeClr val="bg1"/>
          </a:solidFill>
        </p:spPr>
        <p:txBody>
          <a:bodyPr wrap="square" rtlCol="0">
            <a:spAutoFit/>
          </a:bodyPr>
          <a:lstStyle/>
          <a:p>
            <a:r>
              <a:rPr lang="en-GB" dirty="0" smtClean="0"/>
              <a:t>It’s aimed at children. You can tell because it has Mario and bright colours. There’s also a picture of the toy you will get. </a:t>
            </a:r>
            <a:endParaRPr lang="en-GB" dirty="0"/>
          </a:p>
        </p:txBody>
      </p:sp>
      <p:sp>
        <p:nvSpPr>
          <p:cNvPr id="10" name="TextBox 9"/>
          <p:cNvSpPr txBox="1"/>
          <p:nvPr/>
        </p:nvSpPr>
        <p:spPr>
          <a:xfrm>
            <a:off x="8268789" y="4633267"/>
            <a:ext cx="3448594" cy="1754326"/>
          </a:xfrm>
          <a:prstGeom prst="rect">
            <a:avLst/>
          </a:prstGeom>
          <a:solidFill>
            <a:schemeClr val="bg1"/>
          </a:solidFill>
        </p:spPr>
        <p:txBody>
          <a:bodyPr wrap="square" rtlCol="0">
            <a:spAutoFit/>
          </a:bodyPr>
          <a:lstStyle/>
          <a:p>
            <a:r>
              <a:rPr lang="en-GB" dirty="0" smtClean="0"/>
              <a:t>The advert is also aimed at adults (they will be buying the meal after all) They have shown a fruit bag and water instead of fries and coke to make the meal look healthy for the child to eat. </a:t>
            </a:r>
            <a:endParaRPr lang="en-GB" dirty="0"/>
          </a:p>
        </p:txBody>
      </p:sp>
      <p:sp>
        <p:nvSpPr>
          <p:cNvPr id="9" name="TextBox 8"/>
          <p:cNvSpPr txBox="1"/>
          <p:nvPr/>
        </p:nvSpPr>
        <p:spPr>
          <a:xfrm>
            <a:off x="966651" y="731520"/>
            <a:ext cx="2795452" cy="369332"/>
          </a:xfrm>
          <a:prstGeom prst="rect">
            <a:avLst/>
          </a:prstGeom>
          <a:solidFill>
            <a:schemeClr val="bg1"/>
          </a:solidFill>
        </p:spPr>
        <p:txBody>
          <a:bodyPr wrap="square" rtlCol="0">
            <a:spAutoFit/>
          </a:bodyPr>
          <a:lstStyle/>
          <a:p>
            <a:r>
              <a:rPr lang="en-GB" dirty="0" smtClean="0"/>
              <a:t>It’s selling a Happy Meal</a:t>
            </a:r>
            <a:endParaRPr lang="en-GB" dirty="0"/>
          </a:p>
        </p:txBody>
      </p:sp>
    </p:spTree>
    <p:extLst>
      <p:ext uri="{BB962C8B-B14F-4D97-AF65-F5344CB8AC3E}">
        <p14:creationId xmlns:p14="http://schemas.microsoft.com/office/powerpoint/2010/main" val="112498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2050" name="Picture 2" descr="cereal brand adverts - Excellent use of colour and imagery. At th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7138" y="154457"/>
            <a:ext cx="4657724" cy="637176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699863" y="1031966"/>
            <a:ext cx="2653937" cy="646331"/>
          </a:xfrm>
          <a:prstGeom prst="rect">
            <a:avLst/>
          </a:prstGeom>
          <a:noFill/>
        </p:spPr>
        <p:txBody>
          <a:bodyPr wrap="square" rtlCol="0">
            <a:spAutoFit/>
          </a:bodyPr>
          <a:lstStyle/>
          <a:p>
            <a:r>
              <a:rPr lang="en-GB" dirty="0" smtClean="0"/>
              <a:t>It’s selling a breakfast cereal.</a:t>
            </a:r>
            <a:endParaRPr lang="en-GB" dirty="0"/>
          </a:p>
        </p:txBody>
      </p:sp>
      <p:sp>
        <p:nvSpPr>
          <p:cNvPr id="10" name="TextBox 9"/>
          <p:cNvSpPr txBox="1"/>
          <p:nvPr/>
        </p:nvSpPr>
        <p:spPr>
          <a:xfrm>
            <a:off x="727166" y="2908663"/>
            <a:ext cx="2653937" cy="1200329"/>
          </a:xfrm>
          <a:prstGeom prst="rect">
            <a:avLst/>
          </a:prstGeom>
          <a:noFill/>
        </p:spPr>
        <p:txBody>
          <a:bodyPr wrap="square" rtlCol="0">
            <a:spAutoFit/>
          </a:bodyPr>
          <a:lstStyle/>
          <a:p>
            <a:r>
              <a:rPr lang="en-GB" dirty="0" smtClean="0"/>
              <a:t>It’s aimed at adults who are busy and don’t have time to eat breakfast at home. </a:t>
            </a:r>
            <a:endParaRPr lang="en-GB" dirty="0"/>
          </a:p>
        </p:txBody>
      </p:sp>
      <p:sp>
        <p:nvSpPr>
          <p:cNvPr id="11" name="TextBox 10"/>
          <p:cNvSpPr txBox="1"/>
          <p:nvPr/>
        </p:nvSpPr>
        <p:spPr>
          <a:xfrm>
            <a:off x="8968332" y="1868382"/>
            <a:ext cx="2653937" cy="2862322"/>
          </a:xfrm>
          <a:prstGeom prst="rect">
            <a:avLst/>
          </a:prstGeom>
          <a:noFill/>
        </p:spPr>
        <p:txBody>
          <a:bodyPr wrap="square" rtlCol="0">
            <a:spAutoFit/>
          </a:bodyPr>
          <a:lstStyle/>
          <a:p>
            <a:r>
              <a:rPr lang="en-GB" dirty="0" smtClean="0"/>
              <a:t>They persuade you to buy it by showing a photo of the cereal so you can see what it looks like as well as by making the milk look really tasty. </a:t>
            </a:r>
          </a:p>
          <a:p>
            <a:endParaRPr lang="en-GB" dirty="0"/>
          </a:p>
          <a:p>
            <a:r>
              <a:rPr lang="en-GB" dirty="0" smtClean="0"/>
              <a:t>They also show you the different flavours underneath. </a:t>
            </a:r>
            <a:endParaRPr lang="en-GB" dirty="0"/>
          </a:p>
        </p:txBody>
      </p:sp>
      <p:sp>
        <p:nvSpPr>
          <p:cNvPr id="12" name="TextBox 11"/>
          <p:cNvSpPr txBox="1"/>
          <p:nvPr/>
        </p:nvSpPr>
        <p:spPr>
          <a:xfrm>
            <a:off x="8535896" y="5130668"/>
            <a:ext cx="2653937" cy="646331"/>
          </a:xfrm>
          <a:prstGeom prst="rect">
            <a:avLst/>
          </a:prstGeom>
          <a:noFill/>
        </p:spPr>
        <p:txBody>
          <a:bodyPr wrap="square" rtlCol="0">
            <a:spAutoFit/>
          </a:bodyPr>
          <a:lstStyle/>
          <a:p>
            <a:r>
              <a:rPr lang="en-GB" dirty="0" smtClean="0"/>
              <a:t>Social media information so you can find out more </a:t>
            </a:r>
            <a:endParaRPr lang="en-GB" dirty="0"/>
          </a:p>
        </p:txBody>
      </p:sp>
    </p:spTree>
    <p:extLst>
      <p:ext uri="{BB962C8B-B14F-4D97-AF65-F5344CB8AC3E}">
        <p14:creationId xmlns:p14="http://schemas.microsoft.com/office/powerpoint/2010/main" val="154014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3074" name="Picture 2" descr="Hair And Care Dry Fruit Oil Ad - Advert Galle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8012" y="47218"/>
            <a:ext cx="4093676" cy="6810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791303" y="836023"/>
            <a:ext cx="3135086" cy="369332"/>
          </a:xfrm>
          <a:prstGeom prst="rect">
            <a:avLst/>
          </a:prstGeom>
          <a:noFill/>
        </p:spPr>
        <p:txBody>
          <a:bodyPr wrap="square" rtlCol="0">
            <a:spAutoFit/>
          </a:bodyPr>
          <a:lstStyle/>
          <a:p>
            <a:r>
              <a:rPr lang="en-GB" dirty="0" smtClean="0"/>
              <a:t>This is selling a conditioner</a:t>
            </a:r>
          </a:p>
        </p:txBody>
      </p:sp>
      <p:sp>
        <p:nvSpPr>
          <p:cNvPr id="7" name="TextBox 6"/>
          <p:cNvSpPr txBox="1"/>
          <p:nvPr/>
        </p:nvSpPr>
        <p:spPr>
          <a:xfrm>
            <a:off x="8776414" y="2161586"/>
            <a:ext cx="3135086" cy="646331"/>
          </a:xfrm>
          <a:prstGeom prst="rect">
            <a:avLst/>
          </a:prstGeom>
          <a:noFill/>
        </p:spPr>
        <p:txBody>
          <a:bodyPr wrap="square" rtlCol="0">
            <a:spAutoFit/>
          </a:bodyPr>
          <a:lstStyle/>
          <a:p>
            <a:r>
              <a:rPr lang="en-GB" dirty="0" smtClean="0"/>
              <a:t>It is aimed at adult women who want to have shiny hair.</a:t>
            </a:r>
          </a:p>
        </p:txBody>
      </p:sp>
      <p:sp>
        <p:nvSpPr>
          <p:cNvPr id="8" name="TextBox 7"/>
          <p:cNvSpPr txBox="1"/>
          <p:nvPr/>
        </p:nvSpPr>
        <p:spPr>
          <a:xfrm>
            <a:off x="8761525" y="3487149"/>
            <a:ext cx="3135086" cy="923330"/>
          </a:xfrm>
          <a:prstGeom prst="rect">
            <a:avLst/>
          </a:prstGeom>
          <a:noFill/>
        </p:spPr>
        <p:txBody>
          <a:bodyPr wrap="square" rtlCol="0">
            <a:spAutoFit/>
          </a:bodyPr>
          <a:lstStyle/>
          <a:p>
            <a:r>
              <a:rPr lang="en-GB" dirty="0" smtClean="0"/>
              <a:t>They persuade you by showing a photo of a woman with shiny hair.</a:t>
            </a:r>
          </a:p>
        </p:txBody>
      </p:sp>
      <p:sp>
        <p:nvSpPr>
          <p:cNvPr id="9" name="TextBox 8"/>
          <p:cNvSpPr txBox="1"/>
          <p:nvPr/>
        </p:nvSpPr>
        <p:spPr>
          <a:xfrm>
            <a:off x="1092114" y="2161586"/>
            <a:ext cx="3135086" cy="2031325"/>
          </a:xfrm>
          <a:prstGeom prst="rect">
            <a:avLst/>
          </a:prstGeom>
          <a:noFill/>
        </p:spPr>
        <p:txBody>
          <a:bodyPr wrap="square" rtlCol="0">
            <a:spAutoFit/>
          </a:bodyPr>
          <a:lstStyle/>
          <a:p>
            <a:r>
              <a:rPr lang="en-GB" dirty="0" smtClean="0"/>
              <a:t>They list all the things in it that are good for your hair. All the things they list are natural even though there will definitely be some other chemicals in it. People tend to like natural things. </a:t>
            </a:r>
          </a:p>
        </p:txBody>
      </p:sp>
      <p:sp>
        <p:nvSpPr>
          <p:cNvPr id="10" name="TextBox 9"/>
          <p:cNvSpPr txBox="1"/>
          <p:nvPr/>
        </p:nvSpPr>
        <p:spPr>
          <a:xfrm>
            <a:off x="853089" y="4528872"/>
            <a:ext cx="3135086" cy="923330"/>
          </a:xfrm>
          <a:prstGeom prst="rect">
            <a:avLst/>
          </a:prstGeom>
          <a:noFill/>
        </p:spPr>
        <p:txBody>
          <a:bodyPr wrap="square" rtlCol="0">
            <a:spAutoFit/>
          </a:bodyPr>
          <a:lstStyle/>
          <a:p>
            <a:r>
              <a:rPr lang="en-GB" dirty="0" smtClean="0"/>
              <a:t>They show a photo of almonds and walnuts to show just how natural it is. </a:t>
            </a:r>
          </a:p>
        </p:txBody>
      </p:sp>
    </p:spTree>
    <p:extLst>
      <p:ext uri="{BB962C8B-B14F-4D97-AF65-F5344CB8AC3E}">
        <p14:creationId xmlns:p14="http://schemas.microsoft.com/office/powerpoint/2010/main" val="69209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098" name="Picture 2" descr="Labels Are For Clothes | Kids Clothing | #LABELSAREFORCLOTH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692" y="184666"/>
            <a:ext cx="9633857" cy="541904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9877698" y="184666"/>
            <a:ext cx="2002971" cy="2308324"/>
          </a:xfrm>
          <a:prstGeom prst="rect">
            <a:avLst/>
          </a:prstGeom>
          <a:noFill/>
        </p:spPr>
        <p:txBody>
          <a:bodyPr wrap="square" rtlCol="0">
            <a:spAutoFit/>
          </a:bodyPr>
          <a:lstStyle/>
          <a:p>
            <a:r>
              <a:rPr lang="en-GB" dirty="0" smtClean="0"/>
              <a:t>It’s aimed mainly at adults because they’re the ones who buy your clothes (and they choose them for younger children too) </a:t>
            </a:r>
            <a:endParaRPr lang="en-GB" dirty="0"/>
          </a:p>
        </p:txBody>
      </p:sp>
      <p:sp>
        <p:nvSpPr>
          <p:cNvPr id="7" name="TextBox 6"/>
          <p:cNvSpPr txBox="1"/>
          <p:nvPr/>
        </p:nvSpPr>
        <p:spPr>
          <a:xfrm>
            <a:off x="9877698" y="2350928"/>
            <a:ext cx="2002971" cy="4524315"/>
          </a:xfrm>
          <a:prstGeom prst="rect">
            <a:avLst/>
          </a:prstGeom>
          <a:noFill/>
        </p:spPr>
        <p:txBody>
          <a:bodyPr wrap="square" rtlCol="0">
            <a:spAutoFit/>
          </a:bodyPr>
          <a:lstStyle/>
          <a:p>
            <a:r>
              <a:rPr lang="en-GB" dirty="0" smtClean="0"/>
              <a:t>It persuades by showing children having fun in their clothes. It also shows all kinds of different children so parents will think ‘Oh that’s like my child – I bet he’d like to wear that’  It’s also trying to show that the company is inclusive and suitable for everybody. </a:t>
            </a:r>
            <a:endParaRPr lang="en-GB" dirty="0"/>
          </a:p>
        </p:txBody>
      </p:sp>
      <p:sp>
        <p:nvSpPr>
          <p:cNvPr id="8" name="TextBox 7"/>
          <p:cNvSpPr txBox="1"/>
          <p:nvPr/>
        </p:nvSpPr>
        <p:spPr>
          <a:xfrm>
            <a:off x="311331" y="5674915"/>
            <a:ext cx="7983583" cy="923330"/>
          </a:xfrm>
          <a:prstGeom prst="rect">
            <a:avLst/>
          </a:prstGeom>
          <a:noFill/>
        </p:spPr>
        <p:txBody>
          <a:bodyPr wrap="square" rtlCol="0">
            <a:spAutoFit/>
          </a:bodyPr>
          <a:lstStyle/>
          <a:p>
            <a:r>
              <a:rPr lang="en-GB" dirty="0" smtClean="0"/>
              <a:t>It could also be aimed at children from about your age because you might see the bright colours, the fun clothes and also that there are children on the poster just like you and then you might ask your parents to take you to River Island.   </a:t>
            </a:r>
            <a:endParaRPr lang="en-GB" dirty="0"/>
          </a:p>
        </p:txBody>
      </p:sp>
    </p:spTree>
    <p:extLst>
      <p:ext uri="{BB962C8B-B14F-4D97-AF65-F5344CB8AC3E}">
        <p14:creationId xmlns:p14="http://schemas.microsoft.com/office/powerpoint/2010/main" val="26618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down)">
                                      <p:cBhvr>
                                        <p:cTn id="43" dur="580">
                                          <p:stCondLst>
                                            <p:cond delay="0"/>
                                          </p:stCondLst>
                                        </p:cTn>
                                        <p:tgtEl>
                                          <p:spTgt spid="8"/>
                                        </p:tgtEl>
                                      </p:cBhvr>
                                    </p:animEffect>
                                    <p:anim calcmode="lin" valueType="num">
                                      <p:cBhvr>
                                        <p:cTn id="4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9" dur="26">
                                          <p:stCondLst>
                                            <p:cond delay="650"/>
                                          </p:stCondLst>
                                        </p:cTn>
                                        <p:tgtEl>
                                          <p:spTgt spid="8"/>
                                        </p:tgtEl>
                                      </p:cBhvr>
                                      <p:to x="100000" y="60000"/>
                                    </p:animScale>
                                    <p:animScale>
                                      <p:cBhvr>
                                        <p:cTn id="50" dur="166" decel="50000">
                                          <p:stCondLst>
                                            <p:cond delay="676"/>
                                          </p:stCondLst>
                                        </p:cTn>
                                        <p:tgtEl>
                                          <p:spTgt spid="8"/>
                                        </p:tgtEl>
                                      </p:cBhvr>
                                      <p:to x="100000" y="100000"/>
                                    </p:animScale>
                                    <p:animScale>
                                      <p:cBhvr>
                                        <p:cTn id="51" dur="26">
                                          <p:stCondLst>
                                            <p:cond delay="1312"/>
                                          </p:stCondLst>
                                        </p:cTn>
                                        <p:tgtEl>
                                          <p:spTgt spid="8"/>
                                        </p:tgtEl>
                                      </p:cBhvr>
                                      <p:to x="100000" y="80000"/>
                                    </p:animScale>
                                    <p:animScale>
                                      <p:cBhvr>
                                        <p:cTn id="52" dur="166" decel="50000">
                                          <p:stCondLst>
                                            <p:cond delay="1338"/>
                                          </p:stCondLst>
                                        </p:cTn>
                                        <p:tgtEl>
                                          <p:spTgt spid="8"/>
                                        </p:tgtEl>
                                      </p:cBhvr>
                                      <p:to x="100000" y="100000"/>
                                    </p:animScale>
                                    <p:animScale>
                                      <p:cBhvr>
                                        <p:cTn id="53" dur="26">
                                          <p:stCondLst>
                                            <p:cond delay="1642"/>
                                          </p:stCondLst>
                                        </p:cTn>
                                        <p:tgtEl>
                                          <p:spTgt spid="8"/>
                                        </p:tgtEl>
                                      </p:cBhvr>
                                      <p:to x="100000" y="90000"/>
                                    </p:animScale>
                                    <p:animScale>
                                      <p:cBhvr>
                                        <p:cTn id="54" dur="166" decel="50000">
                                          <p:stCondLst>
                                            <p:cond delay="1668"/>
                                          </p:stCondLst>
                                        </p:cTn>
                                        <p:tgtEl>
                                          <p:spTgt spid="8"/>
                                        </p:tgtEl>
                                      </p:cBhvr>
                                      <p:to x="100000" y="100000"/>
                                    </p:animScale>
                                    <p:animScale>
                                      <p:cBhvr>
                                        <p:cTn id="55" dur="26">
                                          <p:stCondLst>
                                            <p:cond delay="1808"/>
                                          </p:stCondLst>
                                        </p:cTn>
                                        <p:tgtEl>
                                          <p:spTgt spid="8"/>
                                        </p:tgtEl>
                                      </p:cBhvr>
                                      <p:to x="100000" y="95000"/>
                                    </p:animScale>
                                    <p:animScale>
                                      <p:cBhvr>
                                        <p:cTn id="56"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1387</TotalTime>
  <Words>452</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7</cp:revision>
  <dcterms:created xsi:type="dcterms:W3CDTF">2020-06-20T13:32:11Z</dcterms:created>
  <dcterms:modified xsi:type="dcterms:W3CDTF">2020-06-21T12:40:03Z</dcterms:modified>
</cp:coreProperties>
</file>