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176D-5D25-4A34-AFC8-5F1AE2773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5F06-CCEB-40BC-BA10-835F7335B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061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176D-5D25-4A34-AFC8-5F1AE2773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5F06-CCEB-40BC-BA10-835F7335B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77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176D-5D25-4A34-AFC8-5F1AE2773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5F06-CCEB-40BC-BA10-835F7335B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0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176D-5D25-4A34-AFC8-5F1AE2773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5F06-CCEB-40BC-BA10-835F7335B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468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176D-5D25-4A34-AFC8-5F1AE2773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5F06-CCEB-40BC-BA10-835F7335B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13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176D-5D25-4A34-AFC8-5F1AE2773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5F06-CCEB-40BC-BA10-835F7335B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81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176D-5D25-4A34-AFC8-5F1AE2773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5F06-CCEB-40BC-BA10-835F7335B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94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176D-5D25-4A34-AFC8-5F1AE2773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5F06-CCEB-40BC-BA10-835F7335B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73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176D-5D25-4A34-AFC8-5F1AE2773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5F06-CCEB-40BC-BA10-835F7335B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95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176D-5D25-4A34-AFC8-5F1AE2773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5F06-CCEB-40BC-BA10-835F7335B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38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176D-5D25-4A34-AFC8-5F1AE2773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5F06-CCEB-40BC-BA10-835F7335B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01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1176D-5D25-4A34-AFC8-5F1AE2773D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A5F06-CCEB-40BC-BA10-835F7335B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309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909" y="-274320"/>
            <a:ext cx="9980023" cy="727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893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4593" y="10725"/>
            <a:ext cx="9442813" cy="684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015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1</cp:revision>
  <dcterms:created xsi:type="dcterms:W3CDTF">2020-06-05T13:37:15Z</dcterms:created>
  <dcterms:modified xsi:type="dcterms:W3CDTF">2020-06-05T13:37:42Z</dcterms:modified>
</cp:coreProperties>
</file>