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1176D-5D25-4A34-AFC8-5F1AE2773DB1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A5F06-CCEB-40BC-BA10-835F7335B8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30616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1176D-5D25-4A34-AFC8-5F1AE2773DB1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A5F06-CCEB-40BC-BA10-835F7335B8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47780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1176D-5D25-4A34-AFC8-5F1AE2773DB1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A5F06-CCEB-40BC-BA10-835F7335B8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309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1176D-5D25-4A34-AFC8-5F1AE2773DB1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A5F06-CCEB-40BC-BA10-835F7335B8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54683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1176D-5D25-4A34-AFC8-5F1AE2773DB1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A5F06-CCEB-40BC-BA10-835F7335B8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31348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1176D-5D25-4A34-AFC8-5F1AE2773DB1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A5F06-CCEB-40BC-BA10-835F7335B8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88159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1176D-5D25-4A34-AFC8-5F1AE2773DB1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A5F06-CCEB-40BC-BA10-835F7335B8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09414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1176D-5D25-4A34-AFC8-5F1AE2773DB1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A5F06-CCEB-40BC-BA10-835F7335B8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57305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1176D-5D25-4A34-AFC8-5F1AE2773DB1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A5F06-CCEB-40BC-BA10-835F7335B8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19503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1176D-5D25-4A34-AFC8-5F1AE2773DB1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A5F06-CCEB-40BC-BA10-835F7335B8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73807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1176D-5D25-4A34-AFC8-5F1AE2773DB1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A5F06-CCEB-40BC-BA10-835F7335B8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70195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31176D-5D25-4A34-AFC8-5F1AE2773DB1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4A5F06-CCEB-40BC-BA10-835F7335B8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6309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7909" y="-274320"/>
            <a:ext cx="9980023" cy="72795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78931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4593" y="10725"/>
            <a:ext cx="9442813" cy="6847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90156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>HP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Staff</dc:creator>
  <cp:lastModifiedBy>Staff</cp:lastModifiedBy>
  <cp:revision>1</cp:revision>
  <dcterms:created xsi:type="dcterms:W3CDTF">2020-06-05T13:37:15Z</dcterms:created>
  <dcterms:modified xsi:type="dcterms:W3CDTF">2020-06-05T13:37:42Z</dcterms:modified>
</cp:coreProperties>
</file>