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EF7-5B76-429B-B7DB-71BCE5B15E70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22E-89C3-4513-BE39-F6A8F4614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92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EF7-5B76-429B-B7DB-71BCE5B15E70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22E-89C3-4513-BE39-F6A8F4614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70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EF7-5B76-429B-B7DB-71BCE5B15E70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22E-89C3-4513-BE39-F6A8F4614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93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EF7-5B76-429B-B7DB-71BCE5B15E70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22E-89C3-4513-BE39-F6A8F4614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57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EF7-5B76-429B-B7DB-71BCE5B15E70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22E-89C3-4513-BE39-F6A8F4614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23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EF7-5B76-429B-B7DB-71BCE5B15E70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22E-89C3-4513-BE39-F6A8F4614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97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EF7-5B76-429B-B7DB-71BCE5B15E70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22E-89C3-4513-BE39-F6A8F4614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81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EF7-5B76-429B-B7DB-71BCE5B15E70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22E-89C3-4513-BE39-F6A8F4614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53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EF7-5B76-429B-B7DB-71BCE5B15E70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22E-89C3-4513-BE39-F6A8F4614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04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EF7-5B76-429B-B7DB-71BCE5B15E70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22E-89C3-4513-BE39-F6A8F4614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69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2AEF7-5B76-429B-B7DB-71BCE5B15E70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522E-89C3-4513-BE39-F6A8F4614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9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2AEF7-5B76-429B-B7DB-71BCE5B15E70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C522E-89C3-4513-BE39-F6A8F4614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734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8457" y="574766"/>
            <a:ext cx="109336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Have a look at the posters in this PowerPoint</a:t>
            </a:r>
          </a:p>
          <a:p>
            <a:endParaRPr lang="en-GB" dirty="0"/>
          </a:p>
          <a:p>
            <a:r>
              <a:rPr lang="en-GB" dirty="0" smtClean="0"/>
              <a:t>Think about the following questions whilst you’re looking. When you think you have thought of everything, click to see what I thought. </a:t>
            </a:r>
          </a:p>
          <a:p>
            <a:endParaRPr lang="en-GB" dirty="0"/>
          </a:p>
          <a:p>
            <a:endParaRPr lang="en-GB" dirty="0" smtClean="0"/>
          </a:p>
          <a:p>
            <a:pPr marL="342900" indent="-342900">
              <a:buAutoNum type="arabicPeriod"/>
            </a:pPr>
            <a:r>
              <a:rPr lang="en-GB" dirty="0" smtClean="0"/>
              <a:t>Who is this poster aimed at? 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are the features of the Poster that would make you want to go and see the film? </a:t>
            </a:r>
          </a:p>
          <a:p>
            <a:r>
              <a:rPr lang="en-GB" dirty="0" smtClean="0"/>
              <a:t>3. Do you think it would be an effective advert? (would it actually make you want to see the film?)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248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624" y="0"/>
            <a:ext cx="4640752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73737" y="666206"/>
            <a:ext cx="329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clearly about Lego so it will appeal to anyone who likes Lego.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55104" y="243840"/>
            <a:ext cx="32918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baddies look kind of funny so you can tell it’s going to be a comedy film rather than scary. </a:t>
            </a:r>
          </a:p>
          <a:p>
            <a:endParaRPr lang="en-GB" dirty="0"/>
          </a:p>
          <a:p>
            <a:r>
              <a:rPr lang="en-GB" dirty="0" smtClean="0"/>
              <a:t>But the people running away look scared so it will still be action-packed.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55104" y="3429000"/>
            <a:ext cx="3291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can’t really see it but down here it tells you some of the actors in the film so if you like a certain actor that might make you want to see the film. (Also, really famous actors usually only choose to be in films they think are going to be good).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673737" y="3675017"/>
            <a:ext cx="329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going to be in 3D which appeals to lots of people.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80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rolls World Tour | Premiering Now at Home | Universal Pictu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664" y="-167342"/>
            <a:ext cx="4470672" cy="7025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752115" y="5380672"/>
            <a:ext cx="3265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film is in 3D too and you can see it on IMAX.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39783" y="4489268"/>
            <a:ext cx="3265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 gives you the date it will be out so you can remember it.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917577" y="1419496"/>
            <a:ext cx="32657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a sequel so if you liked the first Trolls film, you can see that some of your favourite characters are back which might make you want to see it.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752115" y="3538583"/>
            <a:ext cx="3265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 tells you the studio that made it (</a:t>
            </a:r>
            <a:r>
              <a:rPr lang="en-GB" dirty="0" err="1" smtClean="0"/>
              <a:t>Dreamworks</a:t>
            </a:r>
            <a:r>
              <a:rPr lang="en-GB" dirty="0" smtClean="0"/>
              <a:t>) They make a lot of films so if you like them, you’ll probably like this too.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39783" y="451394"/>
            <a:ext cx="32657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baddie has a guitar and it’s called World Tour so the film is probably going to have lots of songs in it. Lots of people like musical films.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151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 Secret Life of Pets 2 | Fandan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878" y="225379"/>
            <a:ext cx="3810000" cy="602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6389" y="627017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a sequel so you can see that Snowball is back in it if you liked him in the first film.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96389" y="2203269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a rabbit in a superhero costume so you can tell the film will be funny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13955" y="4929053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It’s got the name of the studio again (Illumination) they make the Despicable Me films so if you like them, you’ll like this.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184878" y="28496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He’s got a funny saying on the sign he’s wearing.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831001" y="5608374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 tells you when it’s going to be out again.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18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411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3</cp:revision>
  <dcterms:created xsi:type="dcterms:W3CDTF">2020-06-29T08:31:45Z</dcterms:created>
  <dcterms:modified xsi:type="dcterms:W3CDTF">2020-06-29T08:48:50Z</dcterms:modified>
</cp:coreProperties>
</file>