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Twinkl" pitchFamily="2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1D2"/>
    <a:srgbClr val="EE465C"/>
    <a:srgbClr val="CD73B0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363985" y="3246540"/>
            <a:ext cx="2189526" cy="2189526"/>
          </a:xfrm>
          <a:prstGeom prst="ellipse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1" y="1473201"/>
            <a:ext cx="7632700" cy="495108"/>
          </a:xfrm>
          <a:prstGeom prst="rect">
            <a:avLst/>
          </a:prstGeom>
          <a:solidFill>
            <a:srgbClr val="EE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Symbolism is used in most religions. Here are a few Hindu symbols…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Symbolism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32" y="2114024"/>
            <a:ext cx="1612411" cy="4198987"/>
          </a:xfrm>
          <a:prstGeom prst="rect">
            <a:avLst/>
          </a:prstGeo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667537" y="5872867"/>
            <a:ext cx="888593" cy="440144"/>
          </a:xfrm>
          <a:prstGeom prst="rightArrow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1334702"/>
            <a:ext cx="7632700" cy="772107"/>
          </a:xfrm>
          <a:prstGeom prst="rect">
            <a:avLst/>
          </a:prstGeom>
          <a:solidFill>
            <a:srgbClr val="CD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a very important symbol as Hindus believe that Brahma the Creator came from a lotus flower.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Lotus Flower</a:t>
            </a: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7667537" y="5872867"/>
            <a:ext cx="888593" cy="440144"/>
          </a:xfrm>
          <a:prstGeom prst="rightArrow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1" y="2198069"/>
            <a:ext cx="7632700" cy="772107"/>
          </a:xfrm>
          <a:prstGeom prst="rect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Despite growing in muddy waters, the lotus turns into a beautiful flower.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3063046"/>
            <a:ext cx="7632700" cy="495108"/>
          </a:xfrm>
          <a:prstGeom prst="rect">
            <a:avLst/>
          </a:prstGeom>
          <a:solidFill>
            <a:srgbClr val="EE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represents how people should always be kind and good.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375" y="3665987"/>
            <a:ext cx="3491719" cy="26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1473201"/>
            <a:ext cx="7632700" cy="495108"/>
          </a:xfrm>
          <a:prstGeom prst="rect">
            <a:avLst/>
          </a:prstGeom>
          <a:solidFill>
            <a:srgbClr val="CD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Swastika represents the sun god </a:t>
            </a:r>
            <a:r>
              <a:rPr lang="en-GB" dirty="0" err="1"/>
              <a:t>Syrya</a:t>
            </a:r>
            <a:r>
              <a:rPr lang="en-GB" dirty="0"/>
              <a:t>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Hindu Swastika</a:t>
            </a: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7667537" y="5872867"/>
            <a:ext cx="888593" cy="440144"/>
          </a:xfrm>
          <a:prstGeom prst="rightArrow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1" y="2081967"/>
            <a:ext cx="7632700" cy="495108"/>
          </a:xfrm>
          <a:prstGeom prst="rect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represents how Hinduism is present in every aspect of your life.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2675771"/>
            <a:ext cx="7632700" cy="495108"/>
          </a:xfrm>
          <a:prstGeom prst="rect">
            <a:avLst/>
          </a:prstGeom>
          <a:solidFill>
            <a:srgbClr val="EE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do you think the four spokes represent?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77" y="3324931"/>
            <a:ext cx="4188315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1473201"/>
            <a:ext cx="7632700" cy="495108"/>
          </a:xfrm>
          <a:prstGeom prst="rect">
            <a:avLst/>
          </a:prstGeom>
          <a:solidFill>
            <a:srgbClr val="CD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the most important symbol in Hinduism.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latin typeface="+mn-lt"/>
              </a:rPr>
              <a:t>Aum</a:t>
            </a:r>
            <a:endParaRPr lang="en-GB" sz="3600" dirty="0">
              <a:latin typeface="+mn-lt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7667537" y="5872867"/>
            <a:ext cx="888593" cy="440144"/>
          </a:xfrm>
          <a:prstGeom prst="rightArrow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1" y="2081967"/>
            <a:ext cx="7632700" cy="495108"/>
          </a:xfrm>
          <a:prstGeom prst="rect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represents Brahman and the universe.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2675771"/>
            <a:ext cx="7632700" cy="495108"/>
          </a:xfrm>
          <a:prstGeom prst="rect">
            <a:avLst/>
          </a:prstGeom>
          <a:solidFill>
            <a:srgbClr val="EE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is pronounced ‘Ohm’.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14" y="3389152"/>
            <a:ext cx="2790995" cy="28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132717" y="2877424"/>
            <a:ext cx="2835479" cy="2835479"/>
          </a:xfrm>
          <a:prstGeom prst="ellipse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1" y="1473201"/>
            <a:ext cx="7632700" cy="495108"/>
          </a:xfrm>
          <a:prstGeom prst="rect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Now design a symbol that represents you.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97" y="2207132"/>
            <a:ext cx="2677408" cy="39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</TotalTime>
  <Words>130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Twinkl</vt:lpstr>
      <vt:lpstr>Calibri</vt:lpstr>
      <vt:lpstr>Arial</vt:lpstr>
      <vt:lpstr>Office Theme</vt:lpstr>
      <vt:lpstr>PowerPoint Presentation</vt:lpstr>
      <vt:lpstr>Symbolism</vt:lpstr>
      <vt:lpstr>Lotus Flower</vt:lpstr>
      <vt:lpstr>Hindu Swastika</vt:lpstr>
      <vt:lpstr>Aum</vt:lpstr>
      <vt:lpstr>Your Task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Staff</cp:lastModifiedBy>
  <cp:revision>7</cp:revision>
  <dcterms:created xsi:type="dcterms:W3CDTF">2019-03-19T10:17:01Z</dcterms:created>
  <dcterms:modified xsi:type="dcterms:W3CDTF">2020-06-08T11:52:14Z</dcterms:modified>
</cp:coreProperties>
</file>