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5" r:id="rId3"/>
    <p:sldId id="313" r:id="rId4"/>
    <p:sldId id="304" r:id="rId5"/>
    <p:sldId id="305" r:id="rId6"/>
    <p:sldId id="314" r:id="rId7"/>
    <p:sldId id="315" r:id="rId8"/>
    <p:sldId id="316" r:id="rId9"/>
    <p:sldId id="317" r:id="rId10"/>
  </p:sldIdLst>
  <p:sldSz cx="9144000" cy="6858000" type="screen4x3"/>
  <p:notesSz cx="6858000" cy="9144000"/>
  <p:embeddedFontLst>
    <p:embeddedFont>
      <p:font typeface="Twinkl SemiBold" pitchFamily="2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  <p:embeddedFont>
      <p:font typeface="Sassoon Infant Rg" panose="02000503030000020003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045">
          <p15:clr>
            <a:srgbClr val="A4A3A4"/>
          </p15:clr>
        </p15:guide>
        <p15:guide id="5" pos="1791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  <p15:guide id="11" pos="4014">
          <p15:clr>
            <a:srgbClr val="A4A3A4"/>
          </p15:clr>
        </p15:guide>
        <p15:guide id="12" pos="1338">
          <p15:clr>
            <a:srgbClr val="A4A3A4"/>
          </p15:clr>
        </p15:guide>
        <p15:guide id="13" pos="2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68C"/>
    <a:srgbClr val="CB065B"/>
    <a:srgbClr val="DE1E5A"/>
    <a:srgbClr val="BC0105"/>
    <a:srgbClr val="18A0DB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045"/>
        <p:guide pos="1791"/>
        <p:guide orient="horz" pos="346"/>
        <p:guide pos="476"/>
        <p:guide orient="horz" pos="482"/>
        <p:guide orient="horz" pos="3861"/>
        <p:guide pos="5284"/>
        <p:guide pos="4014"/>
        <p:guide pos="1338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AA06F9-6BE6-4D73-BA15-88052D548AB4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CDD06-DA31-4F9A-98FB-69D8BCE45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102E5D-036F-498A-B235-09BAD846239D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CC5035-5C7A-4A65-A356-9CD4469D6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39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1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8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26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1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/>
              <a:t>What Is a Homophone?</a:t>
            </a:r>
            <a:endParaRPr lang="en-GB" altLang="en-US" sz="3600" smtClean="0">
              <a:latin typeface="Twinkl" pitchFamily="2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homophone is a word that </a:t>
            </a:r>
            <a:r>
              <a:rPr lang="en-GB" altLang="en-US" b="1">
                <a:solidFill>
                  <a:schemeClr val="tx1"/>
                </a:solidFill>
              </a:rPr>
              <a:t>sounds the same </a:t>
            </a:r>
            <a:r>
              <a:rPr lang="en-GB" altLang="en-US">
                <a:solidFill>
                  <a:schemeClr val="tx1"/>
                </a:solidFill>
              </a:rPr>
              <a:t>as another word,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but </a:t>
            </a:r>
            <a:r>
              <a:rPr lang="en-GB" altLang="en-US" b="1">
                <a:solidFill>
                  <a:schemeClr val="tx1"/>
                </a:solidFill>
              </a:rPr>
              <a:t>its spelling or meaning is different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60413" y="2254250"/>
            <a:ext cx="3754437" cy="90170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piece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4633913" y="2254250"/>
            <a:ext cx="3754437" cy="90170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peace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0413" y="3232150"/>
            <a:ext cx="3754437" cy="2860675"/>
            <a:chOff x="760412" y="3232149"/>
            <a:chExt cx="3754315" cy="2860676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760412" y="3232149"/>
              <a:ext cx="3754315" cy="28606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108000" tIns="108000" rIns="108000" bIns="108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I just want one </a:t>
              </a:r>
              <a:r>
                <a:rPr lang="en-GB" b="1" dirty="0"/>
                <a:t>piece</a:t>
              </a:r>
              <a:r>
                <a:rPr lang="en-GB" dirty="0"/>
                <a:t> of cake.</a:t>
              </a:r>
              <a:endParaRPr lang="en-GB" dirty="0">
                <a:latin typeface="+mn-lt"/>
              </a:endParaRPr>
            </a:p>
          </p:txBody>
        </p:sp>
        <p:pic>
          <p:nvPicPr>
            <p:cNvPr id="9227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945" y="3525715"/>
              <a:ext cx="2546055" cy="203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33913" y="3024188"/>
            <a:ext cx="3754437" cy="3068637"/>
            <a:chOff x="4633543" y="3024554"/>
            <a:chExt cx="3754315" cy="3068271"/>
          </a:xfrm>
        </p:grpSpPr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4633543" y="3232491"/>
              <a:ext cx="3754315" cy="28603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108000" tIns="108000" rIns="108000" bIns="108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I just want some </a:t>
              </a:r>
              <a:r>
                <a:rPr lang="en-GB" b="1" dirty="0"/>
                <a:t>peace</a:t>
              </a:r>
              <a:r>
                <a:rPr lang="en-GB" dirty="0"/>
                <a:t> and quiet.</a:t>
              </a:r>
            </a:p>
          </p:txBody>
        </p:sp>
        <p:pic>
          <p:nvPicPr>
            <p:cNvPr id="922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276" y="3024554"/>
              <a:ext cx="2442112" cy="25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/>
              <a:t>What Is a Homophone?</a:t>
            </a:r>
            <a:endParaRPr lang="en-GB" altLang="en-US" sz="3600" smtClean="0">
              <a:latin typeface="Twinkl" pitchFamily="2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another example: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60413" y="2254250"/>
            <a:ext cx="3754437" cy="90170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male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4633913" y="2254250"/>
            <a:ext cx="3754437" cy="90170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mail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0413" y="2390775"/>
            <a:ext cx="3754437" cy="3702050"/>
            <a:chOff x="760412" y="2391507"/>
            <a:chExt cx="3754315" cy="3701318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760412" y="3232716"/>
              <a:ext cx="3754315" cy="28601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108000" tIns="108000" rIns="108000" bIns="108000" anchor="b"/>
            <a:lstStyle/>
            <a:p>
              <a:pPr algn="ctr">
                <a:defRPr/>
              </a:pPr>
              <a:r>
                <a:rPr lang="en-GB" dirty="0"/>
                <a:t>We have a new </a:t>
              </a:r>
              <a:r>
                <a:rPr lang="en-GB" b="1" dirty="0"/>
                <a:t>male</a:t>
              </a:r>
              <a:r>
                <a:rPr lang="en-GB" dirty="0"/>
                <a:t> teacher.</a:t>
              </a:r>
            </a:p>
          </p:txBody>
        </p:sp>
        <p:pic>
          <p:nvPicPr>
            <p:cNvPr id="1025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519" y="2391507"/>
              <a:ext cx="1682882" cy="325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33913" y="2333625"/>
            <a:ext cx="3754437" cy="3759200"/>
            <a:chOff x="4633543" y="2333380"/>
            <a:chExt cx="3754315" cy="3759445"/>
          </a:xfrm>
        </p:grpSpPr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4633543" y="3231964"/>
              <a:ext cx="3754315" cy="2860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108000" tIns="108000" rIns="108000" bIns="108000" anchor="b"/>
            <a:lstStyle/>
            <a:p>
              <a:pPr algn="ctr">
                <a:defRPr/>
              </a:pP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  <a:p>
              <a:pPr algn="ctr">
                <a:defRPr/>
              </a:pPr>
              <a:endParaRPr lang="en-GB" dirty="0"/>
            </a:p>
            <a:p>
              <a:pPr algn="ctr">
                <a:defRPr/>
              </a:pPr>
              <a:endParaRPr lang="en-GB" dirty="0"/>
            </a:p>
            <a:p>
              <a:pPr algn="ctr">
                <a:defRPr/>
              </a:pPr>
              <a:endParaRPr lang="en-GB" dirty="0"/>
            </a:p>
            <a:p>
              <a:pPr algn="ctr">
                <a:defRPr/>
              </a:pPr>
              <a:endParaRPr lang="en-GB" dirty="0"/>
            </a:p>
            <a:p>
              <a:pPr algn="ctr">
                <a:defRPr/>
              </a:pPr>
              <a:endParaRPr lang="en-GB" dirty="0"/>
            </a:p>
            <a:p>
              <a:pPr algn="ctr">
                <a:defRPr/>
              </a:pPr>
              <a:endParaRPr lang="en-GB" dirty="0"/>
            </a:p>
            <a:p>
              <a:pPr algn="ctr">
                <a:defRPr/>
              </a:pPr>
              <a:r>
                <a:rPr lang="en-GB" dirty="0"/>
                <a:t>The postman delivered the </a:t>
              </a:r>
              <a:r>
                <a:rPr lang="en-GB" b="1" dirty="0"/>
                <a:t>mail</a:t>
              </a:r>
              <a:r>
                <a:rPr lang="en-GB" dirty="0"/>
                <a:t>.</a:t>
              </a:r>
            </a:p>
          </p:txBody>
        </p:sp>
        <p:pic>
          <p:nvPicPr>
            <p:cNvPr id="1024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672" y="2333380"/>
              <a:ext cx="1147895" cy="328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oke"/>
          <p:cNvSpPr/>
          <p:nvPr/>
        </p:nvSpPr>
        <p:spPr>
          <a:xfrm>
            <a:off x="755650" y="2435225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peace</a:t>
            </a:r>
          </a:p>
        </p:txBody>
      </p:sp>
      <p:sp>
        <p:nvSpPr>
          <p:cNvPr id="31" name="spoke"/>
          <p:cNvSpPr/>
          <p:nvPr/>
        </p:nvSpPr>
        <p:spPr>
          <a:xfrm>
            <a:off x="2035175" y="2435225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heel</a:t>
            </a:r>
          </a:p>
        </p:txBody>
      </p:sp>
      <p:sp>
        <p:nvSpPr>
          <p:cNvPr id="33" name="spoke"/>
          <p:cNvSpPr/>
          <p:nvPr/>
        </p:nvSpPr>
        <p:spPr>
          <a:xfrm>
            <a:off x="3316288" y="2435225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here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5" name="spoke"/>
          <p:cNvSpPr/>
          <p:nvPr/>
        </p:nvSpPr>
        <p:spPr>
          <a:xfrm>
            <a:off x="4598988" y="2435225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mist</a:t>
            </a:r>
          </a:p>
        </p:txBody>
      </p:sp>
      <p:sp>
        <p:nvSpPr>
          <p:cNvPr id="37" name="spoke"/>
          <p:cNvSpPr/>
          <p:nvPr/>
        </p:nvSpPr>
        <p:spPr>
          <a:xfrm>
            <a:off x="5900738" y="2435225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fare</a:t>
            </a:r>
          </a:p>
        </p:txBody>
      </p:sp>
      <p:sp>
        <p:nvSpPr>
          <p:cNvPr id="39" name="spoke"/>
          <p:cNvSpPr/>
          <p:nvPr/>
        </p:nvSpPr>
        <p:spPr>
          <a:xfrm>
            <a:off x="7229475" y="2435225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41" name="spoke"/>
          <p:cNvSpPr/>
          <p:nvPr/>
        </p:nvSpPr>
        <p:spPr>
          <a:xfrm>
            <a:off x="755650" y="3836988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heal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3" name="spoke"/>
          <p:cNvSpPr/>
          <p:nvPr/>
        </p:nvSpPr>
        <p:spPr>
          <a:xfrm>
            <a:off x="2035175" y="3836988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mane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5" name="spoke"/>
          <p:cNvSpPr/>
          <p:nvPr/>
        </p:nvSpPr>
        <p:spPr>
          <a:xfrm>
            <a:off x="3316288" y="3836988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piece</a:t>
            </a:r>
          </a:p>
        </p:txBody>
      </p:sp>
      <p:sp>
        <p:nvSpPr>
          <p:cNvPr id="47" name="spoke"/>
          <p:cNvSpPr/>
          <p:nvPr/>
        </p:nvSpPr>
        <p:spPr>
          <a:xfrm>
            <a:off x="4598988" y="3836988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hear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9" name="spoke"/>
          <p:cNvSpPr/>
          <p:nvPr/>
        </p:nvSpPr>
        <p:spPr>
          <a:xfrm>
            <a:off x="5900738" y="3836988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fair</a:t>
            </a:r>
          </a:p>
        </p:txBody>
      </p:sp>
      <p:sp>
        <p:nvSpPr>
          <p:cNvPr id="51" name="spoke"/>
          <p:cNvSpPr/>
          <p:nvPr/>
        </p:nvSpPr>
        <p:spPr>
          <a:xfrm>
            <a:off x="7229475" y="3836988"/>
            <a:ext cx="1158875" cy="1241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missed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1"/>
          <p:cNvSpPr/>
          <p:nvPr/>
        </p:nvSpPr>
        <p:spPr>
          <a:xfrm>
            <a:off x="755650" y="2438400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42" name="1"/>
          <p:cNvSpPr/>
          <p:nvPr/>
        </p:nvSpPr>
        <p:spPr>
          <a:xfrm>
            <a:off x="755650" y="3840163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32" name="1"/>
          <p:cNvSpPr/>
          <p:nvPr/>
        </p:nvSpPr>
        <p:spPr>
          <a:xfrm>
            <a:off x="2035175" y="2438400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34" name="1"/>
          <p:cNvSpPr/>
          <p:nvPr/>
        </p:nvSpPr>
        <p:spPr>
          <a:xfrm>
            <a:off x="3316288" y="2438400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36" name="1"/>
          <p:cNvSpPr/>
          <p:nvPr/>
        </p:nvSpPr>
        <p:spPr>
          <a:xfrm>
            <a:off x="4598988" y="2438400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38" name="1"/>
          <p:cNvSpPr/>
          <p:nvPr/>
        </p:nvSpPr>
        <p:spPr>
          <a:xfrm>
            <a:off x="5900738" y="2438400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40" name="1"/>
          <p:cNvSpPr/>
          <p:nvPr/>
        </p:nvSpPr>
        <p:spPr>
          <a:xfrm>
            <a:off x="7229475" y="2438400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44" name="1"/>
          <p:cNvSpPr/>
          <p:nvPr/>
        </p:nvSpPr>
        <p:spPr>
          <a:xfrm>
            <a:off x="2035175" y="3840163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46" name="1"/>
          <p:cNvSpPr/>
          <p:nvPr/>
        </p:nvSpPr>
        <p:spPr>
          <a:xfrm>
            <a:off x="3316288" y="3840163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48" name="1"/>
          <p:cNvSpPr/>
          <p:nvPr/>
        </p:nvSpPr>
        <p:spPr>
          <a:xfrm>
            <a:off x="4598988" y="3840163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50" name="1"/>
          <p:cNvSpPr/>
          <p:nvPr/>
        </p:nvSpPr>
        <p:spPr>
          <a:xfrm>
            <a:off x="5900738" y="3840163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52" name="1"/>
          <p:cNvSpPr/>
          <p:nvPr/>
        </p:nvSpPr>
        <p:spPr>
          <a:xfrm>
            <a:off x="7229475" y="3840163"/>
            <a:ext cx="1158875" cy="1241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?</a:t>
            </a:r>
          </a:p>
        </p:txBody>
      </p:sp>
      <p:sp>
        <p:nvSpPr>
          <p:cNvPr id="11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/>
              <a:t>Pears or Pairs?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113" y="1417638"/>
            <a:ext cx="7632700" cy="70008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Use your memory skills to uncover these pairs of homophones.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Do you know the difference in their meanings?</a:t>
            </a:r>
          </a:p>
        </p:txBody>
      </p:sp>
      <p:sp>
        <p:nvSpPr>
          <p:cNvPr id="11292" name="TextBox 3"/>
          <p:cNvSpPr txBox="1">
            <a:spLocks noChangeArrowheads="1"/>
          </p:cNvSpPr>
          <p:nvPr/>
        </p:nvSpPr>
        <p:spPr bwMode="auto">
          <a:xfrm>
            <a:off x="1214438" y="5229225"/>
            <a:ext cx="1993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peace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heel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/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93" name="TextBox 52"/>
          <p:cNvSpPr txBox="1">
            <a:spLocks noChangeArrowheads="1"/>
          </p:cNvSpPr>
          <p:nvPr/>
        </p:nvSpPr>
        <p:spPr bwMode="auto">
          <a:xfrm>
            <a:off x="3748088" y="5229225"/>
            <a:ext cx="1993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mist</a:t>
            </a:r>
          </a:p>
        </p:txBody>
      </p:sp>
      <p:sp>
        <p:nvSpPr>
          <p:cNvPr id="11294" name="TextBox 53"/>
          <p:cNvSpPr txBox="1">
            <a:spLocks noChangeArrowheads="1"/>
          </p:cNvSpPr>
          <p:nvPr/>
        </p:nvSpPr>
        <p:spPr bwMode="auto">
          <a:xfrm>
            <a:off x="6345238" y="5229225"/>
            <a:ext cx="1993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fare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6" name="I checkbox"/>
          <p:cNvSpPr/>
          <p:nvPr/>
        </p:nvSpPr>
        <p:spPr>
          <a:xfrm>
            <a:off x="755650" y="5319713"/>
            <a:ext cx="341313" cy="341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You checkbox"/>
          <p:cNvSpPr/>
          <p:nvPr/>
        </p:nvSpPr>
        <p:spPr>
          <a:xfrm>
            <a:off x="755650" y="5751513"/>
            <a:ext cx="341313" cy="341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grey 1"/>
          <p:cNvSpPr/>
          <p:nvPr/>
        </p:nvSpPr>
        <p:spPr>
          <a:xfrm>
            <a:off x="746125" y="2422525"/>
            <a:ext cx="1209675" cy="130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grey 10"/>
          <p:cNvSpPr/>
          <p:nvPr/>
        </p:nvSpPr>
        <p:spPr>
          <a:xfrm>
            <a:off x="3309938" y="3805238"/>
            <a:ext cx="1209675" cy="130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8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148263"/>
            <a:ext cx="406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hey checkbox"/>
          <p:cNvSpPr/>
          <p:nvPr/>
        </p:nvSpPr>
        <p:spPr>
          <a:xfrm>
            <a:off x="3325813" y="5319713"/>
            <a:ext cx="3397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hers checkbox"/>
          <p:cNvSpPr/>
          <p:nvPr/>
        </p:nvSpPr>
        <p:spPr>
          <a:xfrm>
            <a:off x="3325813" y="5751513"/>
            <a:ext cx="3397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ur  checkbox"/>
          <p:cNvSpPr/>
          <p:nvPr/>
        </p:nvSpPr>
        <p:spPr>
          <a:xfrm>
            <a:off x="5913438" y="5319713"/>
            <a:ext cx="3397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he  checkbox"/>
          <p:cNvSpPr/>
          <p:nvPr/>
        </p:nvSpPr>
        <p:spPr>
          <a:xfrm>
            <a:off x="5913438" y="5751513"/>
            <a:ext cx="3397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7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621338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grey 13"/>
          <p:cNvSpPr/>
          <p:nvPr/>
        </p:nvSpPr>
        <p:spPr>
          <a:xfrm>
            <a:off x="7210425" y="3805238"/>
            <a:ext cx="1211263" cy="130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grey 2"/>
          <p:cNvSpPr/>
          <p:nvPr/>
        </p:nvSpPr>
        <p:spPr>
          <a:xfrm>
            <a:off x="2016125" y="2422525"/>
            <a:ext cx="1211263" cy="130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5180013"/>
            <a:ext cx="406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grey 3"/>
          <p:cNvSpPr/>
          <p:nvPr/>
        </p:nvSpPr>
        <p:spPr>
          <a:xfrm>
            <a:off x="3297238" y="2422525"/>
            <a:ext cx="1211262" cy="130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grey 8"/>
          <p:cNvSpPr/>
          <p:nvPr/>
        </p:nvSpPr>
        <p:spPr>
          <a:xfrm>
            <a:off x="755650" y="3805238"/>
            <a:ext cx="1211263" cy="130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4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5605463"/>
            <a:ext cx="4048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grey 6"/>
          <p:cNvSpPr/>
          <p:nvPr/>
        </p:nvSpPr>
        <p:spPr>
          <a:xfrm>
            <a:off x="5881688" y="2422525"/>
            <a:ext cx="1209675" cy="130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grey 7"/>
          <p:cNvSpPr/>
          <p:nvPr/>
        </p:nvSpPr>
        <p:spPr>
          <a:xfrm>
            <a:off x="7196138" y="2422525"/>
            <a:ext cx="1211262" cy="130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0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148263"/>
            <a:ext cx="406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grey 9"/>
          <p:cNvSpPr/>
          <p:nvPr/>
        </p:nvSpPr>
        <p:spPr>
          <a:xfrm>
            <a:off x="2024063" y="3805238"/>
            <a:ext cx="1211262" cy="130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grey 4"/>
          <p:cNvSpPr/>
          <p:nvPr/>
        </p:nvSpPr>
        <p:spPr>
          <a:xfrm>
            <a:off x="4581525" y="2422525"/>
            <a:ext cx="1209675" cy="1306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3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600700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rey 11"/>
          <p:cNvSpPr/>
          <p:nvPr/>
        </p:nvSpPr>
        <p:spPr>
          <a:xfrm>
            <a:off x="4595813" y="3805238"/>
            <a:ext cx="1209675" cy="130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grey 12"/>
          <p:cNvSpPr/>
          <p:nvPr/>
        </p:nvSpPr>
        <p:spPr>
          <a:xfrm>
            <a:off x="5900738" y="3805238"/>
            <a:ext cx="1211262" cy="130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2" grpId="0" animBg="1"/>
      <p:bldP spid="42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6" grpId="0" animBg="1"/>
      <p:bldP spid="57" grpId="0" animBg="1"/>
      <p:bldP spid="69" grpId="0" animBg="1"/>
      <p:bldP spid="70" grpId="0" animBg="1"/>
      <p:bldP spid="72" grpId="0" animBg="1"/>
      <p:bldP spid="73" grpId="0" animBg="1"/>
      <p:bldP spid="75" grpId="0" animBg="1"/>
      <p:bldP spid="76" grpId="0" animBg="1"/>
      <p:bldP spid="81" grpId="0" animBg="1"/>
      <p:bldP spid="82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/>
              <a:t>Homophones Quick Quiz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homophone is the correct word to complete this sentence?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700338"/>
            <a:ext cx="7632700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 </a:t>
            </a:r>
            <a:r>
              <a:rPr lang="en-GB" u="sng" dirty="0">
                <a:latin typeface="+mn-lt"/>
              </a:rPr>
              <a:t>                  </a:t>
            </a:r>
            <a:r>
              <a:rPr lang="en-GB" dirty="0">
                <a:latin typeface="+mn-lt"/>
              </a:rPr>
              <a:t> coming to my party?</a:t>
            </a:r>
          </a:p>
        </p:txBody>
      </p:sp>
      <p:sp>
        <p:nvSpPr>
          <p:cNvPr id="11" name="Correct"/>
          <p:cNvSpPr>
            <a:spLocks noChangeArrowheads="1"/>
          </p:cNvSpPr>
          <p:nvPr/>
        </p:nvSpPr>
        <p:spPr bwMode="auto">
          <a:xfrm>
            <a:off x="755650" y="5438775"/>
            <a:ext cx="7632700" cy="654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You’re correct. Well done!</a:t>
            </a:r>
          </a:p>
        </p:txBody>
      </p:sp>
      <p:sp>
        <p:nvSpPr>
          <p:cNvPr id="7" name="A"/>
          <p:cNvSpPr>
            <a:spLocks/>
          </p:cNvSpPr>
          <p:nvPr/>
        </p:nvSpPr>
        <p:spPr>
          <a:xfrm>
            <a:off x="755650" y="4414838"/>
            <a:ext cx="3700463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whose</a:t>
            </a:r>
          </a:p>
        </p:txBody>
      </p:sp>
      <p:sp>
        <p:nvSpPr>
          <p:cNvPr id="8" name="B"/>
          <p:cNvSpPr>
            <a:spLocks/>
          </p:cNvSpPr>
          <p:nvPr/>
        </p:nvSpPr>
        <p:spPr>
          <a:xfrm>
            <a:off x="4687888" y="4414838"/>
            <a:ext cx="3700462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Who’s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065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/>
              <a:t>Homophones Quick Quiz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homophone is the correct word to complete this sentence?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700338"/>
            <a:ext cx="7632700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altLang="en-US" dirty="0"/>
              <a:t>I’m still waiting for the</a:t>
            </a:r>
            <a:r>
              <a:rPr lang="en-GB" dirty="0">
                <a:latin typeface="+mn-lt"/>
              </a:rPr>
              <a:t> </a:t>
            </a:r>
            <a:r>
              <a:rPr lang="en-GB" u="sng" dirty="0">
                <a:latin typeface="+mn-lt"/>
              </a:rPr>
              <a:t>                  </a:t>
            </a:r>
            <a:r>
              <a:rPr lang="en-GB" dirty="0">
                <a:latin typeface="+mn-lt"/>
              </a:rPr>
              <a:t> </a:t>
            </a:r>
            <a:r>
              <a:rPr lang="en-GB" altLang="en-US" dirty="0"/>
              <a:t>to be delivered.</a:t>
            </a:r>
            <a:endParaRPr lang="en-GB" altLang="en-US" sz="2000" b="1" dirty="0"/>
          </a:p>
        </p:txBody>
      </p:sp>
      <p:sp>
        <p:nvSpPr>
          <p:cNvPr id="11" name="Correct"/>
          <p:cNvSpPr>
            <a:spLocks noChangeArrowheads="1"/>
          </p:cNvSpPr>
          <p:nvPr/>
        </p:nvSpPr>
        <p:spPr bwMode="auto">
          <a:xfrm>
            <a:off x="755650" y="5438775"/>
            <a:ext cx="7632700" cy="654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You’re correct. Well done!</a:t>
            </a:r>
          </a:p>
        </p:txBody>
      </p:sp>
      <p:sp>
        <p:nvSpPr>
          <p:cNvPr id="7" name="A"/>
          <p:cNvSpPr>
            <a:spLocks/>
          </p:cNvSpPr>
          <p:nvPr/>
        </p:nvSpPr>
        <p:spPr>
          <a:xfrm>
            <a:off x="755650" y="4414838"/>
            <a:ext cx="3700463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mail</a:t>
            </a:r>
          </a:p>
        </p:txBody>
      </p:sp>
      <p:sp>
        <p:nvSpPr>
          <p:cNvPr id="8" name="B"/>
          <p:cNvSpPr>
            <a:spLocks/>
          </p:cNvSpPr>
          <p:nvPr/>
        </p:nvSpPr>
        <p:spPr>
          <a:xfrm>
            <a:off x="4687888" y="4414838"/>
            <a:ext cx="3700462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065B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/>
              <a:t>Homophones Quick Quiz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homophone is the correct word to complete this sentence?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700338"/>
            <a:ext cx="7632700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altLang="en-US" dirty="0"/>
              <a:t>Tie a</a:t>
            </a:r>
            <a:r>
              <a:rPr lang="en-GB" dirty="0">
                <a:latin typeface="+mn-lt"/>
              </a:rPr>
              <a:t> </a:t>
            </a:r>
            <a:r>
              <a:rPr lang="en-GB" u="sng" dirty="0">
                <a:latin typeface="+mn-lt"/>
              </a:rPr>
              <a:t>                  </a:t>
            </a:r>
            <a:r>
              <a:rPr lang="en-GB" dirty="0">
                <a:latin typeface="+mn-lt"/>
              </a:rPr>
              <a:t> </a:t>
            </a:r>
            <a:r>
              <a:rPr lang="en-GB" altLang="en-US" dirty="0"/>
              <a:t>in the rope.</a:t>
            </a:r>
            <a:endParaRPr lang="en-GB" altLang="en-US" sz="2000" b="1" dirty="0"/>
          </a:p>
        </p:txBody>
      </p:sp>
      <p:sp>
        <p:nvSpPr>
          <p:cNvPr id="11" name="Correct"/>
          <p:cNvSpPr>
            <a:spLocks noChangeArrowheads="1"/>
          </p:cNvSpPr>
          <p:nvPr/>
        </p:nvSpPr>
        <p:spPr bwMode="auto">
          <a:xfrm>
            <a:off x="755650" y="5438775"/>
            <a:ext cx="7632700" cy="654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You’re correct. Well done!</a:t>
            </a:r>
          </a:p>
        </p:txBody>
      </p:sp>
      <p:sp>
        <p:nvSpPr>
          <p:cNvPr id="7" name="A"/>
          <p:cNvSpPr>
            <a:spLocks/>
          </p:cNvSpPr>
          <p:nvPr/>
        </p:nvSpPr>
        <p:spPr>
          <a:xfrm>
            <a:off x="755650" y="4414838"/>
            <a:ext cx="3700463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not</a:t>
            </a:r>
          </a:p>
        </p:txBody>
      </p:sp>
      <p:sp>
        <p:nvSpPr>
          <p:cNvPr id="8" name="B"/>
          <p:cNvSpPr>
            <a:spLocks/>
          </p:cNvSpPr>
          <p:nvPr/>
        </p:nvSpPr>
        <p:spPr>
          <a:xfrm>
            <a:off x="4687888" y="4414838"/>
            <a:ext cx="3700462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knot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065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/>
              <a:t>Homophones Quick Quiz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homophone is the correct word to complete this sentence?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700338"/>
            <a:ext cx="7632700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It isn’t</a:t>
            </a:r>
            <a:r>
              <a:rPr lang="en-GB" dirty="0">
                <a:latin typeface="+mn-lt"/>
              </a:rPr>
              <a:t> </a:t>
            </a:r>
            <a:r>
              <a:rPr lang="en-GB" u="sng" dirty="0">
                <a:latin typeface="+mn-lt"/>
              </a:rPr>
              <a:t>                  </a:t>
            </a:r>
            <a:r>
              <a:rPr lang="en-GB" dirty="0">
                <a:latin typeface="+mn-lt"/>
              </a:rPr>
              <a:t> if you get another turn.</a:t>
            </a:r>
          </a:p>
        </p:txBody>
      </p:sp>
      <p:sp>
        <p:nvSpPr>
          <p:cNvPr id="11" name="Correct"/>
          <p:cNvSpPr>
            <a:spLocks noChangeArrowheads="1"/>
          </p:cNvSpPr>
          <p:nvPr/>
        </p:nvSpPr>
        <p:spPr bwMode="auto">
          <a:xfrm>
            <a:off x="755650" y="5438775"/>
            <a:ext cx="7632700" cy="654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You’re correct. Well done!</a:t>
            </a:r>
          </a:p>
        </p:txBody>
      </p:sp>
      <p:sp>
        <p:nvSpPr>
          <p:cNvPr id="7" name="A"/>
          <p:cNvSpPr>
            <a:spLocks/>
          </p:cNvSpPr>
          <p:nvPr/>
        </p:nvSpPr>
        <p:spPr>
          <a:xfrm>
            <a:off x="755650" y="4414838"/>
            <a:ext cx="3700463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fare</a:t>
            </a:r>
          </a:p>
        </p:txBody>
      </p:sp>
      <p:sp>
        <p:nvSpPr>
          <p:cNvPr id="8" name="B"/>
          <p:cNvSpPr>
            <a:spLocks/>
          </p:cNvSpPr>
          <p:nvPr/>
        </p:nvSpPr>
        <p:spPr>
          <a:xfrm>
            <a:off x="4687888" y="4414838"/>
            <a:ext cx="3700462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fair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065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/>
              <a:t>Homophones Quick Quiz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homophone is the correct word to complete this sentence?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700338"/>
            <a:ext cx="7632700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“All I want is a bit of</a:t>
            </a:r>
            <a:r>
              <a:rPr lang="en-GB" dirty="0">
                <a:latin typeface="+mn-lt"/>
              </a:rPr>
              <a:t> </a:t>
            </a:r>
            <a:r>
              <a:rPr lang="en-GB" u="sng" dirty="0">
                <a:latin typeface="+mn-lt"/>
              </a:rPr>
              <a:t>                  </a:t>
            </a:r>
            <a:r>
              <a:rPr lang="en-GB" dirty="0">
                <a:latin typeface="+mn-lt"/>
              </a:rPr>
              <a:t> and quiet!” screamed Mum.</a:t>
            </a:r>
          </a:p>
        </p:txBody>
      </p:sp>
      <p:sp>
        <p:nvSpPr>
          <p:cNvPr id="11" name="Correct"/>
          <p:cNvSpPr>
            <a:spLocks noChangeArrowheads="1"/>
          </p:cNvSpPr>
          <p:nvPr/>
        </p:nvSpPr>
        <p:spPr bwMode="auto">
          <a:xfrm>
            <a:off x="755650" y="5438775"/>
            <a:ext cx="7632700" cy="654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You’re correct. Well done!</a:t>
            </a:r>
          </a:p>
        </p:txBody>
      </p:sp>
      <p:sp>
        <p:nvSpPr>
          <p:cNvPr id="7" name="A"/>
          <p:cNvSpPr>
            <a:spLocks/>
          </p:cNvSpPr>
          <p:nvPr/>
        </p:nvSpPr>
        <p:spPr>
          <a:xfrm>
            <a:off x="755650" y="4414838"/>
            <a:ext cx="3700463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piece</a:t>
            </a:r>
          </a:p>
        </p:txBody>
      </p:sp>
      <p:sp>
        <p:nvSpPr>
          <p:cNvPr id="8" name="B"/>
          <p:cNvSpPr>
            <a:spLocks/>
          </p:cNvSpPr>
          <p:nvPr/>
        </p:nvSpPr>
        <p:spPr>
          <a:xfrm>
            <a:off x="4687888" y="4414838"/>
            <a:ext cx="3700462" cy="814387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peace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065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308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 SemiBold</vt:lpstr>
      <vt:lpstr>Calibri</vt:lpstr>
      <vt:lpstr>Twinkl</vt:lpstr>
      <vt:lpstr>Sassoon Infant Rg</vt:lpstr>
      <vt:lpstr>Arial</vt:lpstr>
      <vt:lpstr>Office Theme</vt:lpstr>
      <vt:lpstr>PowerPoint Presentation</vt:lpstr>
      <vt:lpstr>What Is a Homophone?</vt:lpstr>
      <vt:lpstr>What Is a Homophone?</vt:lpstr>
      <vt:lpstr>Pears or Pairs?</vt:lpstr>
      <vt:lpstr>Homophones Quick Quiz</vt:lpstr>
      <vt:lpstr>Homophones Quick Quiz</vt:lpstr>
      <vt:lpstr>Homophones Quick Quiz</vt:lpstr>
      <vt:lpstr>Homophones Quick Quiz</vt:lpstr>
      <vt:lpstr>Homophones 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Ashton Leung</dc:creator>
  <cp:lastModifiedBy>Staff</cp:lastModifiedBy>
  <cp:revision>230</cp:revision>
  <dcterms:created xsi:type="dcterms:W3CDTF">2017-08-10T09:05:55Z</dcterms:created>
  <dcterms:modified xsi:type="dcterms:W3CDTF">2020-06-29T08:19:03Z</dcterms:modified>
</cp:coreProperties>
</file>