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91" r:id="rId6"/>
    <p:sldId id="309" r:id="rId7"/>
    <p:sldId id="310" r:id="rId8"/>
    <p:sldId id="303" r:id="rId9"/>
    <p:sldId id="311" r:id="rId10"/>
    <p:sldId id="312" r:id="rId11"/>
    <p:sldId id="313" r:id="rId12"/>
    <p:sldId id="314" r:id="rId13"/>
    <p:sldId id="315" r:id="rId14"/>
    <p:sldId id="320" r:id="rId15"/>
    <p:sldId id="316" r:id="rId16"/>
    <p:sldId id="317" r:id="rId17"/>
    <p:sldId id="318" r:id="rId18"/>
    <p:sldId id="264" r:id="rId19"/>
  </p:sldIdLst>
  <p:sldSz cx="9144000" cy="6858000" type="screen4x3"/>
  <p:notesSz cx="6858000" cy="9144000"/>
  <p:embeddedFontLst>
    <p:embeddedFont>
      <p:font typeface="Sassoon Infant Md" panose="02000603050000020003" charset="0"/>
      <p:regular r:id="rId20"/>
    </p:embeddedFont>
    <p:embeddedFont>
      <p:font typeface="Tuffy" panose="020B0603060100000000" charset="0"/>
      <p:regular r:id="rId21"/>
      <p:bold r:id="rId22"/>
      <p:italic r:id="rId23"/>
      <p:boldItalic r:id="rId24"/>
    </p:embeddedFont>
    <p:embeddedFont>
      <p:font typeface="Twinkl SemiBold" pitchFamily="2" charset="0"/>
      <p:bold r:id="rId25"/>
    </p:embeddedFont>
    <p:embeddedFont>
      <p:font typeface="Twinkl" pitchFamily="2" charset="0"/>
      <p:regular r:id="rId26"/>
      <p:bold r:id="rId27"/>
    </p:embeddedFont>
    <p:embeddedFont>
      <p:font typeface="Sassoon Infant Rg" panose="02000503030000020003" charset="0"/>
      <p:regular r:id="rId28"/>
      <p:bold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61">
          <p15:clr>
            <a:srgbClr val="A4A3A4"/>
          </p15:clr>
        </p15:guide>
        <p15:guide id="6" pos="5465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48AE"/>
    <a:srgbClr val="C5DC46"/>
    <a:srgbClr val="25BDBE"/>
    <a:srgbClr val="605BB8"/>
    <a:srgbClr val="A8BE24"/>
    <a:srgbClr val="9BAF21"/>
    <a:srgbClr val="21AAA7"/>
    <a:srgbClr val="19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  <p:guide pos="317"/>
        <p:guide pos="476"/>
        <p:guide pos="5261"/>
        <p:guide pos="5465"/>
        <p:guide orient="horz" pos="323"/>
        <p:guide orient="horz" pos="482"/>
        <p:guide orient="horz" pos="3952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3846E7-E515-4BC6-91A8-2403E148B66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57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84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83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98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79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61616"/>
                </a:solidFill>
                <a:latin typeface="Twinkl" pitchFamily="2" charset="0"/>
                <a:cs typeface="Twinkl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7E18C0C0-4152-4708-8D85-1B721C30A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FE533689-B71F-404E-A9E7-1B94C51BD98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B75286-00C6-45D5-A792-3B62AE34B04C}" type="datetimeFigureOut">
              <a:rPr lang="en-US"/>
              <a:pPr>
                <a:defRPr/>
              </a:pPr>
              <a:t>6/19/2020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C094DDC0-0751-43FC-A196-085C5026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7C7E1D-D158-431F-9C5D-A68A42037A7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69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C91E238-E2EC-4016-A734-B41B6B0506E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47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AF5E969-C42B-466D-9080-C043D0F97C2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FE5DECAB-2A05-4B25-8498-EBA3FBF8D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84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E264651-31E3-4283-A7FA-12C6CA6CC5A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90537AED-697D-4814-A02B-2A7450355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3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A94E7E0-31B5-4150-93ED-919A6B7A6AF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8DA052AE-6160-4393-9838-3FDDD0817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6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DB2FD64-7F62-41C4-B050-6AA8EEE3BF4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72BC4829-E745-4B20-AA6B-C15CD1DA6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9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86380F9-5BEA-47D3-ABA1-D91815A2660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654940C8-D25A-4195-B8AD-0F7331C36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EBA7AAD-46F8-4AD9-961B-A5F1F057F09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6E8989DB-34B9-496F-8B91-47BE30E6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38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6C69BAF-D7E8-4749-9485-964C3E8441F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B1C24-FA3B-469F-906E-4EDC70B5D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43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B01D47B-404B-4138-8E95-2739CAC434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9DF876-7129-4DE9-9CD3-199D2C8E6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13" r:id="rId10"/>
    <p:sldLayoutId id="2147484014" r:id="rId11"/>
    <p:sldLayoutId id="2147484015" r:id="rId12"/>
    <p:sldLayoutId id="2147484016" r:id="rId13"/>
    <p:sldLayoutId id="2147484026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4F4E706-BE22-4287-941C-6388671F8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6">
            <a:extLst>
              <a:ext uri="{FF2B5EF4-FFF2-40B4-BE49-F238E27FC236}">
                <a16:creationId xmlns:a16="http://schemas.microsoft.com/office/drawing/2014/main" id="{5A96A78A-A0C4-4523-9B6B-902DBAA26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FC9C8-7F6D-4804-89A7-C856423DC291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4583F0-8115-4AC3-AAC5-B25E4BD581F5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Box 10">
            <a:extLst>
              <a:ext uri="{FF2B5EF4-FFF2-40B4-BE49-F238E27FC236}">
                <a16:creationId xmlns:a16="http://schemas.microsoft.com/office/drawing/2014/main" id="{70563CD2-3E60-4E12-88A4-0A8AA0ABB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Tuffy" panose="020B0603060100000000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Tuffy" panose="020B0603060100000000" pitchFamily="34" charset="0"/>
              </a:rPr>
              <a:t>| Year 4 | Position and Direction | Translations | Lesson 3 of 3: 2D Shape Translations</a:t>
            </a:r>
          </a:p>
        </p:txBody>
      </p:sp>
      <p:sp>
        <p:nvSpPr>
          <p:cNvPr id="12295" name="Title 17">
            <a:extLst>
              <a:ext uri="{FF2B5EF4-FFF2-40B4-BE49-F238E27FC236}">
                <a16:creationId xmlns:a16="http://schemas.microsoft.com/office/drawing/2014/main" id="{099A9705-5DD4-43CF-94FB-511B91C7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/>
              <a:t>Maths</a:t>
            </a:r>
            <a:endParaRPr lang="en-GB" altLang="en-US" sz="5400" b="0"/>
          </a:p>
        </p:txBody>
      </p:sp>
      <p:sp>
        <p:nvSpPr>
          <p:cNvPr id="12296" name="Text Placeholder 16">
            <a:extLst>
              <a:ext uri="{FF2B5EF4-FFF2-40B4-BE49-F238E27FC236}">
                <a16:creationId xmlns:a16="http://schemas.microsoft.com/office/drawing/2014/main" id="{1E031545-FB93-41F1-9B07-F9FFF0B97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Position and Direction</a:t>
            </a:r>
          </a:p>
        </p:txBody>
      </p:sp>
      <p:pic>
        <p:nvPicPr>
          <p:cNvPr id="12297" name="Picture 2">
            <a:extLst>
              <a:ext uri="{FF2B5EF4-FFF2-40B4-BE49-F238E27FC236}">
                <a16:creationId xmlns:a16="http://schemas.microsoft.com/office/drawing/2014/main" id="{805DE10D-6613-48FC-96C1-E78591778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entagon 26">
            <a:extLst>
              <a:ext uri="{FF2B5EF4-FFF2-40B4-BE49-F238E27FC236}">
                <a16:creationId xmlns:a16="http://schemas.microsoft.com/office/drawing/2014/main" id="{0E9C1B86-34E9-4F54-A071-24D22645C8C2}"/>
              </a:ext>
            </a:extLst>
          </p:cNvPr>
          <p:cNvSpPr/>
          <p:nvPr/>
        </p:nvSpPr>
        <p:spPr>
          <a:xfrm>
            <a:off x="5461000" y="3225800"/>
            <a:ext cx="2841625" cy="763588"/>
          </a:xfrm>
          <a:prstGeom prst="homePlat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Starts at</a:t>
            </a:r>
          </a:p>
          <a:p>
            <a:pPr algn="ctr">
              <a:defRPr/>
            </a:pPr>
            <a:r>
              <a:rPr lang="en-GB" dirty="0"/>
              <a:t> </a:t>
            </a:r>
            <a:r>
              <a:rPr lang="en-GB" b="1" dirty="0"/>
              <a:t>(1,1), (3,1), (2,4) </a:t>
            </a:r>
          </a:p>
        </p:txBody>
      </p:sp>
      <p:sp>
        <p:nvSpPr>
          <p:cNvPr id="28" name="Pentagon 27">
            <a:extLst>
              <a:ext uri="{FF2B5EF4-FFF2-40B4-BE49-F238E27FC236}">
                <a16:creationId xmlns:a16="http://schemas.microsoft.com/office/drawing/2014/main" id="{B017F36E-6887-49A2-BA33-A565C1CC7127}"/>
              </a:ext>
            </a:extLst>
          </p:cNvPr>
          <p:cNvSpPr/>
          <p:nvPr/>
        </p:nvSpPr>
        <p:spPr>
          <a:xfrm>
            <a:off x="5461000" y="4113213"/>
            <a:ext cx="2841625" cy="762000"/>
          </a:xfrm>
          <a:prstGeom prst="homePlat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Translates</a:t>
            </a:r>
          </a:p>
          <a:p>
            <a:pPr algn="ctr">
              <a:defRPr/>
            </a:pPr>
            <a:r>
              <a:rPr lang="en-GB" b="1" dirty="0"/>
              <a:t>Right 3, Up 2</a:t>
            </a:r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52B01F7B-678C-4C5F-B874-1F0911018531}"/>
              </a:ext>
            </a:extLst>
          </p:cNvPr>
          <p:cNvSpPr/>
          <p:nvPr/>
        </p:nvSpPr>
        <p:spPr>
          <a:xfrm>
            <a:off x="5461000" y="4991100"/>
            <a:ext cx="2841625" cy="765175"/>
          </a:xfrm>
          <a:prstGeom prst="homePlate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Finishes at</a:t>
            </a:r>
          </a:p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(4, 3), (6,3), (5,6)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24B71C-75B9-4DD8-8885-30CD150FB922}"/>
              </a:ext>
            </a:extLst>
          </p:cNvPr>
          <p:cNvSpPr/>
          <p:nvPr/>
        </p:nvSpPr>
        <p:spPr>
          <a:xfrm>
            <a:off x="1923038" y="696913"/>
            <a:ext cx="529792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Translating 2D Shapes</a:t>
            </a:r>
            <a:endParaRPr lang="en-GB" sz="4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04FF64-C2F4-4845-B908-8C7434B6722E}"/>
              </a:ext>
            </a:extLst>
          </p:cNvPr>
          <p:cNvGraphicFramePr>
            <a:graphicFrameLocks noGrp="1"/>
          </p:cNvGraphicFramePr>
          <p:nvPr/>
        </p:nvGraphicFramePr>
        <p:xfrm>
          <a:off x="1050925" y="1473200"/>
          <a:ext cx="4410078" cy="428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84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61" name="TextBox 5">
            <a:extLst>
              <a:ext uri="{FF2B5EF4-FFF2-40B4-BE49-F238E27FC236}">
                <a16:creationId xmlns:a16="http://schemas.microsoft.com/office/drawing/2014/main" id="{64CD4B90-C8D5-456A-964F-62C01EFEA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5707063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62" name="TextBox 17">
            <a:extLst>
              <a:ext uri="{FF2B5EF4-FFF2-40B4-BE49-F238E27FC236}">
                <a16:creationId xmlns:a16="http://schemas.microsoft.com/office/drawing/2014/main" id="{E5EE93A7-AA7F-4264-A421-CB30BD717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743575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563" name="TextBox 20">
            <a:extLst>
              <a:ext uri="{FF2B5EF4-FFF2-40B4-BE49-F238E27FC236}">
                <a16:creationId xmlns:a16="http://schemas.microsoft.com/office/drawing/2014/main" id="{3819428A-1789-4DE6-9AAE-1278D9C5B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5748338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64" name="TextBox 21">
            <a:extLst>
              <a:ext uri="{FF2B5EF4-FFF2-40B4-BE49-F238E27FC236}">
                <a16:creationId xmlns:a16="http://schemas.microsoft.com/office/drawing/2014/main" id="{BA92562A-5F0D-41F2-A60F-391259D50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565" name="TextBox 22">
            <a:extLst>
              <a:ext uri="{FF2B5EF4-FFF2-40B4-BE49-F238E27FC236}">
                <a16:creationId xmlns:a16="http://schemas.microsoft.com/office/drawing/2014/main" id="{31EF452C-4486-4E2A-804A-3DE30074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566" name="TextBox 23">
            <a:extLst>
              <a:ext uri="{FF2B5EF4-FFF2-40B4-BE49-F238E27FC236}">
                <a16:creationId xmlns:a16="http://schemas.microsoft.com/office/drawing/2014/main" id="{8F63699B-4D8A-469F-A23F-149D0FF0F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567" name="TextBox 24">
            <a:extLst>
              <a:ext uri="{FF2B5EF4-FFF2-40B4-BE49-F238E27FC236}">
                <a16:creationId xmlns:a16="http://schemas.microsoft.com/office/drawing/2014/main" id="{77191871-ECF5-4CB1-AE6C-82AC78A1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568" name="TextBox 25">
            <a:extLst>
              <a:ext uri="{FF2B5EF4-FFF2-40B4-BE49-F238E27FC236}">
                <a16:creationId xmlns:a16="http://schemas.microsoft.com/office/drawing/2014/main" id="{3936EA90-3F60-40D4-B2C3-20B11BFDD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856163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569" name="TextBox 26">
            <a:extLst>
              <a:ext uri="{FF2B5EF4-FFF2-40B4-BE49-F238E27FC236}">
                <a16:creationId xmlns:a16="http://schemas.microsoft.com/office/drawing/2014/main" id="{008D3862-3362-444B-82D5-D2842574A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141788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70" name="TextBox 27">
            <a:extLst>
              <a:ext uri="{FF2B5EF4-FFF2-40B4-BE49-F238E27FC236}">
                <a16:creationId xmlns:a16="http://schemas.microsoft.com/office/drawing/2014/main" id="{AB6083EA-3C54-43A6-B8FB-1BF406EC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411538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571" name="TextBox 28">
            <a:extLst>
              <a:ext uri="{FF2B5EF4-FFF2-40B4-BE49-F238E27FC236}">
                <a16:creationId xmlns:a16="http://schemas.microsoft.com/office/drawing/2014/main" id="{2EFBD2F2-C6E2-4A4A-80A4-477DCE9C8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271145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572" name="TextBox 29">
            <a:extLst>
              <a:ext uri="{FF2B5EF4-FFF2-40B4-BE49-F238E27FC236}">
                <a16:creationId xmlns:a16="http://schemas.microsoft.com/office/drawing/2014/main" id="{8994B6E6-4FD3-467C-9270-A4506A276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9970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573" name="TextBox 30">
            <a:extLst>
              <a:ext uri="{FF2B5EF4-FFF2-40B4-BE49-F238E27FC236}">
                <a16:creationId xmlns:a16="http://schemas.microsoft.com/office/drawing/2014/main" id="{66A5F0D9-6442-4011-9860-7CBBDA391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306513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21574" name="triangle">
            <a:extLst>
              <a:ext uri="{FF2B5EF4-FFF2-40B4-BE49-F238E27FC236}">
                <a16:creationId xmlns:a16="http://schemas.microsoft.com/office/drawing/2014/main" id="{CB3E15E0-C2D7-4328-B731-E300767FF964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2924175"/>
            <a:ext cx="1570038" cy="2232025"/>
            <a:chOff x="1600242" y="2755279"/>
            <a:chExt cx="1408586" cy="200249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FCD0560A-4BBF-4554-9470-2A2E060CD991}"/>
                </a:ext>
              </a:extLst>
            </p:cNvPr>
            <p:cNvSpPr/>
            <p:nvPr/>
          </p:nvSpPr>
          <p:spPr>
            <a:xfrm>
              <a:off x="1717031" y="2755279"/>
              <a:ext cx="1291797" cy="1904217"/>
            </a:xfrm>
            <a:prstGeom prst="triangl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0C74C05-699E-4D41-9D7A-DF6A90E83469}"/>
                </a:ext>
              </a:extLst>
            </p:cNvPr>
            <p:cNvSpPr/>
            <p:nvPr/>
          </p:nvSpPr>
          <p:spPr>
            <a:xfrm>
              <a:off x="1600242" y="4555526"/>
              <a:ext cx="202244" cy="202243"/>
            </a:xfrm>
            <a:prstGeom prst="ellipse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3356588-7C80-4FBC-A80B-D76331BB1085}"/>
              </a:ext>
            </a:extLst>
          </p:cNvPr>
          <p:cNvSpPr/>
          <p:nvPr/>
        </p:nvSpPr>
        <p:spPr>
          <a:xfrm>
            <a:off x="5586413" y="1408113"/>
            <a:ext cx="285273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When describing the translation of the purple triangle, we can also include the coordinates  of the starting and finishing position:</a:t>
            </a:r>
          </a:p>
        </p:txBody>
      </p:sp>
      <p:grpSp>
        <p:nvGrpSpPr>
          <p:cNvPr id="24" name="triangle" hidden="1">
            <a:extLst>
              <a:ext uri="{FF2B5EF4-FFF2-40B4-BE49-F238E27FC236}">
                <a16:creationId xmlns:a16="http://schemas.microsoft.com/office/drawing/2014/main" id="{CFBFAC68-58C4-4D57-9B32-9A5D1B72EE13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2840038"/>
            <a:ext cx="1658938" cy="2314575"/>
            <a:chOff x="1600242" y="2648149"/>
            <a:chExt cx="1513824" cy="2109619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143224D7-C9AE-49D2-8BD5-D991EDBDE63B}"/>
                </a:ext>
              </a:extLst>
            </p:cNvPr>
            <p:cNvSpPr/>
            <p:nvPr/>
          </p:nvSpPr>
          <p:spPr>
            <a:xfrm>
              <a:off x="1716133" y="2755222"/>
              <a:ext cx="1292182" cy="1904155"/>
            </a:xfrm>
            <a:prstGeom prst="triangl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0A4573F-8C4C-4166-A0E4-5191D7143475}"/>
                </a:ext>
              </a:extLst>
            </p:cNvPr>
            <p:cNvSpPr/>
            <p:nvPr/>
          </p:nvSpPr>
          <p:spPr>
            <a:xfrm>
              <a:off x="1600242" y="4556645"/>
              <a:ext cx="201361" cy="201123"/>
            </a:xfrm>
            <a:prstGeom prst="ellipse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7E353B-4809-45DC-9FE2-2B8F711A1E95}"/>
                </a:ext>
              </a:extLst>
            </p:cNvPr>
            <p:cNvSpPr/>
            <p:nvPr/>
          </p:nvSpPr>
          <p:spPr>
            <a:xfrm>
              <a:off x="2262269" y="2648149"/>
              <a:ext cx="201360" cy="201122"/>
            </a:xfrm>
            <a:prstGeom prst="ellipse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9D1D6F8-F154-483A-BD15-075B06AC13E1}"/>
                </a:ext>
              </a:extLst>
            </p:cNvPr>
            <p:cNvSpPr/>
            <p:nvPr/>
          </p:nvSpPr>
          <p:spPr>
            <a:xfrm>
              <a:off x="2912705" y="4542175"/>
              <a:ext cx="201361" cy="201123"/>
            </a:xfrm>
            <a:prstGeom prst="ellipse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1F46D4E7-2DE1-4A05-B23F-D90BA63AA963}"/>
              </a:ext>
            </a:extLst>
          </p:cNvPr>
          <p:cNvSpPr/>
          <p:nvPr/>
        </p:nvSpPr>
        <p:spPr bwMode="auto">
          <a:xfrm>
            <a:off x="2416175" y="2840038"/>
            <a:ext cx="220663" cy="220662"/>
          </a:xfrm>
          <a:prstGeom prst="ellips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D7729E7-684A-4071-818F-B93CC2428959}"/>
              </a:ext>
            </a:extLst>
          </p:cNvPr>
          <p:cNvSpPr/>
          <p:nvPr/>
        </p:nvSpPr>
        <p:spPr bwMode="auto">
          <a:xfrm>
            <a:off x="3128963" y="4918075"/>
            <a:ext cx="220662" cy="220663"/>
          </a:xfrm>
          <a:prstGeom prst="ellips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3837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37 -0.00116 L 0.24271 -0.210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entagon 26">
            <a:extLst>
              <a:ext uri="{FF2B5EF4-FFF2-40B4-BE49-F238E27FC236}">
                <a16:creationId xmlns:a16="http://schemas.microsoft.com/office/drawing/2014/main" id="{8065B1A1-73AF-4A32-95B2-BAFF4A644236}"/>
              </a:ext>
            </a:extLst>
          </p:cNvPr>
          <p:cNvSpPr/>
          <p:nvPr/>
        </p:nvSpPr>
        <p:spPr>
          <a:xfrm>
            <a:off x="5461000" y="3225800"/>
            <a:ext cx="2890838" cy="763588"/>
          </a:xfrm>
          <a:prstGeom prst="homePlat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Starts at</a:t>
            </a:r>
          </a:p>
          <a:p>
            <a:pPr algn="ctr">
              <a:defRPr/>
            </a:pPr>
            <a:r>
              <a:rPr lang="en-GB" dirty="0"/>
              <a:t> </a:t>
            </a:r>
            <a:r>
              <a:rPr lang="en-GB" b="1" dirty="0"/>
              <a:t>(3,4), (6,4), (6,5), (3,5) </a:t>
            </a:r>
          </a:p>
        </p:txBody>
      </p:sp>
      <p:sp>
        <p:nvSpPr>
          <p:cNvPr id="28" name="Pentagon 27">
            <a:extLst>
              <a:ext uri="{FF2B5EF4-FFF2-40B4-BE49-F238E27FC236}">
                <a16:creationId xmlns:a16="http://schemas.microsoft.com/office/drawing/2014/main" id="{8C29FA35-71A9-4182-B8D4-52E2FC84C4D0}"/>
              </a:ext>
            </a:extLst>
          </p:cNvPr>
          <p:cNvSpPr/>
          <p:nvPr/>
        </p:nvSpPr>
        <p:spPr>
          <a:xfrm>
            <a:off x="5461000" y="4113213"/>
            <a:ext cx="2890838" cy="762000"/>
          </a:xfrm>
          <a:prstGeom prst="homePlat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Translates</a:t>
            </a:r>
          </a:p>
          <a:p>
            <a:pPr algn="ctr">
              <a:defRPr/>
            </a:pPr>
            <a:r>
              <a:rPr lang="en-GB" b="1" dirty="0"/>
              <a:t>Left 2, Down 4</a:t>
            </a:r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54D6518E-0E09-44C3-BAB1-C91E9AE0097F}"/>
              </a:ext>
            </a:extLst>
          </p:cNvPr>
          <p:cNvSpPr/>
          <p:nvPr/>
        </p:nvSpPr>
        <p:spPr>
          <a:xfrm>
            <a:off x="5461000" y="4991100"/>
            <a:ext cx="2890838" cy="765175"/>
          </a:xfrm>
          <a:prstGeom prst="homePlate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Finishes at</a:t>
            </a:r>
          </a:p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(1,0), (4,0), (4,1), (1,1)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63423-A684-4273-A53C-837FD6ED97A1}"/>
              </a:ext>
            </a:extLst>
          </p:cNvPr>
          <p:cNvSpPr/>
          <p:nvPr/>
        </p:nvSpPr>
        <p:spPr>
          <a:xfrm>
            <a:off x="1923038" y="696913"/>
            <a:ext cx="529792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Translating 2D Shapes</a:t>
            </a:r>
            <a:endParaRPr lang="en-GB" sz="4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272646-86A3-4502-BB26-E406639AD569}"/>
              </a:ext>
            </a:extLst>
          </p:cNvPr>
          <p:cNvGraphicFramePr>
            <a:graphicFrameLocks noGrp="1"/>
          </p:cNvGraphicFramePr>
          <p:nvPr/>
        </p:nvGraphicFramePr>
        <p:xfrm>
          <a:off x="1050925" y="1473200"/>
          <a:ext cx="4410078" cy="428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84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85" name="TextBox 5">
            <a:extLst>
              <a:ext uri="{FF2B5EF4-FFF2-40B4-BE49-F238E27FC236}">
                <a16:creationId xmlns:a16="http://schemas.microsoft.com/office/drawing/2014/main" id="{A31AE9F3-6068-4993-92ED-D1E2BCCD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5707063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586" name="TextBox 17">
            <a:extLst>
              <a:ext uri="{FF2B5EF4-FFF2-40B4-BE49-F238E27FC236}">
                <a16:creationId xmlns:a16="http://schemas.microsoft.com/office/drawing/2014/main" id="{A0E0110D-92A1-464E-9A7E-8D82AC23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743575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87" name="TextBox 20">
            <a:extLst>
              <a:ext uri="{FF2B5EF4-FFF2-40B4-BE49-F238E27FC236}">
                <a16:creationId xmlns:a16="http://schemas.microsoft.com/office/drawing/2014/main" id="{8453795A-850B-462F-B450-F3E49249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5748338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88" name="TextBox 21">
            <a:extLst>
              <a:ext uri="{FF2B5EF4-FFF2-40B4-BE49-F238E27FC236}">
                <a16:creationId xmlns:a16="http://schemas.microsoft.com/office/drawing/2014/main" id="{4EB4265E-BE47-4A24-9B0D-00694E40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589" name="TextBox 22">
            <a:extLst>
              <a:ext uri="{FF2B5EF4-FFF2-40B4-BE49-F238E27FC236}">
                <a16:creationId xmlns:a16="http://schemas.microsoft.com/office/drawing/2014/main" id="{60A8577C-DCEC-4B87-844D-A2C150A86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590" name="TextBox 23">
            <a:extLst>
              <a:ext uri="{FF2B5EF4-FFF2-40B4-BE49-F238E27FC236}">
                <a16:creationId xmlns:a16="http://schemas.microsoft.com/office/drawing/2014/main" id="{CAFF21EE-CE8C-4BFD-A9C6-BD7641987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591" name="TextBox 24">
            <a:extLst>
              <a:ext uri="{FF2B5EF4-FFF2-40B4-BE49-F238E27FC236}">
                <a16:creationId xmlns:a16="http://schemas.microsoft.com/office/drawing/2014/main" id="{8DEFECA7-777B-4C03-8F2C-A9A6CBC0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592" name="TextBox 25">
            <a:extLst>
              <a:ext uri="{FF2B5EF4-FFF2-40B4-BE49-F238E27FC236}">
                <a16:creationId xmlns:a16="http://schemas.microsoft.com/office/drawing/2014/main" id="{7E5EDE3A-2237-4899-8374-87A319306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856163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93" name="TextBox 26">
            <a:extLst>
              <a:ext uri="{FF2B5EF4-FFF2-40B4-BE49-F238E27FC236}">
                <a16:creationId xmlns:a16="http://schemas.microsoft.com/office/drawing/2014/main" id="{59CE4BE2-1B6B-4DD6-8B8C-5E70245E6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141788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94" name="TextBox 27">
            <a:extLst>
              <a:ext uri="{FF2B5EF4-FFF2-40B4-BE49-F238E27FC236}">
                <a16:creationId xmlns:a16="http://schemas.microsoft.com/office/drawing/2014/main" id="{B3EC8B78-6C20-43BB-A17C-5DF183BA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411538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595" name="TextBox 28">
            <a:extLst>
              <a:ext uri="{FF2B5EF4-FFF2-40B4-BE49-F238E27FC236}">
                <a16:creationId xmlns:a16="http://schemas.microsoft.com/office/drawing/2014/main" id="{441A2AF4-2B57-42CC-9ADF-1C06C0EE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271145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596" name="TextBox 29">
            <a:extLst>
              <a:ext uri="{FF2B5EF4-FFF2-40B4-BE49-F238E27FC236}">
                <a16:creationId xmlns:a16="http://schemas.microsoft.com/office/drawing/2014/main" id="{FDB13F3A-9003-4032-B43E-70B9F733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9970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597" name="TextBox 30">
            <a:extLst>
              <a:ext uri="{FF2B5EF4-FFF2-40B4-BE49-F238E27FC236}">
                <a16:creationId xmlns:a16="http://schemas.microsoft.com/office/drawing/2014/main" id="{4CEB45E1-8551-49BC-878D-4B0E4ACA8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306513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D14680-26BE-4629-9145-C12766EBD38C}"/>
              </a:ext>
            </a:extLst>
          </p:cNvPr>
          <p:cNvSpPr/>
          <p:nvPr/>
        </p:nvSpPr>
        <p:spPr>
          <a:xfrm>
            <a:off x="5586413" y="1408113"/>
            <a:ext cx="285273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When describing the translation of the blue rectangle, we can also include the coordinates </a:t>
            </a:r>
          </a:p>
          <a:p>
            <a:pPr>
              <a:defRPr/>
            </a:pPr>
            <a:r>
              <a:rPr lang="en-GB" dirty="0">
                <a:latin typeface="+mn-lt"/>
              </a:rPr>
              <a:t>of the starting and finishing position:</a:t>
            </a:r>
          </a:p>
        </p:txBody>
      </p:sp>
      <p:grpSp>
        <p:nvGrpSpPr>
          <p:cNvPr id="22599" name="rectang">
            <a:extLst>
              <a:ext uri="{FF2B5EF4-FFF2-40B4-BE49-F238E27FC236}">
                <a16:creationId xmlns:a16="http://schemas.microsoft.com/office/drawing/2014/main" id="{43006791-F353-4DFF-A3F7-40ED0ECB777D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2079625"/>
            <a:ext cx="2381250" cy="919163"/>
            <a:chOff x="2910462" y="2014873"/>
            <a:chExt cx="2170054" cy="83797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3A0385D-A3A7-4244-B713-548830D73179}"/>
                </a:ext>
              </a:extLst>
            </p:cNvPr>
            <p:cNvSpPr/>
            <p:nvPr/>
          </p:nvSpPr>
          <p:spPr>
            <a:xfrm>
              <a:off x="3021859" y="2116182"/>
              <a:ext cx="1984876" cy="635353"/>
            </a:xfrm>
            <a:prstGeom prst="rect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7AAC32A-91C1-40EA-BAAD-22242F952CAF}"/>
                </a:ext>
              </a:extLst>
            </p:cNvPr>
            <p:cNvSpPr/>
            <p:nvPr/>
          </p:nvSpPr>
          <p:spPr>
            <a:xfrm>
              <a:off x="2910462" y="2641542"/>
              <a:ext cx="202538" cy="202618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58419F6-C46B-4CBE-951C-0E34A7C8B214}"/>
                </a:ext>
              </a:extLst>
            </p:cNvPr>
            <p:cNvSpPr/>
            <p:nvPr/>
          </p:nvSpPr>
          <p:spPr>
            <a:xfrm>
              <a:off x="2910462" y="2014873"/>
              <a:ext cx="202538" cy="202618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60AE97B-9130-43BE-B6C2-06954D86DA36}"/>
                </a:ext>
              </a:extLst>
            </p:cNvPr>
            <p:cNvSpPr/>
            <p:nvPr/>
          </p:nvSpPr>
          <p:spPr>
            <a:xfrm>
              <a:off x="4877978" y="2014873"/>
              <a:ext cx="202538" cy="202618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DA67C7-709D-4BBC-8755-27417486FA45}"/>
                </a:ext>
              </a:extLst>
            </p:cNvPr>
            <p:cNvSpPr/>
            <p:nvPr/>
          </p:nvSpPr>
          <p:spPr>
            <a:xfrm>
              <a:off x="4877978" y="2650226"/>
              <a:ext cx="202538" cy="202618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2" name="rectang">
            <a:extLst>
              <a:ext uri="{FF2B5EF4-FFF2-40B4-BE49-F238E27FC236}">
                <a16:creationId xmlns:a16="http://schemas.microsoft.com/office/drawing/2014/main" id="{0CA60B0E-2C2E-4707-9E2D-428CBA3E8563}"/>
              </a:ext>
            </a:extLst>
          </p:cNvPr>
          <p:cNvGrpSpPr>
            <a:grpSpLocks/>
          </p:cNvGrpSpPr>
          <p:nvPr/>
        </p:nvGrpSpPr>
        <p:grpSpPr bwMode="auto">
          <a:xfrm>
            <a:off x="3138488" y="2082800"/>
            <a:ext cx="2381250" cy="919163"/>
            <a:chOff x="2910462" y="2014873"/>
            <a:chExt cx="2170054" cy="83797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826C87E-2D57-4B86-8886-279C4819B739}"/>
                </a:ext>
              </a:extLst>
            </p:cNvPr>
            <p:cNvSpPr/>
            <p:nvPr/>
          </p:nvSpPr>
          <p:spPr>
            <a:xfrm>
              <a:off x="3021858" y="2116182"/>
              <a:ext cx="1984876" cy="635353"/>
            </a:xfrm>
            <a:prstGeom prst="rect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6F544AB-E052-424E-B20F-8F8F8488DD3A}"/>
                </a:ext>
              </a:extLst>
            </p:cNvPr>
            <p:cNvSpPr/>
            <p:nvPr/>
          </p:nvSpPr>
          <p:spPr>
            <a:xfrm>
              <a:off x="2910462" y="2641542"/>
              <a:ext cx="202538" cy="202618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92B7F5D-70E3-4DF5-B203-79B8D3E43630}"/>
                </a:ext>
              </a:extLst>
            </p:cNvPr>
            <p:cNvSpPr/>
            <p:nvPr/>
          </p:nvSpPr>
          <p:spPr>
            <a:xfrm>
              <a:off x="2910462" y="2014873"/>
              <a:ext cx="202538" cy="202618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922A3BA-92BE-4AC2-9531-BB30D7C47064}"/>
                </a:ext>
              </a:extLst>
            </p:cNvPr>
            <p:cNvSpPr/>
            <p:nvPr/>
          </p:nvSpPr>
          <p:spPr>
            <a:xfrm>
              <a:off x="4877978" y="2014873"/>
              <a:ext cx="202538" cy="202618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6CA4BD8-4BB7-49A7-83B2-F01A532D67F3}"/>
                </a:ext>
              </a:extLst>
            </p:cNvPr>
            <p:cNvSpPr/>
            <p:nvPr/>
          </p:nvSpPr>
          <p:spPr>
            <a:xfrm>
              <a:off x="4877978" y="2650226"/>
              <a:ext cx="202538" cy="202618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6354 0.00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46 -0.00231 L -0.16059 0.4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entagon 26">
            <a:extLst>
              <a:ext uri="{FF2B5EF4-FFF2-40B4-BE49-F238E27FC236}">
                <a16:creationId xmlns:a16="http://schemas.microsoft.com/office/drawing/2014/main" id="{B641EDA9-41FF-480D-A1D0-1DF7CFA4436F}"/>
              </a:ext>
            </a:extLst>
          </p:cNvPr>
          <p:cNvSpPr/>
          <p:nvPr/>
        </p:nvSpPr>
        <p:spPr>
          <a:xfrm>
            <a:off x="5461000" y="3225800"/>
            <a:ext cx="2890838" cy="763588"/>
          </a:xfrm>
          <a:prstGeom prst="homePlat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Starts at</a:t>
            </a:r>
          </a:p>
          <a:p>
            <a:pPr algn="ctr">
              <a:defRPr/>
            </a:pPr>
            <a:r>
              <a:rPr lang="en-GB" b="1" dirty="0"/>
              <a:t>(1,4), (2,4), (3,5), (2,5)</a:t>
            </a:r>
          </a:p>
        </p:txBody>
      </p:sp>
      <p:sp>
        <p:nvSpPr>
          <p:cNvPr id="28" name="Pentagon 27">
            <a:extLst>
              <a:ext uri="{FF2B5EF4-FFF2-40B4-BE49-F238E27FC236}">
                <a16:creationId xmlns:a16="http://schemas.microsoft.com/office/drawing/2014/main" id="{390AEE41-86B5-41FA-9CD8-2DB733266862}"/>
              </a:ext>
            </a:extLst>
          </p:cNvPr>
          <p:cNvSpPr/>
          <p:nvPr/>
        </p:nvSpPr>
        <p:spPr>
          <a:xfrm>
            <a:off x="5461000" y="4113213"/>
            <a:ext cx="2890838" cy="762000"/>
          </a:xfrm>
          <a:prstGeom prst="homePlat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Translates</a:t>
            </a:r>
          </a:p>
          <a:p>
            <a:pPr algn="ctr">
              <a:defRPr/>
            </a:pPr>
            <a:r>
              <a:rPr lang="en-GB" b="1" dirty="0"/>
              <a:t>Right 1, Down 2</a:t>
            </a:r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47C4F14A-88FC-43DD-9A53-682D4F96E83D}"/>
              </a:ext>
            </a:extLst>
          </p:cNvPr>
          <p:cNvSpPr/>
          <p:nvPr/>
        </p:nvSpPr>
        <p:spPr>
          <a:xfrm>
            <a:off x="5461000" y="4991100"/>
            <a:ext cx="2890838" cy="765175"/>
          </a:xfrm>
          <a:prstGeom prst="homePlate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Finishes at</a:t>
            </a:r>
          </a:p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(2,2), (3,2), (4,3), (3,3)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76C47-505F-4E76-AA2E-8592EE8C1C02}"/>
              </a:ext>
            </a:extLst>
          </p:cNvPr>
          <p:cNvSpPr/>
          <p:nvPr/>
        </p:nvSpPr>
        <p:spPr>
          <a:xfrm>
            <a:off x="1923038" y="696913"/>
            <a:ext cx="529792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Translating 2D Shapes</a:t>
            </a:r>
            <a:endParaRPr lang="en-GB" sz="4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26B8C0-9358-4C42-8DDE-5E4F32E148CB}"/>
              </a:ext>
            </a:extLst>
          </p:cNvPr>
          <p:cNvGraphicFramePr>
            <a:graphicFrameLocks noGrp="1"/>
          </p:cNvGraphicFramePr>
          <p:nvPr/>
        </p:nvGraphicFramePr>
        <p:xfrm>
          <a:off x="1050925" y="1473200"/>
          <a:ext cx="4410078" cy="428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84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846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8196" marR="78196" marT="39084" marB="39084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609" name="TextBox 5">
            <a:extLst>
              <a:ext uri="{FF2B5EF4-FFF2-40B4-BE49-F238E27FC236}">
                <a16:creationId xmlns:a16="http://schemas.microsoft.com/office/drawing/2014/main" id="{0CBD46B4-3848-47F7-8631-FDB4FC4F6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5707063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610" name="TextBox 17">
            <a:extLst>
              <a:ext uri="{FF2B5EF4-FFF2-40B4-BE49-F238E27FC236}">
                <a16:creationId xmlns:a16="http://schemas.microsoft.com/office/drawing/2014/main" id="{1F9E9D4F-7A37-4C4E-A37A-F9241D02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743575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611" name="TextBox 20">
            <a:extLst>
              <a:ext uri="{FF2B5EF4-FFF2-40B4-BE49-F238E27FC236}">
                <a16:creationId xmlns:a16="http://schemas.microsoft.com/office/drawing/2014/main" id="{AD4AEE88-F301-4505-9033-21E1B58D5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5748338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612" name="TextBox 21">
            <a:extLst>
              <a:ext uri="{FF2B5EF4-FFF2-40B4-BE49-F238E27FC236}">
                <a16:creationId xmlns:a16="http://schemas.microsoft.com/office/drawing/2014/main" id="{B79E4BD1-B24F-4E8D-8741-0F8618191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613" name="TextBox 22">
            <a:extLst>
              <a:ext uri="{FF2B5EF4-FFF2-40B4-BE49-F238E27FC236}">
                <a16:creationId xmlns:a16="http://schemas.microsoft.com/office/drawing/2014/main" id="{4FAC693D-5F2E-4F10-BF09-71C81A4C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614" name="TextBox 23">
            <a:extLst>
              <a:ext uri="{FF2B5EF4-FFF2-40B4-BE49-F238E27FC236}">
                <a16:creationId xmlns:a16="http://schemas.microsoft.com/office/drawing/2014/main" id="{C84980A9-86F0-4F9F-A6B0-0AF03B918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615" name="TextBox 24">
            <a:extLst>
              <a:ext uri="{FF2B5EF4-FFF2-40B4-BE49-F238E27FC236}">
                <a16:creationId xmlns:a16="http://schemas.microsoft.com/office/drawing/2014/main" id="{DAD974EC-6E82-4F77-A322-0B3B16A1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7562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616" name="TextBox 25">
            <a:extLst>
              <a:ext uri="{FF2B5EF4-FFF2-40B4-BE49-F238E27FC236}">
                <a16:creationId xmlns:a16="http://schemas.microsoft.com/office/drawing/2014/main" id="{C23A0ABB-D838-4F13-80E0-7B7952E1A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856163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617" name="TextBox 26">
            <a:extLst>
              <a:ext uri="{FF2B5EF4-FFF2-40B4-BE49-F238E27FC236}">
                <a16:creationId xmlns:a16="http://schemas.microsoft.com/office/drawing/2014/main" id="{736FE6C0-7ADA-4F1A-A70F-6D57F692B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4141788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618" name="TextBox 27">
            <a:extLst>
              <a:ext uri="{FF2B5EF4-FFF2-40B4-BE49-F238E27FC236}">
                <a16:creationId xmlns:a16="http://schemas.microsoft.com/office/drawing/2014/main" id="{C6B251FC-63E8-4514-BD52-9EA8FBE43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411538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619" name="TextBox 28">
            <a:extLst>
              <a:ext uri="{FF2B5EF4-FFF2-40B4-BE49-F238E27FC236}">
                <a16:creationId xmlns:a16="http://schemas.microsoft.com/office/drawing/2014/main" id="{02DF51C8-3E27-4084-A951-33D53AEF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2711450"/>
            <a:ext cx="46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620" name="TextBox 29">
            <a:extLst>
              <a:ext uri="{FF2B5EF4-FFF2-40B4-BE49-F238E27FC236}">
                <a16:creationId xmlns:a16="http://schemas.microsoft.com/office/drawing/2014/main" id="{B7FF1281-9F2F-4444-B17E-65FF06B15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997075"/>
            <a:ext cx="46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621" name="TextBox 30">
            <a:extLst>
              <a:ext uri="{FF2B5EF4-FFF2-40B4-BE49-F238E27FC236}">
                <a16:creationId xmlns:a16="http://schemas.microsoft.com/office/drawing/2014/main" id="{8A9EEB52-AF9C-4659-8D84-291D403C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306513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3E34B-6011-4AFA-924E-8DFF3122F5A6}"/>
              </a:ext>
            </a:extLst>
          </p:cNvPr>
          <p:cNvSpPr/>
          <p:nvPr/>
        </p:nvSpPr>
        <p:spPr>
          <a:xfrm>
            <a:off x="5586413" y="1408113"/>
            <a:ext cx="292258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When describing the translation of the green </a:t>
            </a:r>
            <a:r>
              <a:rPr lang="en-GB" dirty="0"/>
              <a:t>parallelogram</a:t>
            </a:r>
            <a:r>
              <a:rPr lang="en-GB" dirty="0">
                <a:latin typeface="+mn-lt"/>
              </a:rPr>
              <a:t>, we can also include the coordinates of the starting and finishing position:</a:t>
            </a:r>
          </a:p>
        </p:txBody>
      </p:sp>
      <p:grpSp>
        <p:nvGrpSpPr>
          <p:cNvPr id="23623" name="gram">
            <a:extLst>
              <a:ext uri="{FF2B5EF4-FFF2-40B4-BE49-F238E27FC236}">
                <a16:creationId xmlns:a16="http://schemas.microsoft.com/office/drawing/2014/main" id="{4B8017AA-5581-442B-902E-0E40159497AD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082800"/>
            <a:ext cx="1643062" cy="914400"/>
            <a:chOff x="1605756" y="2015452"/>
            <a:chExt cx="1491886" cy="82887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0A03C01-F082-4FED-811B-F73E9B910F8E}"/>
                </a:ext>
              </a:extLst>
            </p:cNvPr>
            <p:cNvSpPr/>
            <p:nvPr/>
          </p:nvSpPr>
          <p:spPr>
            <a:xfrm>
              <a:off x="1698008" y="2116183"/>
              <a:ext cx="1331887" cy="627410"/>
            </a:xfrm>
            <a:custGeom>
              <a:avLst/>
              <a:gdLst>
                <a:gd name="connsiteX0" fmla="*/ 0 w 1332411"/>
                <a:gd name="connsiteY0" fmla="*/ 627017 h 627017"/>
                <a:gd name="connsiteX1" fmla="*/ 661851 w 1332411"/>
                <a:gd name="connsiteY1" fmla="*/ 627017 h 627017"/>
                <a:gd name="connsiteX2" fmla="*/ 1332411 w 1332411"/>
                <a:gd name="connsiteY2" fmla="*/ 0 h 627017"/>
                <a:gd name="connsiteX3" fmla="*/ 670560 w 1332411"/>
                <a:gd name="connsiteY3" fmla="*/ 0 h 627017"/>
                <a:gd name="connsiteX4" fmla="*/ 0 w 1332411"/>
                <a:gd name="connsiteY4" fmla="*/ 627017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411" h="627017">
                  <a:moveTo>
                    <a:pt x="0" y="627017"/>
                  </a:moveTo>
                  <a:lnTo>
                    <a:pt x="661851" y="627017"/>
                  </a:lnTo>
                  <a:lnTo>
                    <a:pt x="1332411" y="0"/>
                  </a:lnTo>
                  <a:lnTo>
                    <a:pt x="670560" y="0"/>
                  </a:lnTo>
                  <a:lnTo>
                    <a:pt x="0" y="627017"/>
                  </a:lnTo>
                  <a:close/>
                </a:path>
              </a:pathLst>
            </a:cu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3A9DBEB-1C44-4369-8CAC-A898F9D5E765}"/>
                </a:ext>
              </a:extLst>
            </p:cNvPr>
            <p:cNvSpPr/>
            <p:nvPr/>
          </p:nvSpPr>
          <p:spPr>
            <a:xfrm>
              <a:off x="1605756" y="2641423"/>
              <a:ext cx="201801" cy="202901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F6582F-628C-4F81-A133-9A367E737643}"/>
                </a:ext>
              </a:extLst>
            </p:cNvPr>
            <p:cNvSpPr/>
            <p:nvPr/>
          </p:nvSpPr>
          <p:spPr>
            <a:xfrm>
              <a:off x="2263051" y="2641423"/>
              <a:ext cx="201801" cy="202901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1D4ABF-454A-41FF-B54C-B26BEAE4D33D}"/>
                </a:ext>
              </a:extLst>
            </p:cNvPr>
            <p:cNvSpPr/>
            <p:nvPr/>
          </p:nvSpPr>
          <p:spPr>
            <a:xfrm>
              <a:off x="2263051" y="2015452"/>
              <a:ext cx="201801" cy="202901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1E6247-7EA8-4EED-BE8E-7922E858844C}"/>
                </a:ext>
              </a:extLst>
            </p:cNvPr>
            <p:cNvSpPr/>
            <p:nvPr/>
          </p:nvSpPr>
          <p:spPr>
            <a:xfrm>
              <a:off x="2895841" y="2015452"/>
              <a:ext cx="201801" cy="202901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8" name="gram">
            <a:extLst>
              <a:ext uri="{FF2B5EF4-FFF2-40B4-BE49-F238E27FC236}">
                <a16:creationId xmlns:a16="http://schemas.microsoft.com/office/drawing/2014/main" id="{A42DDFAB-66FA-4DCF-B439-DD9309BBDB48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2082800"/>
            <a:ext cx="1641475" cy="914400"/>
            <a:chOff x="1605756" y="2015452"/>
            <a:chExt cx="1491886" cy="828872"/>
          </a:xfrm>
        </p:grpSpPr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CCB579F-6764-4320-8429-FD1AE1ECEB46}"/>
                </a:ext>
              </a:extLst>
            </p:cNvPr>
            <p:cNvSpPr/>
            <p:nvPr/>
          </p:nvSpPr>
          <p:spPr>
            <a:xfrm>
              <a:off x="1698097" y="2116183"/>
              <a:ext cx="1333175" cy="627410"/>
            </a:xfrm>
            <a:custGeom>
              <a:avLst/>
              <a:gdLst>
                <a:gd name="connsiteX0" fmla="*/ 0 w 1332411"/>
                <a:gd name="connsiteY0" fmla="*/ 627017 h 627017"/>
                <a:gd name="connsiteX1" fmla="*/ 661851 w 1332411"/>
                <a:gd name="connsiteY1" fmla="*/ 627017 h 627017"/>
                <a:gd name="connsiteX2" fmla="*/ 1332411 w 1332411"/>
                <a:gd name="connsiteY2" fmla="*/ 0 h 627017"/>
                <a:gd name="connsiteX3" fmla="*/ 670560 w 1332411"/>
                <a:gd name="connsiteY3" fmla="*/ 0 h 627017"/>
                <a:gd name="connsiteX4" fmla="*/ 0 w 1332411"/>
                <a:gd name="connsiteY4" fmla="*/ 627017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411" h="627017">
                  <a:moveTo>
                    <a:pt x="0" y="627017"/>
                  </a:moveTo>
                  <a:lnTo>
                    <a:pt x="661851" y="627017"/>
                  </a:lnTo>
                  <a:lnTo>
                    <a:pt x="1332411" y="0"/>
                  </a:lnTo>
                  <a:lnTo>
                    <a:pt x="670560" y="0"/>
                  </a:lnTo>
                  <a:lnTo>
                    <a:pt x="0" y="627017"/>
                  </a:lnTo>
                  <a:close/>
                </a:path>
              </a:pathLst>
            </a:cu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D983BD1-1E26-48B4-A2AF-6C1823577C8E}"/>
                </a:ext>
              </a:extLst>
            </p:cNvPr>
            <p:cNvSpPr/>
            <p:nvPr/>
          </p:nvSpPr>
          <p:spPr>
            <a:xfrm>
              <a:off x="1605756" y="2641423"/>
              <a:ext cx="201996" cy="202901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B73075A-E0C9-412C-912A-8DB5C55385EB}"/>
                </a:ext>
              </a:extLst>
            </p:cNvPr>
            <p:cNvSpPr/>
            <p:nvPr/>
          </p:nvSpPr>
          <p:spPr>
            <a:xfrm>
              <a:off x="2263686" y="2641423"/>
              <a:ext cx="201996" cy="202901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FE93655-5CE4-4FE5-BE64-7BE50229B80D}"/>
                </a:ext>
              </a:extLst>
            </p:cNvPr>
            <p:cNvSpPr/>
            <p:nvPr/>
          </p:nvSpPr>
          <p:spPr>
            <a:xfrm>
              <a:off x="2263686" y="2015452"/>
              <a:ext cx="201996" cy="202901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6BE8B8C-6B69-498C-A1F5-C32D76F129C9}"/>
                </a:ext>
              </a:extLst>
            </p:cNvPr>
            <p:cNvSpPr/>
            <p:nvPr/>
          </p:nvSpPr>
          <p:spPr>
            <a:xfrm>
              <a:off x="2895646" y="2015452"/>
              <a:ext cx="201996" cy="202901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39 L 0.08073 -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73 -0.0007 L 0.08281 0.204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A281F7-8050-446F-AEAD-E1FFE4CD0283}"/>
              </a:ext>
            </a:extLst>
          </p:cNvPr>
          <p:cNvSpPr/>
          <p:nvPr/>
        </p:nvSpPr>
        <p:spPr>
          <a:xfrm>
            <a:off x="1926244" y="696913"/>
            <a:ext cx="529151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2D Shape Translations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ABBC58-373F-45C5-B627-1F64E451BFAA}"/>
              </a:ext>
            </a:extLst>
          </p:cNvPr>
          <p:cNvSpPr/>
          <p:nvPr/>
        </p:nvSpPr>
        <p:spPr>
          <a:xfrm>
            <a:off x="755650" y="1401763"/>
            <a:ext cx="7596188" cy="4691062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574E8-7377-4D71-93B6-AF71F454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888" y="1698625"/>
            <a:ext cx="2906712" cy="4111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D75CA-F819-423D-A65E-086B1C60C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88" y="1698625"/>
            <a:ext cx="2906712" cy="4111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85E07-AB1C-4762-B608-CA2374B60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550" y="1522413"/>
            <a:ext cx="3152775" cy="44624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583" name="Individual Work">
            <a:extLst>
              <a:ext uri="{FF2B5EF4-FFF2-40B4-BE49-F238E27FC236}">
                <a16:creationId xmlns:a16="http://schemas.microsoft.com/office/drawing/2014/main" id="{5E29DED6-B3CC-4F20-8643-5EF84D977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2C8B80-CC79-49EB-9980-E7DC9BE55789}"/>
              </a:ext>
            </a:extLst>
          </p:cNvPr>
          <p:cNvGrpSpPr/>
          <p:nvPr/>
        </p:nvGrpSpPr>
        <p:grpSpPr>
          <a:xfrm>
            <a:off x="445574" y="702863"/>
            <a:ext cx="7942777" cy="5389961"/>
            <a:chOff x="445574" y="702863"/>
            <a:chExt cx="7942777" cy="53899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402E7F8-502F-4377-B14F-9A5536B73F9F}"/>
                </a:ext>
              </a:extLst>
            </p:cNvPr>
            <p:cNvSpPr/>
            <p:nvPr/>
          </p:nvSpPr>
          <p:spPr>
            <a:xfrm>
              <a:off x="4563663" y="1819414"/>
              <a:ext cx="3824688" cy="4273409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39E089-58DC-424A-822B-80E7608315B3}"/>
                </a:ext>
              </a:extLst>
            </p:cNvPr>
            <p:cNvSpPr/>
            <p:nvPr/>
          </p:nvSpPr>
          <p:spPr>
            <a:xfrm>
              <a:off x="755650" y="1822827"/>
              <a:ext cx="3816349" cy="426999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42B19D-4C98-4FF6-A3A4-24F187E97E50}"/>
                </a:ext>
              </a:extLst>
            </p:cNvPr>
            <p:cNvSpPr/>
            <p:nvPr/>
          </p:nvSpPr>
          <p:spPr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</p:spPr>
          <p:txBody>
            <a:bodyPr wrap="square" lIns="72000" tIns="72000" rIns="72000" bIns="108000">
              <a:spAutoFit/>
            </a:bodyPr>
            <a:lstStyle/>
            <a:p>
              <a:pPr algn="ctr"/>
              <a:r>
                <a:rPr lang="en-GB" dirty="0"/>
                <a:t>Dive in by completing your own activity!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9B9D89-31E2-4CF8-AD1E-20EF83940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5" t="500" r="27421" b="1"/>
            <a:stretch/>
          </p:blipFill>
          <p:spPr>
            <a:xfrm>
              <a:off x="755650" y="1819415"/>
              <a:ext cx="3818059" cy="42734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9A38F5-C23D-47F2-8834-F2CA92F4B140}"/>
                </a:ext>
              </a:extLst>
            </p:cNvPr>
            <p:cNvSpPr/>
            <p:nvPr/>
          </p:nvSpPr>
          <p:spPr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</p:spPr>
          <p:txBody>
            <a:bodyPr wrap="square" lIns="180000" tIns="36000" rIns="180000" bIns="72000" anchor="ctr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chemeClr val="bg1"/>
                  </a:solidFill>
                </a:rPr>
                <a:t>Diving into Mastery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00C99D7-CF26-4BC4-B3A8-C6C8FB2E0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79"/>
          <a:stretch/>
        </p:blipFill>
        <p:spPr>
          <a:xfrm rot="1539928">
            <a:off x="1158678" y="2301865"/>
            <a:ext cx="1534614" cy="12334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9660A4-20C9-4730-B024-318342D623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4" b="51502"/>
          <a:stretch/>
        </p:blipFill>
        <p:spPr>
          <a:xfrm rot="1539928">
            <a:off x="2778621" y="2896302"/>
            <a:ext cx="760964" cy="1052758"/>
          </a:xfrm>
          <a:prstGeom prst="rect">
            <a:avLst/>
          </a:prstGeom>
        </p:spPr>
      </p:pic>
      <p:pic>
        <p:nvPicPr>
          <p:cNvPr id="10" name="Boy Writing">
            <a:extLst>
              <a:ext uri="{FF2B5EF4-FFF2-40B4-BE49-F238E27FC236}">
                <a16:creationId xmlns:a16="http://schemas.microsoft.com/office/drawing/2014/main" id="{7179EFA5-9C85-4C5F-9326-E2196B04EF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48" y="1928692"/>
            <a:ext cx="4038155" cy="41641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002EAC-26CB-4817-A5C7-A0D250728A1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2604"/>
            <a:ext cx="2722091" cy="3850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BD5265-6BCF-413F-B51C-5B62BA3C8CF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2" y="2032604"/>
            <a:ext cx="2722091" cy="3850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8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>
            <a:extLst>
              <a:ext uri="{FF2B5EF4-FFF2-40B4-BE49-F238E27FC236}">
                <a16:creationId xmlns:a16="http://schemas.microsoft.com/office/drawing/2014/main" id="{D882F521-7EEF-4C49-9AFA-11CB9EADB5D0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9185 w 8220709"/>
              <a:gd name="T1" fmla="*/ 0 h 5958205"/>
              <a:gd name="T2" fmla="*/ 157948 w 8220709"/>
              <a:gd name="T3" fmla="*/ 0 h 5958205"/>
              <a:gd name="T4" fmla="*/ 108030 w 8220709"/>
              <a:gd name="T5" fmla="*/ 8046 h 5958205"/>
              <a:gd name="T6" fmla="*/ 64670 w 8220709"/>
              <a:gd name="T7" fmla="*/ 30437 h 5958205"/>
              <a:gd name="T8" fmla="*/ 30479 w 8220709"/>
              <a:gd name="T9" fmla="*/ 64595 h 5958205"/>
              <a:gd name="T10" fmla="*/ 8053 w 8220709"/>
              <a:gd name="T11" fmla="*/ 107897 h 5958205"/>
              <a:gd name="T12" fmla="*/ 0 w 8220709"/>
              <a:gd name="T13" fmla="*/ 157766 h 5958205"/>
              <a:gd name="T14" fmla="*/ 0 w 8220709"/>
              <a:gd name="T15" fmla="*/ 5798080 h 5958205"/>
              <a:gd name="T16" fmla="*/ 8053 w 8220709"/>
              <a:gd name="T17" fmla="*/ 5847954 h 5958205"/>
              <a:gd name="T18" fmla="*/ 30479 w 8220709"/>
              <a:gd name="T19" fmla="*/ 5891264 h 5958205"/>
              <a:gd name="T20" fmla="*/ 64670 w 8220709"/>
              <a:gd name="T21" fmla="*/ 5925420 h 5958205"/>
              <a:gd name="T22" fmla="*/ 108030 w 8220709"/>
              <a:gd name="T23" fmla="*/ 5947815 h 5958205"/>
              <a:gd name="T24" fmla="*/ 157948 w 8220709"/>
              <a:gd name="T25" fmla="*/ 5955859 h 5958205"/>
              <a:gd name="T26" fmla="*/ 8069185 w 8220709"/>
              <a:gd name="T27" fmla="*/ 5955859 h 5958205"/>
              <a:gd name="T28" fmla="*/ 8119109 w 8220709"/>
              <a:gd name="T29" fmla="*/ 5947815 h 5958205"/>
              <a:gd name="T30" fmla="*/ 8162467 w 8220709"/>
              <a:gd name="T31" fmla="*/ 5925420 h 5958205"/>
              <a:gd name="T32" fmla="*/ 8196660 w 8220709"/>
              <a:gd name="T33" fmla="*/ 5891264 h 5958205"/>
              <a:gd name="T34" fmla="*/ 8219082 w 8220709"/>
              <a:gd name="T35" fmla="*/ 5847954 h 5958205"/>
              <a:gd name="T36" fmla="*/ 8227136 w 8220709"/>
              <a:gd name="T37" fmla="*/ 5798080 h 5958205"/>
              <a:gd name="T38" fmla="*/ 8227136 w 8220709"/>
              <a:gd name="T39" fmla="*/ 157766 h 5958205"/>
              <a:gd name="T40" fmla="*/ 8219082 w 8220709"/>
              <a:gd name="T41" fmla="*/ 107897 h 5958205"/>
              <a:gd name="T42" fmla="*/ 8196660 w 8220709"/>
              <a:gd name="T43" fmla="*/ 64595 h 5958205"/>
              <a:gd name="T44" fmla="*/ 8162467 w 8220709"/>
              <a:gd name="T45" fmla="*/ 30437 h 5958205"/>
              <a:gd name="T46" fmla="*/ 8119109 w 8220709"/>
              <a:gd name="T47" fmla="*/ 8046 h 5958205"/>
              <a:gd name="T48" fmla="*/ 806918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3" name="object 3">
            <a:extLst>
              <a:ext uri="{FF2B5EF4-FFF2-40B4-BE49-F238E27FC236}">
                <a16:creationId xmlns:a16="http://schemas.microsoft.com/office/drawing/2014/main" id="{C82AC95C-BC7E-441D-9A70-382B69E0A54C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766 h 5958205"/>
              <a:gd name="T2" fmla="*/ 8053 w 8220709"/>
              <a:gd name="T3" fmla="*/ 107897 h 5958205"/>
              <a:gd name="T4" fmla="*/ 30479 w 8220709"/>
              <a:gd name="T5" fmla="*/ 64595 h 5958205"/>
              <a:gd name="T6" fmla="*/ 64670 w 8220709"/>
              <a:gd name="T7" fmla="*/ 30437 h 5958205"/>
              <a:gd name="T8" fmla="*/ 108030 w 8220709"/>
              <a:gd name="T9" fmla="*/ 8046 h 5958205"/>
              <a:gd name="T10" fmla="*/ 157948 w 8220709"/>
              <a:gd name="T11" fmla="*/ 0 h 5958205"/>
              <a:gd name="T12" fmla="*/ 8069185 w 8220709"/>
              <a:gd name="T13" fmla="*/ 0 h 5958205"/>
              <a:gd name="T14" fmla="*/ 8119109 w 8220709"/>
              <a:gd name="T15" fmla="*/ 8046 h 5958205"/>
              <a:gd name="T16" fmla="*/ 8162467 w 8220709"/>
              <a:gd name="T17" fmla="*/ 30437 h 5958205"/>
              <a:gd name="T18" fmla="*/ 8196660 w 8220709"/>
              <a:gd name="T19" fmla="*/ 64595 h 5958205"/>
              <a:gd name="T20" fmla="*/ 8219082 w 8220709"/>
              <a:gd name="T21" fmla="*/ 107897 h 5958205"/>
              <a:gd name="T22" fmla="*/ 8227136 w 8220709"/>
              <a:gd name="T23" fmla="*/ 157766 h 5958205"/>
              <a:gd name="T24" fmla="*/ 8227136 w 8220709"/>
              <a:gd name="T25" fmla="*/ 5798080 h 5958205"/>
              <a:gd name="T26" fmla="*/ 8219082 w 8220709"/>
              <a:gd name="T27" fmla="*/ 5847954 h 5958205"/>
              <a:gd name="T28" fmla="*/ 8196660 w 8220709"/>
              <a:gd name="T29" fmla="*/ 5891264 h 5958205"/>
              <a:gd name="T30" fmla="*/ 8162467 w 8220709"/>
              <a:gd name="T31" fmla="*/ 5925420 h 5958205"/>
              <a:gd name="T32" fmla="*/ 8119109 w 8220709"/>
              <a:gd name="T33" fmla="*/ 5947815 h 5958205"/>
              <a:gd name="T34" fmla="*/ 8069185 w 8220709"/>
              <a:gd name="T35" fmla="*/ 5955859 h 5958205"/>
              <a:gd name="T36" fmla="*/ 157948 w 8220709"/>
              <a:gd name="T37" fmla="*/ 5955859 h 5958205"/>
              <a:gd name="T38" fmla="*/ 108030 w 8220709"/>
              <a:gd name="T39" fmla="*/ 5947815 h 5958205"/>
              <a:gd name="T40" fmla="*/ 64670 w 8220709"/>
              <a:gd name="T41" fmla="*/ 5925420 h 5958205"/>
              <a:gd name="T42" fmla="*/ 30479 w 8220709"/>
              <a:gd name="T43" fmla="*/ 5891264 h 5958205"/>
              <a:gd name="T44" fmla="*/ 8053 w 8220709"/>
              <a:gd name="T45" fmla="*/ 5847954 h 5958205"/>
              <a:gd name="T46" fmla="*/ 0 w 8220709"/>
              <a:gd name="T47" fmla="*/ 5798080 h 5958205"/>
              <a:gd name="T48" fmla="*/ 0 w 8220709"/>
              <a:gd name="T49" fmla="*/ 15776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object 4">
            <a:extLst>
              <a:ext uri="{FF2B5EF4-FFF2-40B4-BE49-F238E27FC236}">
                <a16:creationId xmlns:a16="http://schemas.microsoft.com/office/drawing/2014/main" id="{9AC5EC82-DF25-43D6-A4C6-C593755D81CF}"/>
              </a:ext>
            </a:extLst>
          </p:cNvPr>
          <p:cNvSpPr>
            <a:spLocks/>
          </p:cNvSpPr>
          <p:nvPr/>
        </p:nvSpPr>
        <p:spPr bwMode="auto">
          <a:xfrm>
            <a:off x="47561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5" name="object 5">
            <a:extLst>
              <a:ext uri="{FF2B5EF4-FFF2-40B4-BE49-F238E27FC236}">
                <a16:creationId xmlns:a16="http://schemas.microsoft.com/office/drawing/2014/main" id="{7595975F-1804-41A5-AA1A-8C52995357E6}"/>
              </a:ext>
            </a:extLst>
          </p:cNvPr>
          <p:cNvSpPr>
            <a:spLocks/>
          </p:cNvSpPr>
          <p:nvPr/>
        </p:nvSpPr>
        <p:spPr bwMode="auto">
          <a:xfrm>
            <a:off x="548163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object 6">
            <a:extLst>
              <a:ext uri="{FF2B5EF4-FFF2-40B4-BE49-F238E27FC236}">
                <a16:creationId xmlns:a16="http://schemas.microsoft.com/office/drawing/2014/main" id="{72850DA5-2AF2-4736-8CBD-097A2A7187B1}"/>
              </a:ext>
            </a:extLst>
          </p:cNvPr>
          <p:cNvSpPr>
            <a:spLocks/>
          </p:cNvSpPr>
          <p:nvPr/>
        </p:nvSpPr>
        <p:spPr bwMode="auto">
          <a:xfrm>
            <a:off x="6208713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7" name="object 7">
            <a:extLst>
              <a:ext uri="{FF2B5EF4-FFF2-40B4-BE49-F238E27FC236}">
                <a16:creationId xmlns:a16="http://schemas.microsoft.com/office/drawing/2014/main" id="{FF92FDCC-7B9F-4ABD-BDBC-93C6DC2E6B87}"/>
              </a:ext>
            </a:extLst>
          </p:cNvPr>
          <p:cNvSpPr>
            <a:spLocks/>
          </p:cNvSpPr>
          <p:nvPr/>
        </p:nvSpPr>
        <p:spPr bwMode="auto">
          <a:xfrm>
            <a:off x="693578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8" name="object 8">
            <a:extLst>
              <a:ext uri="{FF2B5EF4-FFF2-40B4-BE49-F238E27FC236}">
                <a16:creationId xmlns:a16="http://schemas.microsoft.com/office/drawing/2014/main" id="{A4FED0B5-7265-4625-8536-95EF8606D748}"/>
              </a:ext>
            </a:extLst>
          </p:cNvPr>
          <p:cNvSpPr>
            <a:spLocks/>
          </p:cNvSpPr>
          <p:nvPr/>
        </p:nvSpPr>
        <p:spPr bwMode="auto">
          <a:xfrm>
            <a:off x="76612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9" name="object 9">
            <a:extLst>
              <a:ext uri="{FF2B5EF4-FFF2-40B4-BE49-F238E27FC236}">
                <a16:creationId xmlns:a16="http://schemas.microsoft.com/office/drawing/2014/main" id="{E900BBFD-210A-4FEB-9E41-30DFF124B9E9}"/>
              </a:ext>
            </a:extLst>
          </p:cNvPr>
          <p:cNvSpPr>
            <a:spLocks/>
          </p:cNvSpPr>
          <p:nvPr/>
        </p:nvSpPr>
        <p:spPr bwMode="auto">
          <a:xfrm>
            <a:off x="4019550" y="2476500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0" name="object 10">
            <a:extLst>
              <a:ext uri="{FF2B5EF4-FFF2-40B4-BE49-F238E27FC236}">
                <a16:creationId xmlns:a16="http://schemas.microsoft.com/office/drawing/2014/main" id="{094E4978-5976-4E3D-B1D4-305926DC4AB2}"/>
              </a:ext>
            </a:extLst>
          </p:cNvPr>
          <p:cNvSpPr>
            <a:spLocks/>
          </p:cNvSpPr>
          <p:nvPr/>
        </p:nvSpPr>
        <p:spPr bwMode="auto">
          <a:xfrm>
            <a:off x="4019550" y="3197225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1" name="object 11">
            <a:extLst>
              <a:ext uri="{FF2B5EF4-FFF2-40B4-BE49-F238E27FC236}">
                <a16:creationId xmlns:a16="http://schemas.microsoft.com/office/drawing/2014/main" id="{46322823-2028-4D33-A6CD-AAC7476D480D}"/>
              </a:ext>
            </a:extLst>
          </p:cNvPr>
          <p:cNvSpPr>
            <a:spLocks/>
          </p:cNvSpPr>
          <p:nvPr/>
        </p:nvSpPr>
        <p:spPr bwMode="auto">
          <a:xfrm>
            <a:off x="4019550" y="3916363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2" name="object 12">
            <a:extLst>
              <a:ext uri="{FF2B5EF4-FFF2-40B4-BE49-F238E27FC236}">
                <a16:creationId xmlns:a16="http://schemas.microsoft.com/office/drawing/2014/main" id="{988306AC-B5FB-44BE-84DA-2F3BC29EDFB6}"/>
              </a:ext>
            </a:extLst>
          </p:cNvPr>
          <p:cNvSpPr>
            <a:spLocks/>
          </p:cNvSpPr>
          <p:nvPr/>
        </p:nvSpPr>
        <p:spPr bwMode="auto">
          <a:xfrm>
            <a:off x="4019550" y="4635500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3" name="object 13">
            <a:extLst>
              <a:ext uri="{FF2B5EF4-FFF2-40B4-BE49-F238E27FC236}">
                <a16:creationId xmlns:a16="http://schemas.microsoft.com/office/drawing/2014/main" id="{82A44828-84E3-46B9-AF5E-1B5D3F8D3D07}"/>
              </a:ext>
            </a:extLst>
          </p:cNvPr>
          <p:cNvSpPr>
            <a:spLocks/>
          </p:cNvSpPr>
          <p:nvPr/>
        </p:nvSpPr>
        <p:spPr bwMode="auto">
          <a:xfrm>
            <a:off x="4019550" y="5356225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4" name="object 14">
            <a:extLst>
              <a:ext uri="{FF2B5EF4-FFF2-40B4-BE49-F238E27FC236}">
                <a16:creationId xmlns:a16="http://schemas.microsoft.com/office/drawing/2014/main" id="{A0F8DC46-93C7-40E2-9578-007901EA0F69}"/>
              </a:ext>
            </a:extLst>
          </p:cNvPr>
          <p:cNvSpPr>
            <a:spLocks/>
          </p:cNvSpPr>
          <p:nvPr/>
        </p:nvSpPr>
        <p:spPr bwMode="auto">
          <a:xfrm>
            <a:off x="40290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5" name="object 15">
            <a:extLst>
              <a:ext uri="{FF2B5EF4-FFF2-40B4-BE49-F238E27FC236}">
                <a16:creationId xmlns:a16="http://schemas.microsoft.com/office/drawing/2014/main" id="{1595EDC0-4602-4AE2-AB0A-B8B8293387AD}"/>
              </a:ext>
            </a:extLst>
          </p:cNvPr>
          <p:cNvSpPr>
            <a:spLocks/>
          </p:cNvSpPr>
          <p:nvPr/>
        </p:nvSpPr>
        <p:spPr bwMode="auto">
          <a:xfrm>
            <a:off x="83883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6" name="object 16">
            <a:extLst>
              <a:ext uri="{FF2B5EF4-FFF2-40B4-BE49-F238E27FC236}">
                <a16:creationId xmlns:a16="http://schemas.microsoft.com/office/drawing/2014/main" id="{87FB36D1-36CE-44E1-BF3A-096C5014364A}"/>
              </a:ext>
            </a:extLst>
          </p:cNvPr>
          <p:cNvSpPr>
            <a:spLocks/>
          </p:cNvSpPr>
          <p:nvPr/>
        </p:nvSpPr>
        <p:spPr bwMode="auto">
          <a:xfrm>
            <a:off x="4019550" y="1757363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7" name="object 17">
            <a:extLst>
              <a:ext uri="{FF2B5EF4-FFF2-40B4-BE49-F238E27FC236}">
                <a16:creationId xmlns:a16="http://schemas.microsoft.com/office/drawing/2014/main" id="{3F288977-1D5E-437B-8177-EBC647FED48A}"/>
              </a:ext>
            </a:extLst>
          </p:cNvPr>
          <p:cNvSpPr>
            <a:spLocks/>
          </p:cNvSpPr>
          <p:nvPr/>
        </p:nvSpPr>
        <p:spPr bwMode="auto">
          <a:xfrm>
            <a:off x="4019550" y="6075363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8" name="object 18">
            <a:extLst>
              <a:ext uri="{FF2B5EF4-FFF2-40B4-BE49-F238E27FC236}">
                <a16:creationId xmlns:a16="http://schemas.microsoft.com/office/drawing/2014/main" id="{A7E7D1EA-27B6-4D7F-A4B6-28F2A2AFF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612775"/>
            <a:ext cx="1238250" cy="86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3" name="1">
            <a:extLst>
              <a:ext uri="{FF2B5EF4-FFF2-40B4-BE49-F238E27FC236}">
                <a16:creationId xmlns:a16="http://schemas.microsoft.com/office/drawing/2014/main" id="{3F21EF08-2B24-4A1E-969F-99F183167D22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1865313"/>
            <a:ext cx="3390900" cy="1276350"/>
            <a:chOff x="449198" y="1865757"/>
            <a:chExt cx="3390265" cy="1276350"/>
          </a:xfrm>
        </p:grpSpPr>
        <p:sp>
          <p:nvSpPr>
            <p:cNvPr id="25639" name="object 20">
              <a:extLst>
                <a:ext uri="{FF2B5EF4-FFF2-40B4-BE49-F238E27FC236}">
                  <a16:creationId xmlns:a16="http://schemas.microsoft.com/office/drawing/2014/main" id="{BE9E4C62-FCF5-4EE8-B532-B44205E5F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1865757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605B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5640" name="up 4">
              <a:extLst>
                <a:ext uri="{FF2B5EF4-FFF2-40B4-BE49-F238E27FC236}">
                  <a16:creationId xmlns:a16="http://schemas.microsoft.com/office/drawing/2014/main" id="{B9FF6B00-5239-4981-BB88-86E01D8C8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1865757"/>
              <a:ext cx="3390265" cy="1276350"/>
              <a:chOff x="449198" y="1865757"/>
              <a:chExt cx="3390265" cy="1276350"/>
            </a:xfrm>
          </p:grpSpPr>
          <p:sp>
            <p:nvSpPr>
              <p:cNvPr id="25641" name="object 19">
                <a:extLst>
                  <a:ext uri="{FF2B5EF4-FFF2-40B4-BE49-F238E27FC236}">
                    <a16:creationId xmlns:a16="http://schemas.microsoft.com/office/drawing/2014/main" id="{C7147DEB-990C-44AC-89FA-C68576E39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1865757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605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D2DA587-F7D5-47B4-AC34-AADD638693F3}"/>
                  </a:ext>
                </a:extLst>
              </p:cNvPr>
              <p:cNvSpPr/>
              <p:nvPr/>
            </p:nvSpPr>
            <p:spPr>
              <a:xfrm>
                <a:off x="1388822" y="2154682"/>
                <a:ext cx="1147547" cy="64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Up</a:t>
                </a:r>
                <a:r>
                  <a:rPr lang="en-GB" sz="3600" b="1" spc="-90" dirty="0">
                    <a:solidFill>
                      <a:srgbClr val="FFFFFF"/>
                    </a:solidFill>
                    <a:latin typeface="Twinkl"/>
                    <a:cs typeface="Twinkl"/>
                  </a:rPr>
                  <a:t> </a:t>
                </a: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4</a:t>
                </a:r>
                <a:endParaRPr lang="en-GB" sz="3600" dirty="0">
                  <a:latin typeface="Twinkl"/>
                  <a:cs typeface="Twinkl"/>
                </a:endParaRPr>
              </a:p>
            </p:txBody>
          </p:sp>
        </p:grpSp>
      </p:grpSp>
      <p:grpSp>
        <p:nvGrpSpPr>
          <p:cNvPr id="41" name="2">
            <a:extLst>
              <a:ext uri="{FF2B5EF4-FFF2-40B4-BE49-F238E27FC236}">
                <a16:creationId xmlns:a16="http://schemas.microsoft.com/office/drawing/2014/main" id="{C9C862E2-3600-4D23-B3EB-50349915007D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3278188"/>
            <a:ext cx="3390900" cy="1276350"/>
            <a:chOff x="449198" y="3278504"/>
            <a:chExt cx="3390265" cy="1276350"/>
          </a:xfrm>
        </p:grpSpPr>
        <p:sp>
          <p:nvSpPr>
            <p:cNvPr id="25635" name="object 22">
              <a:extLst>
                <a:ext uri="{FF2B5EF4-FFF2-40B4-BE49-F238E27FC236}">
                  <a16:creationId xmlns:a16="http://schemas.microsoft.com/office/drawing/2014/main" id="{BEFA35BB-E848-494B-955F-468C36B74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3278504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25B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5636" name="up 3">
              <a:extLst>
                <a:ext uri="{FF2B5EF4-FFF2-40B4-BE49-F238E27FC236}">
                  <a16:creationId xmlns:a16="http://schemas.microsoft.com/office/drawing/2014/main" id="{9B89ECE5-78B8-4318-AFFC-85D53DDBE8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3278504"/>
              <a:ext cx="3390265" cy="1276350"/>
              <a:chOff x="449198" y="3278504"/>
              <a:chExt cx="3390265" cy="1276350"/>
            </a:xfrm>
          </p:grpSpPr>
          <p:sp>
            <p:nvSpPr>
              <p:cNvPr id="25637" name="object 21">
                <a:extLst>
                  <a:ext uri="{FF2B5EF4-FFF2-40B4-BE49-F238E27FC236}">
                    <a16:creationId xmlns:a16="http://schemas.microsoft.com/office/drawing/2014/main" id="{E40FAFD5-A93A-45F5-B6CA-DADC999C0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3278504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25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ECB0941-D278-4308-BA71-E66CE2CACDD2}"/>
                  </a:ext>
                </a:extLst>
              </p:cNvPr>
              <p:cNvSpPr/>
              <p:nvPr/>
            </p:nvSpPr>
            <p:spPr>
              <a:xfrm>
                <a:off x="1388822" y="3592829"/>
                <a:ext cx="1147547" cy="646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Up</a:t>
                </a:r>
                <a:r>
                  <a:rPr lang="en-GB" sz="3600" b="1" spc="-90" dirty="0">
                    <a:solidFill>
                      <a:srgbClr val="FFFFFF"/>
                    </a:solidFill>
                    <a:latin typeface="Twinkl"/>
                    <a:cs typeface="Twinkl"/>
                  </a:rPr>
                  <a:t> </a:t>
                </a: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3</a:t>
                </a:r>
                <a:endParaRPr lang="en-GB" sz="3600" dirty="0">
                  <a:latin typeface="Twinkl"/>
                  <a:cs typeface="Twinkl"/>
                </a:endParaRPr>
              </a:p>
            </p:txBody>
          </p:sp>
        </p:grpSp>
      </p:grpSp>
      <p:grpSp>
        <p:nvGrpSpPr>
          <p:cNvPr id="42" name="3">
            <a:extLst>
              <a:ext uri="{FF2B5EF4-FFF2-40B4-BE49-F238E27FC236}">
                <a16:creationId xmlns:a16="http://schemas.microsoft.com/office/drawing/2014/main" id="{63214FCD-F783-461A-8020-DB56DBADA175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691063"/>
            <a:ext cx="3390900" cy="1276350"/>
            <a:chOff x="449198" y="4691253"/>
            <a:chExt cx="3390265" cy="1276350"/>
          </a:xfrm>
        </p:grpSpPr>
        <p:sp>
          <p:nvSpPr>
            <p:cNvPr id="25631" name="object 24">
              <a:extLst>
                <a:ext uri="{FF2B5EF4-FFF2-40B4-BE49-F238E27FC236}">
                  <a16:creationId xmlns:a16="http://schemas.microsoft.com/office/drawing/2014/main" id="{A654B6DD-6E0C-43DB-80E1-F275F668B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4691253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C5DC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5632" name="right 2">
              <a:extLst>
                <a:ext uri="{FF2B5EF4-FFF2-40B4-BE49-F238E27FC236}">
                  <a16:creationId xmlns:a16="http://schemas.microsoft.com/office/drawing/2014/main" id="{C326DDD8-4EFE-4FFA-80FB-A52FD2DC01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4691253"/>
              <a:ext cx="3390265" cy="1276350"/>
              <a:chOff x="449198" y="4691253"/>
              <a:chExt cx="3390265" cy="1276350"/>
            </a:xfrm>
          </p:grpSpPr>
          <p:sp>
            <p:nvSpPr>
              <p:cNvPr id="25633" name="object 23">
                <a:extLst>
                  <a:ext uri="{FF2B5EF4-FFF2-40B4-BE49-F238E27FC236}">
                    <a16:creationId xmlns:a16="http://schemas.microsoft.com/office/drawing/2014/main" id="{12F5ED1F-3907-4630-8445-8B90EAE67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4691253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1903FCB-DBDB-4F45-B956-C9013BF1CBA4}"/>
                  </a:ext>
                </a:extLst>
              </p:cNvPr>
              <p:cNvSpPr/>
              <p:nvPr/>
            </p:nvSpPr>
            <p:spPr>
              <a:xfrm>
                <a:off x="1065033" y="5032565"/>
                <a:ext cx="1795126" cy="646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Down 4</a:t>
                </a:r>
                <a:endParaRPr lang="en-GB" sz="3600" dirty="0">
                  <a:latin typeface="Twinkl"/>
                  <a:cs typeface="Twinkl"/>
                </a:endParaRPr>
              </a:p>
            </p:txBody>
          </p:sp>
        </p:grpSp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58EF2C3C-25D5-4790-83C7-6FC0C14F78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900" y="708025"/>
            <a:ext cx="6175375" cy="8937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635" algn="ctr">
              <a:lnSpc>
                <a:spcPct val="100000"/>
              </a:lnSpc>
              <a:defRPr/>
            </a:pPr>
            <a:r>
              <a:rPr spc="-5" dirty="0"/>
              <a:t>Translation</a:t>
            </a:r>
            <a:r>
              <a:rPr spc="-15" dirty="0"/>
              <a:t> </a:t>
            </a:r>
            <a:r>
              <a:rPr spc="-5" dirty="0"/>
              <a:t>Quiz</a:t>
            </a:r>
            <a:br>
              <a:rPr spc="-5" dirty="0"/>
            </a:br>
            <a:r>
              <a:rPr sz="1800" spc="-5" dirty="0">
                <a:latin typeface="Twinkl"/>
                <a:cs typeface="Twinkl"/>
              </a:rPr>
              <a:t>Click on </a:t>
            </a:r>
            <a:r>
              <a:rPr sz="1800" dirty="0">
                <a:latin typeface="Twinkl"/>
                <a:cs typeface="Twinkl"/>
              </a:rPr>
              <a:t>the </a:t>
            </a:r>
            <a:r>
              <a:rPr lang="en-GB" sz="1800" spc="-5" dirty="0">
                <a:latin typeface="Twinkl"/>
                <a:cs typeface="Twinkl"/>
              </a:rPr>
              <a:t>rectangle</a:t>
            </a:r>
            <a:r>
              <a:rPr sz="1800" spc="-5" dirty="0">
                <a:latin typeface="Twinkl"/>
                <a:cs typeface="Twinkl"/>
              </a:rPr>
              <a:t>. </a:t>
            </a:r>
            <a:r>
              <a:rPr sz="1800" b="0" dirty="0">
                <a:latin typeface="Twinkl"/>
                <a:cs typeface="Twinkl"/>
              </a:rPr>
              <a:t>How has it been</a:t>
            </a:r>
            <a:r>
              <a:rPr sz="1800" b="0" spc="5" dirty="0">
                <a:latin typeface="Twinkl"/>
                <a:cs typeface="Twinkl"/>
              </a:rPr>
              <a:t> </a:t>
            </a:r>
            <a:r>
              <a:rPr sz="1800" b="0" spc="-5" dirty="0">
                <a:latin typeface="Twinkl"/>
                <a:cs typeface="Twinkl"/>
              </a:rPr>
              <a:t>translated?</a:t>
            </a:r>
            <a:endParaRPr sz="1800" dirty="0">
              <a:latin typeface="Twinkl"/>
              <a:cs typeface="Twink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757989-6C2C-4C6E-87DB-F7CAE7168695}"/>
              </a:ext>
            </a:extLst>
          </p:cNvPr>
          <p:cNvSpPr/>
          <p:nvPr/>
        </p:nvSpPr>
        <p:spPr>
          <a:xfrm>
            <a:off x="4756150" y="1755775"/>
            <a:ext cx="2895600" cy="719138"/>
          </a:xfrm>
          <a:prstGeom prst="rect">
            <a:avLst/>
          </a:prstGeom>
          <a:solidFill>
            <a:srgbClr val="A748AE"/>
          </a:solidFill>
          <a:ln>
            <a:solidFill>
              <a:srgbClr val="A74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Rectangle">
            <a:extLst>
              <a:ext uri="{FF2B5EF4-FFF2-40B4-BE49-F238E27FC236}">
                <a16:creationId xmlns:a16="http://schemas.microsoft.com/office/drawing/2014/main" id="{96CD9FEF-C86B-44D6-8E64-CE8C4EB089DF}"/>
              </a:ext>
            </a:extLst>
          </p:cNvPr>
          <p:cNvSpPr/>
          <p:nvPr/>
        </p:nvSpPr>
        <p:spPr>
          <a:xfrm>
            <a:off x="4767263" y="1751013"/>
            <a:ext cx="2895600" cy="719137"/>
          </a:xfrm>
          <a:prstGeom prst="rect">
            <a:avLst/>
          </a:prstGeom>
          <a:solidFill>
            <a:srgbClr val="A748AE"/>
          </a:solidFill>
          <a:ln>
            <a:solidFill>
              <a:srgbClr val="A74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9" name="tick">
            <a:extLst>
              <a:ext uri="{FF2B5EF4-FFF2-40B4-BE49-F238E27FC236}">
                <a16:creationId xmlns:a16="http://schemas.microsoft.com/office/drawing/2014/main" id="{11EB18C3-1E40-4E28-BBC3-264986F07E48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4786313"/>
            <a:ext cx="957262" cy="957262"/>
            <a:chOff x="4418457" y="1988439"/>
            <a:chExt cx="3729990" cy="3725545"/>
          </a:xfrm>
        </p:grpSpPr>
        <p:grpSp>
          <p:nvGrpSpPr>
            <p:cNvPr id="25626" name="Group 37">
              <a:extLst>
                <a:ext uri="{FF2B5EF4-FFF2-40B4-BE49-F238E27FC236}">
                  <a16:creationId xmlns:a16="http://schemas.microsoft.com/office/drawing/2014/main" id="{81C229B7-60FC-48B4-9D03-F5D9DFB5B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457" y="1988439"/>
              <a:ext cx="3729990" cy="3725545"/>
              <a:chOff x="4418457" y="1988439"/>
              <a:chExt cx="3729990" cy="3725545"/>
            </a:xfrm>
          </p:grpSpPr>
          <p:sp>
            <p:nvSpPr>
              <p:cNvPr id="25628" name="object 28">
                <a:extLst>
                  <a:ext uri="{FF2B5EF4-FFF2-40B4-BE49-F238E27FC236}">
                    <a16:creationId xmlns:a16="http://schemas.microsoft.com/office/drawing/2014/main" id="{311EB4D2-4DD9-4FA7-BF64-F5DE9DB0F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92757"/>
                <a:ext cx="3729990" cy="3721100"/>
              </a:xfrm>
              <a:custGeom>
                <a:avLst/>
                <a:gdLst>
                  <a:gd name="T0" fmla="*/ 2055679 w 3729990"/>
                  <a:gd name="T1" fmla="*/ 3721100 h 3721100"/>
                  <a:gd name="T2" fmla="*/ 1580974 w 3729990"/>
                  <a:gd name="T3" fmla="*/ 3708400 h 3721100"/>
                  <a:gd name="T4" fmla="*/ 1534860 w 3729990"/>
                  <a:gd name="T5" fmla="*/ 25400 h 3721100"/>
                  <a:gd name="T6" fmla="*/ 1097481 w 3729990"/>
                  <a:gd name="T7" fmla="*/ 165100 h 3721100"/>
                  <a:gd name="T8" fmla="*/ 897927 w 3729990"/>
                  <a:gd name="T9" fmla="*/ 266700 h 3721100"/>
                  <a:gd name="T10" fmla="*/ 749138 w 3729990"/>
                  <a:gd name="T11" fmla="*/ 368300 h 3721100"/>
                  <a:gd name="T12" fmla="*/ 611014 w 3729990"/>
                  <a:gd name="T13" fmla="*/ 482600 h 3721100"/>
                  <a:gd name="T14" fmla="*/ 484491 w 3729990"/>
                  <a:gd name="T15" fmla="*/ 609600 h 3721100"/>
                  <a:gd name="T16" fmla="*/ 370508 w 3729990"/>
                  <a:gd name="T17" fmla="*/ 749300 h 3721100"/>
                  <a:gd name="T18" fmla="*/ 270001 w 3729990"/>
                  <a:gd name="T19" fmla="*/ 901700 h 3721100"/>
                  <a:gd name="T20" fmla="*/ 183908 w 3729990"/>
                  <a:gd name="T21" fmla="*/ 1054100 h 3721100"/>
                  <a:gd name="T22" fmla="*/ 113167 w 3729990"/>
                  <a:gd name="T23" fmla="*/ 1219200 h 3721100"/>
                  <a:gd name="T24" fmla="*/ 58714 w 3729990"/>
                  <a:gd name="T25" fmla="*/ 1397000 h 3721100"/>
                  <a:gd name="T26" fmla="*/ 21488 w 3729990"/>
                  <a:gd name="T27" fmla="*/ 1574800 h 3721100"/>
                  <a:gd name="T28" fmla="*/ 2426 w 3729990"/>
                  <a:gd name="T29" fmla="*/ 1765300 h 3721100"/>
                  <a:gd name="T30" fmla="*/ 2426 w 3729990"/>
                  <a:gd name="T31" fmla="*/ 1955800 h 3721100"/>
                  <a:gd name="T32" fmla="*/ 21488 w 3729990"/>
                  <a:gd name="T33" fmla="*/ 2146300 h 3721100"/>
                  <a:gd name="T34" fmla="*/ 58714 w 3729990"/>
                  <a:gd name="T35" fmla="*/ 2324100 h 3721100"/>
                  <a:gd name="T36" fmla="*/ 113167 w 3729990"/>
                  <a:gd name="T37" fmla="*/ 2501900 h 3721100"/>
                  <a:gd name="T38" fmla="*/ 183908 w 3729990"/>
                  <a:gd name="T39" fmla="*/ 2667000 h 3721100"/>
                  <a:gd name="T40" fmla="*/ 270001 w 3729990"/>
                  <a:gd name="T41" fmla="*/ 2832100 h 3721100"/>
                  <a:gd name="T42" fmla="*/ 370508 w 3729990"/>
                  <a:gd name="T43" fmla="*/ 2984500 h 3721100"/>
                  <a:gd name="T44" fmla="*/ 484491 w 3729990"/>
                  <a:gd name="T45" fmla="*/ 3111500 h 3721100"/>
                  <a:gd name="T46" fmla="*/ 611014 w 3729990"/>
                  <a:gd name="T47" fmla="*/ 3238500 h 3721100"/>
                  <a:gd name="T48" fmla="*/ 749138 w 3729990"/>
                  <a:gd name="T49" fmla="*/ 3352800 h 3721100"/>
                  <a:gd name="T50" fmla="*/ 897927 w 3729990"/>
                  <a:gd name="T51" fmla="*/ 3454400 h 3721100"/>
                  <a:gd name="T52" fmla="*/ 1181148 w 3729990"/>
                  <a:gd name="T53" fmla="*/ 3594100 h 3721100"/>
                  <a:gd name="T54" fmla="*/ 2506242 w 3729990"/>
                  <a:gd name="T55" fmla="*/ 3619500 h 3721100"/>
                  <a:gd name="T56" fmla="*/ 2753962 w 3729990"/>
                  <a:gd name="T57" fmla="*/ 3505200 h 3721100"/>
                  <a:gd name="T58" fmla="*/ 2944617 w 3729990"/>
                  <a:gd name="T59" fmla="*/ 3378200 h 3721100"/>
                  <a:gd name="T60" fmla="*/ 3085495 w 3729990"/>
                  <a:gd name="T61" fmla="*/ 3276600 h 3721100"/>
                  <a:gd name="T62" fmla="*/ 3215006 w 3729990"/>
                  <a:gd name="T63" fmla="*/ 3149600 h 3721100"/>
                  <a:gd name="T64" fmla="*/ 3332212 w 3729990"/>
                  <a:gd name="T65" fmla="*/ 3009900 h 3721100"/>
                  <a:gd name="T66" fmla="*/ 3436176 w 3729990"/>
                  <a:gd name="T67" fmla="*/ 2870200 h 3721100"/>
                  <a:gd name="T68" fmla="*/ 3525960 w 3729990"/>
                  <a:gd name="T69" fmla="*/ 2717800 h 3721100"/>
                  <a:gd name="T70" fmla="*/ 3600627 w 3729990"/>
                  <a:gd name="T71" fmla="*/ 2552700 h 3721100"/>
                  <a:gd name="T72" fmla="*/ 3659240 w 3729990"/>
                  <a:gd name="T73" fmla="*/ 2374900 h 3721100"/>
                  <a:gd name="T74" fmla="*/ 3700860 w 3729990"/>
                  <a:gd name="T75" fmla="*/ 2197100 h 3721100"/>
                  <a:gd name="T76" fmla="*/ 3724551 w 3729990"/>
                  <a:gd name="T77" fmla="*/ 2006600 h 3721100"/>
                  <a:gd name="T78" fmla="*/ 3729380 w 3729990"/>
                  <a:gd name="T79" fmla="*/ 1816100 h 3721100"/>
                  <a:gd name="T80" fmla="*/ 3715006 w 3729990"/>
                  <a:gd name="T81" fmla="*/ 1625600 h 3721100"/>
                  <a:gd name="T82" fmla="*/ 3682233 w 3729990"/>
                  <a:gd name="T83" fmla="*/ 1447800 h 3721100"/>
                  <a:gd name="T84" fmla="*/ 3631999 w 3729990"/>
                  <a:gd name="T85" fmla="*/ 1270000 h 3721100"/>
                  <a:gd name="T86" fmla="*/ 3565242 w 3729990"/>
                  <a:gd name="T87" fmla="*/ 1092200 h 3721100"/>
                  <a:gd name="T88" fmla="*/ 3482899 w 3729990"/>
                  <a:gd name="T89" fmla="*/ 939800 h 3721100"/>
                  <a:gd name="T90" fmla="*/ 3385908 w 3729990"/>
                  <a:gd name="T91" fmla="*/ 787400 h 3721100"/>
                  <a:gd name="T92" fmla="*/ 3275206 w 3729990"/>
                  <a:gd name="T93" fmla="*/ 647700 h 3721100"/>
                  <a:gd name="T94" fmla="*/ 3151730 w 3729990"/>
                  <a:gd name="T95" fmla="*/ 520700 h 3721100"/>
                  <a:gd name="T96" fmla="*/ 3016418 w 3729990"/>
                  <a:gd name="T97" fmla="*/ 393700 h 3721100"/>
                  <a:gd name="T98" fmla="*/ 2870208 w 3729990"/>
                  <a:gd name="T99" fmla="*/ 292100 h 3721100"/>
                  <a:gd name="T100" fmla="*/ 2673547 w 3729990"/>
                  <a:gd name="T101" fmla="*/ 190500 h 3721100"/>
                  <a:gd name="T102" fmla="*/ 2240856 w 3729990"/>
                  <a:gd name="T103" fmla="*/ 38100 h 3721100"/>
                  <a:gd name="T104" fmla="*/ 1580974 w 3729990"/>
                  <a:gd name="T105" fmla="*/ 25400 h 3721100"/>
                  <a:gd name="T106" fmla="*/ 1769022 w 3729990"/>
                  <a:gd name="T107" fmla="*/ 0 h 37211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729990" h="3721100">
                    <a:moveTo>
                      <a:pt x="2102527" y="3708400"/>
                    </a:moveTo>
                    <a:lnTo>
                      <a:pt x="1627462" y="3708400"/>
                    </a:lnTo>
                    <a:lnTo>
                      <a:pt x="1674310" y="3721100"/>
                    </a:lnTo>
                    <a:lnTo>
                      <a:pt x="2055679" y="3721100"/>
                    </a:lnTo>
                    <a:lnTo>
                      <a:pt x="2102527" y="3708400"/>
                    </a:lnTo>
                    <a:close/>
                  </a:path>
                  <a:path w="3729990" h="3721100">
                    <a:moveTo>
                      <a:pt x="2195129" y="3695700"/>
                    </a:moveTo>
                    <a:lnTo>
                      <a:pt x="1534860" y="3695700"/>
                    </a:lnTo>
                    <a:lnTo>
                      <a:pt x="1580974" y="3708400"/>
                    </a:lnTo>
                    <a:lnTo>
                      <a:pt x="2149015" y="3708400"/>
                    </a:lnTo>
                    <a:lnTo>
                      <a:pt x="2195129" y="3695700"/>
                    </a:lnTo>
                    <a:close/>
                  </a:path>
                  <a:path w="3729990" h="3721100">
                    <a:moveTo>
                      <a:pt x="2195129" y="25400"/>
                    </a:moveTo>
                    <a:lnTo>
                      <a:pt x="1534860" y="25400"/>
                    </a:lnTo>
                    <a:lnTo>
                      <a:pt x="1489133" y="38100"/>
                    </a:lnTo>
                    <a:lnTo>
                      <a:pt x="1181148" y="127000"/>
                    </a:lnTo>
                    <a:lnTo>
                      <a:pt x="1139054" y="152400"/>
                    </a:lnTo>
                    <a:lnTo>
                      <a:pt x="1097481" y="165100"/>
                    </a:lnTo>
                    <a:lnTo>
                      <a:pt x="1056442" y="190500"/>
                    </a:lnTo>
                    <a:lnTo>
                      <a:pt x="1015953" y="203200"/>
                    </a:lnTo>
                    <a:lnTo>
                      <a:pt x="936680" y="254000"/>
                    </a:lnTo>
                    <a:lnTo>
                      <a:pt x="897927" y="266700"/>
                    </a:lnTo>
                    <a:lnTo>
                      <a:pt x="859781" y="292100"/>
                    </a:lnTo>
                    <a:lnTo>
                      <a:pt x="822258" y="317500"/>
                    </a:lnTo>
                    <a:lnTo>
                      <a:pt x="785372" y="342900"/>
                    </a:lnTo>
                    <a:lnTo>
                      <a:pt x="749138" y="368300"/>
                    </a:lnTo>
                    <a:lnTo>
                      <a:pt x="713571" y="393700"/>
                    </a:lnTo>
                    <a:lnTo>
                      <a:pt x="678685" y="431800"/>
                    </a:lnTo>
                    <a:lnTo>
                      <a:pt x="644494" y="457200"/>
                    </a:lnTo>
                    <a:lnTo>
                      <a:pt x="611014" y="482600"/>
                    </a:lnTo>
                    <a:lnTo>
                      <a:pt x="578259" y="520700"/>
                    </a:lnTo>
                    <a:lnTo>
                      <a:pt x="546244" y="546100"/>
                    </a:lnTo>
                    <a:lnTo>
                      <a:pt x="514983" y="584200"/>
                    </a:lnTo>
                    <a:lnTo>
                      <a:pt x="484491" y="609600"/>
                    </a:lnTo>
                    <a:lnTo>
                      <a:pt x="454783" y="647700"/>
                    </a:lnTo>
                    <a:lnTo>
                      <a:pt x="425874" y="685800"/>
                    </a:lnTo>
                    <a:lnTo>
                      <a:pt x="397777" y="711200"/>
                    </a:lnTo>
                    <a:lnTo>
                      <a:pt x="370508" y="749300"/>
                    </a:lnTo>
                    <a:lnTo>
                      <a:pt x="344081" y="787400"/>
                    </a:lnTo>
                    <a:lnTo>
                      <a:pt x="318511" y="825500"/>
                    </a:lnTo>
                    <a:lnTo>
                      <a:pt x="293813" y="863600"/>
                    </a:lnTo>
                    <a:lnTo>
                      <a:pt x="270001" y="901700"/>
                    </a:lnTo>
                    <a:lnTo>
                      <a:pt x="247090" y="939800"/>
                    </a:lnTo>
                    <a:lnTo>
                      <a:pt x="225094" y="977900"/>
                    </a:lnTo>
                    <a:lnTo>
                      <a:pt x="204029" y="1016000"/>
                    </a:lnTo>
                    <a:lnTo>
                      <a:pt x="183908" y="1054100"/>
                    </a:lnTo>
                    <a:lnTo>
                      <a:pt x="164747" y="1092200"/>
                    </a:lnTo>
                    <a:lnTo>
                      <a:pt x="146560" y="1143000"/>
                    </a:lnTo>
                    <a:lnTo>
                      <a:pt x="129362" y="1181100"/>
                    </a:lnTo>
                    <a:lnTo>
                      <a:pt x="113167" y="1219200"/>
                    </a:lnTo>
                    <a:lnTo>
                      <a:pt x="97990" y="1270000"/>
                    </a:lnTo>
                    <a:lnTo>
                      <a:pt x="83846" y="1308100"/>
                    </a:lnTo>
                    <a:lnTo>
                      <a:pt x="70749" y="1358900"/>
                    </a:lnTo>
                    <a:lnTo>
                      <a:pt x="58714" y="1397000"/>
                    </a:lnTo>
                    <a:lnTo>
                      <a:pt x="47756" y="1447800"/>
                    </a:lnTo>
                    <a:lnTo>
                      <a:pt x="37890" y="1485900"/>
                    </a:lnTo>
                    <a:lnTo>
                      <a:pt x="29129" y="1536700"/>
                    </a:lnTo>
                    <a:lnTo>
                      <a:pt x="21488" y="1574800"/>
                    </a:lnTo>
                    <a:lnTo>
                      <a:pt x="14983" y="1625600"/>
                    </a:lnTo>
                    <a:lnTo>
                      <a:pt x="9628" y="1676400"/>
                    </a:lnTo>
                    <a:lnTo>
                      <a:pt x="5438" y="1727200"/>
                    </a:lnTo>
                    <a:lnTo>
                      <a:pt x="2426" y="1765300"/>
                    </a:lnTo>
                    <a:lnTo>
                      <a:pt x="609" y="1816100"/>
                    </a:lnTo>
                    <a:lnTo>
                      <a:pt x="0" y="1866900"/>
                    </a:lnTo>
                    <a:lnTo>
                      <a:pt x="609" y="1917700"/>
                    </a:lnTo>
                    <a:lnTo>
                      <a:pt x="2426" y="1955800"/>
                    </a:lnTo>
                    <a:lnTo>
                      <a:pt x="5438" y="2006600"/>
                    </a:lnTo>
                    <a:lnTo>
                      <a:pt x="9628" y="2057400"/>
                    </a:lnTo>
                    <a:lnTo>
                      <a:pt x="14983" y="2108200"/>
                    </a:lnTo>
                    <a:lnTo>
                      <a:pt x="21488" y="2146300"/>
                    </a:lnTo>
                    <a:lnTo>
                      <a:pt x="29129" y="2197100"/>
                    </a:lnTo>
                    <a:lnTo>
                      <a:pt x="37890" y="2235200"/>
                    </a:lnTo>
                    <a:lnTo>
                      <a:pt x="47756" y="2286000"/>
                    </a:lnTo>
                    <a:lnTo>
                      <a:pt x="58714" y="2324100"/>
                    </a:lnTo>
                    <a:lnTo>
                      <a:pt x="70749" y="2374900"/>
                    </a:lnTo>
                    <a:lnTo>
                      <a:pt x="83846" y="2413000"/>
                    </a:lnTo>
                    <a:lnTo>
                      <a:pt x="97990" y="2463800"/>
                    </a:lnTo>
                    <a:lnTo>
                      <a:pt x="113167" y="2501900"/>
                    </a:lnTo>
                    <a:lnTo>
                      <a:pt x="129362" y="2552700"/>
                    </a:lnTo>
                    <a:lnTo>
                      <a:pt x="146560" y="2590800"/>
                    </a:lnTo>
                    <a:lnTo>
                      <a:pt x="164747" y="2628900"/>
                    </a:lnTo>
                    <a:lnTo>
                      <a:pt x="183908" y="2667000"/>
                    </a:lnTo>
                    <a:lnTo>
                      <a:pt x="204029" y="2717800"/>
                    </a:lnTo>
                    <a:lnTo>
                      <a:pt x="225094" y="2755900"/>
                    </a:lnTo>
                    <a:lnTo>
                      <a:pt x="247090" y="2794000"/>
                    </a:lnTo>
                    <a:lnTo>
                      <a:pt x="270001" y="2832100"/>
                    </a:lnTo>
                    <a:lnTo>
                      <a:pt x="293813" y="2870200"/>
                    </a:lnTo>
                    <a:lnTo>
                      <a:pt x="318511" y="2908300"/>
                    </a:lnTo>
                    <a:lnTo>
                      <a:pt x="344081" y="2946400"/>
                    </a:lnTo>
                    <a:lnTo>
                      <a:pt x="370508" y="2984500"/>
                    </a:lnTo>
                    <a:lnTo>
                      <a:pt x="397777" y="3009900"/>
                    </a:lnTo>
                    <a:lnTo>
                      <a:pt x="425874" y="3048000"/>
                    </a:lnTo>
                    <a:lnTo>
                      <a:pt x="454783" y="3086100"/>
                    </a:lnTo>
                    <a:lnTo>
                      <a:pt x="484491" y="3111500"/>
                    </a:lnTo>
                    <a:lnTo>
                      <a:pt x="514983" y="3149600"/>
                    </a:lnTo>
                    <a:lnTo>
                      <a:pt x="546244" y="3187700"/>
                    </a:lnTo>
                    <a:lnTo>
                      <a:pt x="578259" y="3213100"/>
                    </a:lnTo>
                    <a:lnTo>
                      <a:pt x="611014" y="3238500"/>
                    </a:lnTo>
                    <a:lnTo>
                      <a:pt x="644494" y="3276600"/>
                    </a:lnTo>
                    <a:lnTo>
                      <a:pt x="678685" y="3302000"/>
                    </a:lnTo>
                    <a:lnTo>
                      <a:pt x="713571" y="3327400"/>
                    </a:lnTo>
                    <a:lnTo>
                      <a:pt x="749138" y="3352800"/>
                    </a:lnTo>
                    <a:lnTo>
                      <a:pt x="785372" y="3378200"/>
                    </a:lnTo>
                    <a:lnTo>
                      <a:pt x="822258" y="3403600"/>
                    </a:lnTo>
                    <a:lnTo>
                      <a:pt x="859781" y="3429000"/>
                    </a:lnTo>
                    <a:lnTo>
                      <a:pt x="897927" y="3454400"/>
                    </a:lnTo>
                    <a:lnTo>
                      <a:pt x="976027" y="3505200"/>
                    </a:lnTo>
                    <a:lnTo>
                      <a:pt x="1015953" y="3517900"/>
                    </a:lnTo>
                    <a:lnTo>
                      <a:pt x="1097481" y="3568700"/>
                    </a:lnTo>
                    <a:lnTo>
                      <a:pt x="1181148" y="3594100"/>
                    </a:lnTo>
                    <a:lnTo>
                      <a:pt x="1223747" y="3619500"/>
                    </a:lnTo>
                    <a:lnTo>
                      <a:pt x="1489133" y="3695700"/>
                    </a:lnTo>
                    <a:lnTo>
                      <a:pt x="2240856" y="3695700"/>
                    </a:lnTo>
                    <a:lnTo>
                      <a:pt x="2506242" y="3619500"/>
                    </a:lnTo>
                    <a:lnTo>
                      <a:pt x="2548841" y="3594100"/>
                    </a:lnTo>
                    <a:lnTo>
                      <a:pt x="2632508" y="3568700"/>
                    </a:lnTo>
                    <a:lnTo>
                      <a:pt x="2714036" y="3517900"/>
                    </a:lnTo>
                    <a:lnTo>
                      <a:pt x="2753962" y="3505200"/>
                    </a:lnTo>
                    <a:lnTo>
                      <a:pt x="2832062" y="3454400"/>
                    </a:lnTo>
                    <a:lnTo>
                      <a:pt x="2870208" y="3429000"/>
                    </a:lnTo>
                    <a:lnTo>
                      <a:pt x="2907731" y="3403600"/>
                    </a:lnTo>
                    <a:lnTo>
                      <a:pt x="2944617" y="3378200"/>
                    </a:lnTo>
                    <a:lnTo>
                      <a:pt x="2980851" y="3352800"/>
                    </a:lnTo>
                    <a:lnTo>
                      <a:pt x="3016418" y="3327400"/>
                    </a:lnTo>
                    <a:lnTo>
                      <a:pt x="3051304" y="3302000"/>
                    </a:lnTo>
                    <a:lnTo>
                      <a:pt x="3085495" y="3276600"/>
                    </a:lnTo>
                    <a:lnTo>
                      <a:pt x="3118975" y="3238500"/>
                    </a:lnTo>
                    <a:lnTo>
                      <a:pt x="3151730" y="3213100"/>
                    </a:lnTo>
                    <a:lnTo>
                      <a:pt x="3183745" y="3187700"/>
                    </a:lnTo>
                    <a:lnTo>
                      <a:pt x="3215006" y="3149600"/>
                    </a:lnTo>
                    <a:lnTo>
                      <a:pt x="3245498" y="3111500"/>
                    </a:lnTo>
                    <a:lnTo>
                      <a:pt x="3275206" y="3086100"/>
                    </a:lnTo>
                    <a:lnTo>
                      <a:pt x="3304115" y="3048000"/>
                    </a:lnTo>
                    <a:lnTo>
                      <a:pt x="3332212" y="3009900"/>
                    </a:lnTo>
                    <a:lnTo>
                      <a:pt x="3359481" y="2984500"/>
                    </a:lnTo>
                    <a:lnTo>
                      <a:pt x="3385908" y="2946400"/>
                    </a:lnTo>
                    <a:lnTo>
                      <a:pt x="3411478" y="2908300"/>
                    </a:lnTo>
                    <a:lnTo>
                      <a:pt x="3436176" y="2870200"/>
                    </a:lnTo>
                    <a:lnTo>
                      <a:pt x="3459988" y="2832100"/>
                    </a:lnTo>
                    <a:lnTo>
                      <a:pt x="3482899" y="2794000"/>
                    </a:lnTo>
                    <a:lnTo>
                      <a:pt x="3504895" y="2755900"/>
                    </a:lnTo>
                    <a:lnTo>
                      <a:pt x="3525960" y="2717800"/>
                    </a:lnTo>
                    <a:lnTo>
                      <a:pt x="3546081" y="2667000"/>
                    </a:lnTo>
                    <a:lnTo>
                      <a:pt x="3565242" y="2628900"/>
                    </a:lnTo>
                    <a:lnTo>
                      <a:pt x="3583429" y="2590800"/>
                    </a:lnTo>
                    <a:lnTo>
                      <a:pt x="3600627" y="2552700"/>
                    </a:lnTo>
                    <a:lnTo>
                      <a:pt x="3616822" y="2501900"/>
                    </a:lnTo>
                    <a:lnTo>
                      <a:pt x="3631999" y="2463800"/>
                    </a:lnTo>
                    <a:lnTo>
                      <a:pt x="3646143" y="2413000"/>
                    </a:lnTo>
                    <a:lnTo>
                      <a:pt x="3659240" y="2374900"/>
                    </a:lnTo>
                    <a:lnTo>
                      <a:pt x="3671275" y="2324100"/>
                    </a:lnTo>
                    <a:lnTo>
                      <a:pt x="3682233" y="2286000"/>
                    </a:lnTo>
                    <a:lnTo>
                      <a:pt x="3692099" y="2235200"/>
                    </a:lnTo>
                    <a:lnTo>
                      <a:pt x="3700860" y="2197100"/>
                    </a:lnTo>
                    <a:lnTo>
                      <a:pt x="3708501" y="2146300"/>
                    </a:lnTo>
                    <a:lnTo>
                      <a:pt x="3715006" y="2108200"/>
                    </a:lnTo>
                    <a:lnTo>
                      <a:pt x="3720361" y="2057400"/>
                    </a:lnTo>
                    <a:lnTo>
                      <a:pt x="3724551" y="2006600"/>
                    </a:lnTo>
                    <a:lnTo>
                      <a:pt x="3727563" y="1955800"/>
                    </a:lnTo>
                    <a:lnTo>
                      <a:pt x="3729380" y="1917700"/>
                    </a:lnTo>
                    <a:lnTo>
                      <a:pt x="3729990" y="1866900"/>
                    </a:lnTo>
                    <a:lnTo>
                      <a:pt x="3729380" y="1816100"/>
                    </a:lnTo>
                    <a:lnTo>
                      <a:pt x="3727563" y="1765300"/>
                    </a:lnTo>
                    <a:lnTo>
                      <a:pt x="3724551" y="1727200"/>
                    </a:lnTo>
                    <a:lnTo>
                      <a:pt x="3720361" y="1676400"/>
                    </a:lnTo>
                    <a:lnTo>
                      <a:pt x="3715006" y="1625600"/>
                    </a:lnTo>
                    <a:lnTo>
                      <a:pt x="3708501" y="1574800"/>
                    </a:lnTo>
                    <a:lnTo>
                      <a:pt x="3700860" y="1536700"/>
                    </a:lnTo>
                    <a:lnTo>
                      <a:pt x="3692099" y="1485900"/>
                    </a:lnTo>
                    <a:lnTo>
                      <a:pt x="3682233" y="1447800"/>
                    </a:lnTo>
                    <a:lnTo>
                      <a:pt x="3671275" y="1397000"/>
                    </a:lnTo>
                    <a:lnTo>
                      <a:pt x="3659240" y="1358900"/>
                    </a:lnTo>
                    <a:lnTo>
                      <a:pt x="3646143" y="1308100"/>
                    </a:lnTo>
                    <a:lnTo>
                      <a:pt x="3631999" y="1270000"/>
                    </a:lnTo>
                    <a:lnTo>
                      <a:pt x="3616822" y="1219200"/>
                    </a:lnTo>
                    <a:lnTo>
                      <a:pt x="3600627" y="1181100"/>
                    </a:lnTo>
                    <a:lnTo>
                      <a:pt x="3583429" y="1143000"/>
                    </a:lnTo>
                    <a:lnTo>
                      <a:pt x="3565242" y="1092200"/>
                    </a:lnTo>
                    <a:lnTo>
                      <a:pt x="3546081" y="1054100"/>
                    </a:lnTo>
                    <a:lnTo>
                      <a:pt x="3525960" y="1016000"/>
                    </a:lnTo>
                    <a:lnTo>
                      <a:pt x="3504895" y="977900"/>
                    </a:lnTo>
                    <a:lnTo>
                      <a:pt x="3482899" y="939800"/>
                    </a:lnTo>
                    <a:lnTo>
                      <a:pt x="3459988" y="901700"/>
                    </a:lnTo>
                    <a:lnTo>
                      <a:pt x="3436176" y="863600"/>
                    </a:lnTo>
                    <a:lnTo>
                      <a:pt x="3411478" y="825500"/>
                    </a:lnTo>
                    <a:lnTo>
                      <a:pt x="3385908" y="787400"/>
                    </a:lnTo>
                    <a:lnTo>
                      <a:pt x="3359481" y="749300"/>
                    </a:lnTo>
                    <a:lnTo>
                      <a:pt x="3332212" y="711200"/>
                    </a:lnTo>
                    <a:lnTo>
                      <a:pt x="3304115" y="685800"/>
                    </a:lnTo>
                    <a:lnTo>
                      <a:pt x="3275206" y="647700"/>
                    </a:lnTo>
                    <a:lnTo>
                      <a:pt x="3245498" y="609600"/>
                    </a:lnTo>
                    <a:lnTo>
                      <a:pt x="3215006" y="584200"/>
                    </a:lnTo>
                    <a:lnTo>
                      <a:pt x="3183745" y="546100"/>
                    </a:lnTo>
                    <a:lnTo>
                      <a:pt x="3151730" y="520700"/>
                    </a:lnTo>
                    <a:lnTo>
                      <a:pt x="3118975" y="482600"/>
                    </a:lnTo>
                    <a:lnTo>
                      <a:pt x="3085495" y="457200"/>
                    </a:lnTo>
                    <a:lnTo>
                      <a:pt x="3051304" y="431800"/>
                    </a:lnTo>
                    <a:lnTo>
                      <a:pt x="3016418" y="393700"/>
                    </a:lnTo>
                    <a:lnTo>
                      <a:pt x="2980851" y="368300"/>
                    </a:lnTo>
                    <a:lnTo>
                      <a:pt x="2944617" y="342900"/>
                    </a:lnTo>
                    <a:lnTo>
                      <a:pt x="2907731" y="317500"/>
                    </a:lnTo>
                    <a:lnTo>
                      <a:pt x="2870208" y="292100"/>
                    </a:lnTo>
                    <a:lnTo>
                      <a:pt x="2832062" y="266700"/>
                    </a:lnTo>
                    <a:lnTo>
                      <a:pt x="2793309" y="254000"/>
                    </a:lnTo>
                    <a:lnTo>
                      <a:pt x="2714036" y="203200"/>
                    </a:lnTo>
                    <a:lnTo>
                      <a:pt x="2673547" y="190500"/>
                    </a:lnTo>
                    <a:lnTo>
                      <a:pt x="2632508" y="165100"/>
                    </a:lnTo>
                    <a:lnTo>
                      <a:pt x="2590935" y="152400"/>
                    </a:lnTo>
                    <a:lnTo>
                      <a:pt x="2548841" y="127000"/>
                    </a:lnTo>
                    <a:lnTo>
                      <a:pt x="2240856" y="38100"/>
                    </a:lnTo>
                    <a:lnTo>
                      <a:pt x="2195129" y="25400"/>
                    </a:lnTo>
                    <a:close/>
                  </a:path>
                  <a:path w="3729990" h="3721100">
                    <a:moveTo>
                      <a:pt x="2102527" y="12700"/>
                    </a:moveTo>
                    <a:lnTo>
                      <a:pt x="1627462" y="12700"/>
                    </a:lnTo>
                    <a:lnTo>
                      <a:pt x="1580974" y="25400"/>
                    </a:lnTo>
                    <a:lnTo>
                      <a:pt x="2149015" y="25400"/>
                    </a:lnTo>
                    <a:lnTo>
                      <a:pt x="2102527" y="12700"/>
                    </a:lnTo>
                    <a:close/>
                  </a:path>
                  <a:path w="3729990" h="3721100">
                    <a:moveTo>
                      <a:pt x="1960967" y="0"/>
                    </a:moveTo>
                    <a:lnTo>
                      <a:pt x="1769022" y="0"/>
                    </a:lnTo>
                    <a:lnTo>
                      <a:pt x="1721501" y="12700"/>
                    </a:lnTo>
                    <a:lnTo>
                      <a:pt x="2008488" y="12700"/>
                    </a:lnTo>
                    <a:lnTo>
                      <a:pt x="1960967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29" name="object 29">
                <a:extLst>
                  <a:ext uri="{FF2B5EF4-FFF2-40B4-BE49-F238E27FC236}">
                    <a16:creationId xmlns:a16="http://schemas.microsoft.com/office/drawing/2014/main" id="{A79EFEE7-2745-4EB2-B23C-085077C12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88439"/>
                <a:ext cx="3729990" cy="3725545"/>
              </a:xfrm>
              <a:custGeom>
                <a:avLst/>
                <a:gdLst>
                  <a:gd name="T0" fmla="*/ 9628 w 3729990"/>
                  <a:gd name="T1" fmla="*/ 1672256 h 3725545"/>
                  <a:gd name="T2" fmla="*/ 47756 w 3729990"/>
                  <a:gd name="T3" fmla="*/ 1442038 h 3725545"/>
                  <a:gd name="T4" fmla="*/ 113167 w 3729990"/>
                  <a:gd name="T5" fmla="*/ 1222245 h 3725545"/>
                  <a:gd name="T6" fmla="*/ 204029 w 3729990"/>
                  <a:gd name="T7" fmla="*/ 1014705 h 3725545"/>
                  <a:gd name="T8" fmla="*/ 318511 w 3729990"/>
                  <a:gd name="T9" fmla="*/ 821248 h 3725545"/>
                  <a:gd name="T10" fmla="*/ 454783 w 3729990"/>
                  <a:gd name="T11" fmla="*/ 643702 h 3725545"/>
                  <a:gd name="T12" fmla="*/ 611014 w 3729990"/>
                  <a:gd name="T13" fmla="*/ 483896 h 3725545"/>
                  <a:gd name="T14" fmla="*/ 785372 w 3729990"/>
                  <a:gd name="T15" fmla="*/ 343658 h 3725545"/>
                  <a:gd name="T16" fmla="*/ 976027 w 3729990"/>
                  <a:gd name="T17" fmla="*/ 224817 h 3725545"/>
                  <a:gd name="T18" fmla="*/ 1181148 w 3729990"/>
                  <a:gd name="T19" fmla="*/ 129203 h 3725545"/>
                  <a:gd name="T20" fmla="*/ 1398903 w 3729990"/>
                  <a:gd name="T21" fmla="*/ 58642 h 3725545"/>
                  <a:gd name="T22" fmla="*/ 1627462 w 3729990"/>
                  <a:gd name="T23" fmla="*/ 14965 h 3725545"/>
                  <a:gd name="T24" fmla="*/ 1864995 w 3729990"/>
                  <a:gd name="T25" fmla="*/ 0 h 3725545"/>
                  <a:gd name="T26" fmla="*/ 2102527 w 3729990"/>
                  <a:gd name="T27" fmla="*/ 14965 h 3725545"/>
                  <a:gd name="T28" fmla="*/ 2331086 w 3729990"/>
                  <a:gd name="T29" fmla="*/ 58642 h 3725545"/>
                  <a:gd name="T30" fmla="*/ 2548841 w 3729990"/>
                  <a:gd name="T31" fmla="*/ 129203 h 3725545"/>
                  <a:gd name="T32" fmla="*/ 2753962 w 3729990"/>
                  <a:gd name="T33" fmla="*/ 224817 h 3725545"/>
                  <a:gd name="T34" fmla="*/ 2944617 w 3729990"/>
                  <a:gd name="T35" fmla="*/ 343658 h 3725545"/>
                  <a:gd name="T36" fmla="*/ 3118975 w 3729990"/>
                  <a:gd name="T37" fmla="*/ 483896 h 3725545"/>
                  <a:gd name="T38" fmla="*/ 3275206 w 3729990"/>
                  <a:gd name="T39" fmla="*/ 643702 h 3725545"/>
                  <a:gd name="T40" fmla="*/ 3411478 w 3729990"/>
                  <a:gd name="T41" fmla="*/ 821248 h 3725545"/>
                  <a:gd name="T42" fmla="*/ 3525960 w 3729990"/>
                  <a:gd name="T43" fmla="*/ 1014705 h 3725545"/>
                  <a:gd name="T44" fmla="*/ 3616822 w 3729990"/>
                  <a:gd name="T45" fmla="*/ 1222245 h 3725545"/>
                  <a:gd name="T46" fmla="*/ 3682233 w 3729990"/>
                  <a:gd name="T47" fmla="*/ 1442038 h 3725545"/>
                  <a:gd name="T48" fmla="*/ 3720361 w 3729990"/>
                  <a:gd name="T49" fmla="*/ 1672256 h 3725545"/>
                  <a:gd name="T50" fmla="*/ 3729380 w 3729990"/>
                  <a:gd name="T51" fmla="*/ 1910786 h 3725545"/>
                  <a:gd name="T52" fmla="*/ 3708501 w 3729990"/>
                  <a:gd name="T53" fmla="*/ 2146382 h 3725545"/>
                  <a:gd name="T54" fmla="*/ 3659240 w 3729990"/>
                  <a:gd name="T55" fmla="*/ 2372650 h 3725545"/>
                  <a:gd name="T56" fmla="*/ 3583429 w 3729990"/>
                  <a:gd name="T57" fmla="*/ 2587761 h 3725545"/>
                  <a:gd name="T58" fmla="*/ 3482899 w 3729990"/>
                  <a:gd name="T59" fmla="*/ 2789887 h 3725545"/>
                  <a:gd name="T60" fmla="*/ 3359481 w 3729990"/>
                  <a:gd name="T61" fmla="*/ 2977199 h 3725545"/>
                  <a:gd name="T62" fmla="*/ 3215006 w 3729990"/>
                  <a:gd name="T63" fmla="*/ 3147869 h 3725545"/>
                  <a:gd name="T64" fmla="*/ 3051304 w 3729990"/>
                  <a:gd name="T65" fmla="*/ 3300067 h 3725545"/>
                  <a:gd name="T66" fmla="*/ 2870208 w 3729990"/>
                  <a:gd name="T67" fmla="*/ 3431965 h 3725545"/>
                  <a:gd name="T68" fmla="*/ 2673547 w 3729990"/>
                  <a:gd name="T69" fmla="*/ 3541735 h 3725545"/>
                  <a:gd name="T70" fmla="*/ 2463153 w 3729990"/>
                  <a:gd name="T71" fmla="*/ 3627548 h 3725545"/>
                  <a:gd name="T72" fmla="*/ 2240856 w 3729990"/>
                  <a:gd name="T73" fmla="*/ 3687574 h 3725545"/>
                  <a:gd name="T74" fmla="*/ 2008488 w 3729990"/>
                  <a:gd name="T75" fmla="*/ 3719986 h 3725545"/>
                  <a:gd name="T76" fmla="*/ 1769022 w 3729990"/>
                  <a:gd name="T77" fmla="*/ 3722994 h 3725545"/>
                  <a:gd name="T78" fmla="*/ 1534860 w 3729990"/>
                  <a:gd name="T79" fmla="*/ 3696324 h 3725545"/>
                  <a:gd name="T80" fmla="*/ 1310402 w 3729990"/>
                  <a:gd name="T81" fmla="*/ 3641674 h 3725545"/>
                  <a:gd name="T82" fmla="*/ 1097481 w 3729990"/>
                  <a:gd name="T83" fmla="*/ 3560873 h 3725545"/>
                  <a:gd name="T84" fmla="*/ 897927 w 3729990"/>
                  <a:gd name="T85" fmla="*/ 3455748 h 3725545"/>
                  <a:gd name="T86" fmla="*/ 713571 w 3729990"/>
                  <a:gd name="T87" fmla="*/ 3328129 h 3725545"/>
                  <a:gd name="T88" fmla="*/ 546244 w 3729990"/>
                  <a:gd name="T89" fmla="*/ 3179845 h 3725545"/>
                  <a:gd name="T90" fmla="*/ 397777 w 3729990"/>
                  <a:gd name="T91" fmla="*/ 3012723 h 3725545"/>
                  <a:gd name="T92" fmla="*/ 270001 w 3729990"/>
                  <a:gd name="T93" fmla="*/ 2828593 h 3725545"/>
                  <a:gd name="T94" fmla="*/ 164747 w 3729990"/>
                  <a:gd name="T95" fmla="*/ 2629284 h 3725545"/>
                  <a:gd name="T96" fmla="*/ 83846 w 3729990"/>
                  <a:gd name="T97" fmla="*/ 2416623 h 3725545"/>
                  <a:gd name="T98" fmla="*/ 29129 w 3729990"/>
                  <a:gd name="T99" fmla="*/ 2192440 h 3725545"/>
                  <a:gd name="T100" fmla="*/ 2426 w 3729990"/>
                  <a:gd name="T101" fmla="*/ 1958564 h 37255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729990" h="3725545">
                    <a:moveTo>
                      <a:pt x="0" y="1862708"/>
                    </a:moveTo>
                    <a:lnTo>
                      <a:pt x="609" y="1814631"/>
                    </a:lnTo>
                    <a:lnTo>
                      <a:pt x="2426" y="1766853"/>
                    </a:lnTo>
                    <a:lnTo>
                      <a:pt x="5438" y="1719390"/>
                    </a:lnTo>
                    <a:lnTo>
                      <a:pt x="9628" y="1672256"/>
                    </a:lnTo>
                    <a:lnTo>
                      <a:pt x="14983" y="1625467"/>
                    </a:lnTo>
                    <a:lnTo>
                      <a:pt x="21488" y="1579035"/>
                    </a:lnTo>
                    <a:lnTo>
                      <a:pt x="29129" y="1532977"/>
                    </a:lnTo>
                    <a:lnTo>
                      <a:pt x="37890" y="1487306"/>
                    </a:lnTo>
                    <a:lnTo>
                      <a:pt x="47756" y="1442038"/>
                    </a:lnTo>
                    <a:lnTo>
                      <a:pt x="58714" y="1397187"/>
                    </a:lnTo>
                    <a:lnTo>
                      <a:pt x="70749" y="1352767"/>
                    </a:lnTo>
                    <a:lnTo>
                      <a:pt x="83846" y="1308794"/>
                    </a:lnTo>
                    <a:lnTo>
                      <a:pt x="97990" y="1265282"/>
                    </a:lnTo>
                    <a:lnTo>
                      <a:pt x="113167" y="1222245"/>
                    </a:lnTo>
                    <a:lnTo>
                      <a:pt x="129362" y="1179698"/>
                    </a:lnTo>
                    <a:lnTo>
                      <a:pt x="146560" y="1137656"/>
                    </a:lnTo>
                    <a:lnTo>
                      <a:pt x="164747" y="1096133"/>
                    </a:lnTo>
                    <a:lnTo>
                      <a:pt x="183908" y="1055145"/>
                    </a:lnTo>
                    <a:lnTo>
                      <a:pt x="204029" y="1014705"/>
                    </a:lnTo>
                    <a:lnTo>
                      <a:pt x="225094" y="974829"/>
                    </a:lnTo>
                    <a:lnTo>
                      <a:pt x="247090" y="935530"/>
                    </a:lnTo>
                    <a:lnTo>
                      <a:pt x="270001" y="896824"/>
                    </a:lnTo>
                    <a:lnTo>
                      <a:pt x="293813" y="858725"/>
                    </a:lnTo>
                    <a:lnTo>
                      <a:pt x="318511" y="821248"/>
                    </a:lnTo>
                    <a:lnTo>
                      <a:pt x="344081" y="784407"/>
                    </a:lnTo>
                    <a:lnTo>
                      <a:pt x="370508" y="748218"/>
                    </a:lnTo>
                    <a:lnTo>
                      <a:pt x="397777" y="712694"/>
                    </a:lnTo>
                    <a:lnTo>
                      <a:pt x="425874" y="677851"/>
                    </a:lnTo>
                    <a:lnTo>
                      <a:pt x="454783" y="643702"/>
                    </a:lnTo>
                    <a:lnTo>
                      <a:pt x="484491" y="610263"/>
                    </a:lnTo>
                    <a:lnTo>
                      <a:pt x="514983" y="577548"/>
                    </a:lnTo>
                    <a:lnTo>
                      <a:pt x="546244" y="545572"/>
                    </a:lnTo>
                    <a:lnTo>
                      <a:pt x="578259" y="514350"/>
                    </a:lnTo>
                    <a:lnTo>
                      <a:pt x="611014" y="483896"/>
                    </a:lnTo>
                    <a:lnTo>
                      <a:pt x="644494" y="454224"/>
                    </a:lnTo>
                    <a:lnTo>
                      <a:pt x="678685" y="425350"/>
                    </a:lnTo>
                    <a:lnTo>
                      <a:pt x="713571" y="397288"/>
                    </a:lnTo>
                    <a:lnTo>
                      <a:pt x="749138" y="370052"/>
                    </a:lnTo>
                    <a:lnTo>
                      <a:pt x="785372" y="343658"/>
                    </a:lnTo>
                    <a:lnTo>
                      <a:pt x="822258" y="318120"/>
                    </a:lnTo>
                    <a:lnTo>
                      <a:pt x="859781" y="293452"/>
                    </a:lnTo>
                    <a:lnTo>
                      <a:pt x="897927" y="269669"/>
                    </a:lnTo>
                    <a:lnTo>
                      <a:pt x="936680" y="246786"/>
                    </a:lnTo>
                    <a:lnTo>
                      <a:pt x="976027" y="224817"/>
                    </a:lnTo>
                    <a:lnTo>
                      <a:pt x="1015953" y="203778"/>
                    </a:lnTo>
                    <a:lnTo>
                      <a:pt x="1056442" y="183682"/>
                    </a:lnTo>
                    <a:lnTo>
                      <a:pt x="1097481" y="164544"/>
                    </a:lnTo>
                    <a:lnTo>
                      <a:pt x="1139054" y="146380"/>
                    </a:lnTo>
                    <a:lnTo>
                      <a:pt x="1181148" y="129203"/>
                    </a:lnTo>
                    <a:lnTo>
                      <a:pt x="1223747" y="113028"/>
                    </a:lnTo>
                    <a:lnTo>
                      <a:pt x="1266836" y="97869"/>
                    </a:lnTo>
                    <a:lnTo>
                      <a:pt x="1310402" y="83743"/>
                    </a:lnTo>
                    <a:lnTo>
                      <a:pt x="1354429" y="70662"/>
                    </a:lnTo>
                    <a:lnTo>
                      <a:pt x="1398903" y="58642"/>
                    </a:lnTo>
                    <a:lnTo>
                      <a:pt x="1443809" y="47698"/>
                    </a:lnTo>
                    <a:lnTo>
                      <a:pt x="1489133" y="37843"/>
                    </a:lnTo>
                    <a:lnTo>
                      <a:pt x="1534860" y="29093"/>
                    </a:lnTo>
                    <a:lnTo>
                      <a:pt x="1580974" y="21462"/>
                    </a:lnTo>
                    <a:lnTo>
                      <a:pt x="1627462" y="14965"/>
                    </a:lnTo>
                    <a:lnTo>
                      <a:pt x="1674310" y="9616"/>
                    </a:lnTo>
                    <a:lnTo>
                      <a:pt x="1721501" y="5431"/>
                    </a:lnTo>
                    <a:lnTo>
                      <a:pt x="1769022" y="2423"/>
                    </a:lnTo>
                    <a:lnTo>
                      <a:pt x="1816858" y="608"/>
                    </a:lnTo>
                    <a:lnTo>
                      <a:pt x="1864995" y="0"/>
                    </a:lnTo>
                    <a:lnTo>
                      <a:pt x="1913131" y="608"/>
                    </a:lnTo>
                    <a:lnTo>
                      <a:pt x="1960967" y="2423"/>
                    </a:lnTo>
                    <a:lnTo>
                      <a:pt x="2008488" y="5431"/>
                    </a:lnTo>
                    <a:lnTo>
                      <a:pt x="2055679" y="9616"/>
                    </a:lnTo>
                    <a:lnTo>
                      <a:pt x="2102527" y="14965"/>
                    </a:lnTo>
                    <a:lnTo>
                      <a:pt x="2149015" y="21462"/>
                    </a:lnTo>
                    <a:lnTo>
                      <a:pt x="2195129" y="29093"/>
                    </a:lnTo>
                    <a:lnTo>
                      <a:pt x="2240856" y="37843"/>
                    </a:lnTo>
                    <a:lnTo>
                      <a:pt x="2286180" y="47698"/>
                    </a:lnTo>
                    <a:lnTo>
                      <a:pt x="2331086" y="58642"/>
                    </a:lnTo>
                    <a:lnTo>
                      <a:pt x="2375560" y="70662"/>
                    </a:lnTo>
                    <a:lnTo>
                      <a:pt x="2419587" y="83743"/>
                    </a:lnTo>
                    <a:lnTo>
                      <a:pt x="2463153" y="97869"/>
                    </a:lnTo>
                    <a:lnTo>
                      <a:pt x="2506242" y="113028"/>
                    </a:lnTo>
                    <a:lnTo>
                      <a:pt x="2548841" y="129203"/>
                    </a:lnTo>
                    <a:lnTo>
                      <a:pt x="2590935" y="146380"/>
                    </a:lnTo>
                    <a:lnTo>
                      <a:pt x="2632508" y="164544"/>
                    </a:lnTo>
                    <a:lnTo>
                      <a:pt x="2673547" y="183682"/>
                    </a:lnTo>
                    <a:lnTo>
                      <a:pt x="2714036" y="203778"/>
                    </a:lnTo>
                    <a:lnTo>
                      <a:pt x="2753962" y="224817"/>
                    </a:lnTo>
                    <a:lnTo>
                      <a:pt x="2793309" y="246786"/>
                    </a:lnTo>
                    <a:lnTo>
                      <a:pt x="2832062" y="269669"/>
                    </a:lnTo>
                    <a:lnTo>
                      <a:pt x="2870208" y="293452"/>
                    </a:lnTo>
                    <a:lnTo>
                      <a:pt x="2907731" y="318120"/>
                    </a:lnTo>
                    <a:lnTo>
                      <a:pt x="2944617" y="343658"/>
                    </a:lnTo>
                    <a:lnTo>
                      <a:pt x="2980851" y="370052"/>
                    </a:lnTo>
                    <a:lnTo>
                      <a:pt x="3016418" y="397288"/>
                    </a:lnTo>
                    <a:lnTo>
                      <a:pt x="3051304" y="425350"/>
                    </a:lnTo>
                    <a:lnTo>
                      <a:pt x="3085495" y="454224"/>
                    </a:lnTo>
                    <a:lnTo>
                      <a:pt x="3118975" y="483896"/>
                    </a:lnTo>
                    <a:lnTo>
                      <a:pt x="3151730" y="514350"/>
                    </a:lnTo>
                    <a:lnTo>
                      <a:pt x="3183745" y="545572"/>
                    </a:lnTo>
                    <a:lnTo>
                      <a:pt x="3215006" y="577548"/>
                    </a:lnTo>
                    <a:lnTo>
                      <a:pt x="3245498" y="610263"/>
                    </a:lnTo>
                    <a:lnTo>
                      <a:pt x="3275206" y="643702"/>
                    </a:lnTo>
                    <a:lnTo>
                      <a:pt x="3304115" y="677851"/>
                    </a:lnTo>
                    <a:lnTo>
                      <a:pt x="3332212" y="712694"/>
                    </a:lnTo>
                    <a:lnTo>
                      <a:pt x="3359481" y="748218"/>
                    </a:lnTo>
                    <a:lnTo>
                      <a:pt x="3385908" y="784407"/>
                    </a:lnTo>
                    <a:lnTo>
                      <a:pt x="3411478" y="821248"/>
                    </a:lnTo>
                    <a:lnTo>
                      <a:pt x="3436176" y="858725"/>
                    </a:lnTo>
                    <a:lnTo>
                      <a:pt x="3459988" y="896824"/>
                    </a:lnTo>
                    <a:lnTo>
                      <a:pt x="3482899" y="935530"/>
                    </a:lnTo>
                    <a:lnTo>
                      <a:pt x="3504895" y="974829"/>
                    </a:lnTo>
                    <a:lnTo>
                      <a:pt x="3525960" y="1014705"/>
                    </a:lnTo>
                    <a:lnTo>
                      <a:pt x="3546081" y="1055145"/>
                    </a:lnTo>
                    <a:lnTo>
                      <a:pt x="3565242" y="1096133"/>
                    </a:lnTo>
                    <a:lnTo>
                      <a:pt x="3583429" y="1137656"/>
                    </a:lnTo>
                    <a:lnTo>
                      <a:pt x="3600627" y="1179698"/>
                    </a:lnTo>
                    <a:lnTo>
                      <a:pt x="3616822" y="1222245"/>
                    </a:lnTo>
                    <a:lnTo>
                      <a:pt x="3631999" y="1265282"/>
                    </a:lnTo>
                    <a:lnTo>
                      <a:pt x="3646143" y="1308794"/>
                    </a:lnTo>
                    <a:lnTo>
                      <a:pt x="3659240" y="1352767"/>
                    </a:lnTo>
                    <a:lnTo>
                      <a:pt x="3671275" y="1397187"/>
                    </a:lnTo>
                    <a:lnTo>
                      <a:pt x="3682233" y="1442038"/>
                    </a:lnTo>
                    <a:lnTo>
                      <a:pt x="3692099" y="1487306"/>
                    </a:lnTo>
                    <a:lnTo>
                      <a:pt x="3700860" y="1532977"/>
                    </a:lnTo>
                    <a:lnTo>
                      <a:pt x="3708501" y="1579035"/>
                    </a:lnTo>
                    <a:lnTo>
                      <a:pt x="3715006" y="1625467"/>
                    </a:lnTo>
                    <a:lnTo>
                      <a:pt x="3720361" y="1672256"/>
                    </a:lnTo>
                    <a:lnTo>
                      <a:pt x="3724551" y="1719390"/>
                    </a:lnTo>
                    <a:lnTo>
                      <a:pt x="3727563" y="1766853"/>
                    </a:lnTo>
                    <a:lnTo>
                      <a:pt x="3729380" y="1814631"/>
                    </a:lnTo>
                    <a:lnTo>
                      <a:pt x="3729990" y="1862708"/>
                    </a:lnTo>
                    <a:lnTo>
                      <a:pt x="3729380" y="1910786"/>
                    </a:lnTo>
                    <a:lnTo>
                      <a:pt x="3727563" y="1958564"/>
                    </a:lnTo>
                    <a:lnTo>
                      <a:pt x="3724551" y="2006027"/>
                    </a:lnTo>
                    <a:lnTo>
                      <a:pt x="3720361" y="2053161"/>
                    </a:lnTo>
                    <a:lnTo>
                      <a:pt x="3715006" y="2099950"/>
                    </a:lnTo>
                    <a:lnTo>
                      <a:pt x="3708501" y="2146382"/>
                    </a:lnTo>
                    <a:lnTo>
                      <a:pt x="3700860" y="2192440"/>
                    </a:lnTo>
                    <a:lnTo>
                      <a:pt x="3692099" y="2238111"/>
                    </a:lnTo>
                    <a:lnTo>
                      <a:pt x="3682233" y="2283379"/>
                    </a:lnTo>
                    <a:lnTo>
                      <a:pt x="3671275" y="2328230"/>
                    </a:lnTo>
                    <a:lnTo>
                      <a:pt x="3659240" y="2372650"/>
                    </a:lnTo>
                    <a:lnTo>
                      <a:pt x="3646143" y="2416623"/>
                    </a:lnTo>
                    <a:lnTo>
                      <a:pt x="3631999" y="2460135"/>
                    </a:lnTo>
                    <a:lnTo>
                      <a:pt x="3616822" y="2503172"/>
                    </a:lnTo>
                    <a:lnTo>
                      <a:pt x="3600627" y="2545719"/>
                    </a:lnTo>
                    <a:lnTo>
                      <a:pt x="3583429" y="2587761"/>
                    </a:lnTo>
                    <a:lnTo>
                      <a:pt x="3565242" y="2629284"/>
                    </a:lnTo>
                    <a:lnTo>
                      <a:pt x="3546081" y="2670272"/>
                    </a:lnTo>
                    <a:lnTo>
                      <a:pt x="3525960" y="2710712"/>
                    </a:lnTo>
                    <a:lnTo>
                      <a:pt x="3504895" y="2750588"/>
                    </a:lnTo>
                    <a:lnTo>
                      <a:pt x="3482899" y="2789887"/>
                    </a:lnTo>
                    <a:lnTo>
                      <a:pt x="3459988" y="2828593"/>
                    </a:lnTo>
                    <a:lnTo>
                      <a:pt x="3436176" y="2866692"/>
                    </a:lnTo>
                    <a:lnTo>
                      <a:pt x="3411478" y="2904169"/>
                    </a:lnTo>
                    <a:lnTo>
                      <a:pt x="3385908" y="2941010"/>
                    </a:lnTo>
                    <a:lnTo>
                      <a:pt x="3359481" y="2977199"/>
                    </a:lnTo>
                    <a:lnTo>
                      <a:pt x="3332212" y="3012723"/>
                    </a:lnTo>
                    <a:lnTo>
                      <a:pt x="3304115" y="3047566"/>
                    </a:lnTo>
                    <a:lnTo>
                      <a:pt x="3275206" y="3081715"/>
                    </a:lnTo>
                    <a:lnTo>
                      <a:pt x="3245498" y="3115154"/>
                    </a:lnTo>
                    <a:lnTo>
                      <a:pt x="3215006" y="3147869"/>
                    </a:lnTo>
                    <a:lnTo>
                      <a:pt x="3183745" y="3179845"/>
                    </a:lnTo>
                    <a:lnTo>
                      <a:pt x="3151730" y="3211067"/>
                    </a:lnTo>
                    <a:lnTo>
                      <a:pt x="3118975" y="3241521"/>
                    </a:lnTo>
                    <a:lnTo>
                      <a:pt x="3085495" y="3271193"/>
                    </a:lnTo>
                    <a:lnTo>
                      <a:pt x="3051304" y="3300067"/>
                    </a:lnTo>
                    <a:lnTo>
                      <a:pt x="3016418" y="3328129"/>
                    </a:lnTo>
                    <a:lnTo>
                      <a:pt x="2980851" y="3355365"/>
                    </a:lnTo>
                    <a:lnTo>
                      <a:pt x="2944617" y="3381759"/>
                    </a:lnTo>
                    <a:lnTo>
                      <a:pt x="2907731" y="3407297"/>
                    </a:lnTo>
                    <a:lnTo>
                      <a:pt x="2870208" y="3431965"/>
                    </a:lnTo>
                    <a:lnTo>
                      <a:pt x="2832062" y="3455748"/>
                    </a:lnTo>
                    <a:lnTo>
                      <a:pt x="2793309" y="3478631"/>
                    </a:lnTo>
                    <a:lnTo>
                      <a:pt x="2753962" y="3500600"/>
                    </a:lnTo>
                    <a:lnTo>
                      <a:pt x="2714036" y="3521639"/>
                    </a:lnTo>
                    <a:lnTo>
                      <a:pt x="2673547" y="3541735"/>
                    </a:lnTo>
                    <a:lnTo>
                      <a:pt x="2632508" y="3560873"/>
                    </a:lnTo>
                    <a:lnTo>
                      <a:pt x="2590935" y="3579037"/>
                    </a:lnTo>
                    <a:lnTo>
                      <a:pt x="2548841" y="3596214"/>
                    </a:lnTo>
                    <a:lnTo>
                      <a:pt x="2506242" y="3612389"/>
                    </a:lnTo>
                    <a:lnTo>
                      <a:pt x="2463153" y="3627548"/>
                    </a:lnTo>
                    <a:lnTo>
                      <a:pt x="2419587" y="3641674"/>
                    </a:lnTo>
                    <a:lnTo>
                      <a:pt x="2375560" y="3654755"/>
                    </a:lnTo>
                    <a:lnTo>
                      <a:pt x="2331086" y="3666775"/>
                    </a:lnTo>
                    <a:lnTo>
                      <a:pt x="2286180" y="3677719"/>
                    </a:lnTo>
                    <a:lnTo>
                      <a:pt x="2240856" y="3687574"/>
                    </a:lnTo>
                    <a:lnTo>
                      <a:pt x="2195129" y="3696324"/>
                    </a:lnTo>
                    <a:lnTo>
                      <a:pt x="2149015" y="3703955"/>
                    </a:lnTo>
                    <a:lnTo>
                      <a:pt x="2102527" y="3710452"/>
                    </a:lnTo>
                    <a:lnTo>
                      <a:pt x="2055679" y="3715801"/>
                    </a:lnTo>
                    <a:lnTo>
                      <a:pt x="2008488" y="3719986"/>
                    </a:lnTo>
                    <a:lnTo>
                      <a:pt x="1960967" y="3722994"/>
                    </a:lnTo>
                    <a:lnTo>
                      <a:pt x="1913131" y="3724809"/>
                    </a:lnTo>
                    <a:lnTo>
                      <a:pt x="1864995" y="3725417"/>
                    </a:lnTo>
                    <a:lnTo>
                      <a:pt x="1816858" y="3724809"/>
                    </a:lnTo>
                    <a:lnTo>
                      <a:pt x="1769022" y="3722994"/>
                    </a:lnTo>
                    <a:lnTo>
                      <a:pt x="1721501" y="3719986"/>
                    </a:lnTo>
                    <a:lnTo>
                      <a:pt x="1674310" y="3715801"/>
                    </a:lnTo>
                    <a:lnTo>
                      <a:pt x="1627462" y="3710452"/>
                    </a:lnTo>
                    <a:lnTo>
                      <a:pt x="1580974" y="3703955"/>
                    </a:lnTo>
                    <a:lnTo>
                      <a:pt x="1534860" y="3696324"/>
                    </a:lnTo>
                    <a:lnTo>
                      <a:pt x="1489133" y="3687574"/>
                    </a:lnTo>
                    <a:lnTo>
                      <a:pt x="1443809" y="3677719"/>
                    </a:lnTo>
                    <a:lnTo>
                      <a:pt x="1398903" y="3666775"/>
                    </a:lnTo>
                    <a:lnTo>
                      <a:pt x="1354429" y="3654755"/>
                    </a:lnTo>
                    <a:lnTo>
                      <a:pt x="1310402" y="3641674"/>
                    </a:lnTo>
                    <a:lnTo>
                      <a:pt x="1266836" y="3627548"/>
                    </a:lnTo>
                    <a:lnTo>
                      <a:pt x="1223747" y="3612389"/>
                    </a:lnTo>
                    <a:lnTo>
                      <a:pt x="1181148" y="3596214"/>
                    </a:lnTo>
                    <a:lnTo>
                      <a:pt x="1139054" y="3579037"/>
                    </a:lnTo>
                    <a:lnTo>
                      <a:pt x="1097481" y="3560873"/>
                    </a:lnTo>
                    <a:lnTo>
                      <a:pt x="1056442" y="3541735"/>
                    </a:lnTo>
                    <a:lnTo>
                      <a:pt x="1015953" y="3521639"/>
                    </a:lnTo>
                    <a:lnTo>
                      <a:pt x="976027" y="3500600"/>
                    </a:lnTo>
                    <a:lnTo>
                      <a:pt x="936680" y="3478631"/>
                    </a:lnTo>
                    <a:lnTo>
                      <a:pt x="897927" y="3455748"/>
                    </a:lnTo>
                    <a:lnTo>
                      <a:pt x="859781" y="3431965"/>
                    </a:lnTo>
                    <a:lnTo>
                      <a:pt x="822258" y="3407297"/>
                    </a:lnTo>
                    <a:lnTo>
                      <a:pt x="785372" y="3381759"/>
                    </a:lnTo>
                    <a:lnTo>
                      <a:pt x="749138" y="3355365"/>
                    </a:lnTo>
                    <a:lnTo>
                      <a:pt x="713571" y="3328129"/>
                    </a:lnTo>
                    <a:lnTo>
                      <a:pt x="678685" y="3300067"/>
                    </a:lnTo>
                    <a:lnTo>
                      <a:pt x="644494" y="3271193"/>
                    </a:lnTo>
                    <a:lnTo>
                      <a:pt x="611014" y="3241521"/>
                    </a:lnTo>
                    <a:lnTo>
                      <a:pt x="578259" y="3211067"/>
                    </a:lnTo>
                    <a:lnTo>
                      <a:pt x="546244" y="3179845"/>
                    </a:lnTo>
                    <a:lnTo>
                      <a:pt x="514983" y="3147869"/>
                    </a:lnTo>
                    <a:lnTo>
                      <a:pt x="484491" y="3115154"/>
                    </a:lnTo>
                    <a:lnTo>
                      <a:pt x="454783" y="3081715"/>
                    </a:lnTo>
                    <a:lnTo>
                      <a:pt x="425874" y="3047566"/>
                    </a:lnTo>
                    <a:lnTo>
                      <a:pt x="397777" y="3012723"/>
                    </a:lnTo>
                    <a:lnTo>
                      <a:pt x="370508" y="2977199"/>
                    </a:lnTo>
                    <a:lnTo>
                      <a:pt x="344081" y="2941010"/>
                    </a:lnTo>
                    <a:lnTo>
                      <a:pt x="318511" y="2904169"/>
                    </a:lnTo>
                    <a:lnTo>
                      <a:pt x="293813" y="2866692"/>
                    </a:lnTo>
                    <a:lnTo>
                      <a:pt x="270001" y="2828593"/>
                    </a:lnTo>
                    <a:lnTo>
                      <a:pt x="247090" y="2789887"/>
                    </a:lnTo>
                    <a:lnTo>
                      <a:pt x="225094" y="2750588"/>
                    </a:lnTo>
                    <a:lnTo>
                      <a:pt x="204029" y="2710712"/>
                    </a:lnTo>
                    <a:lnTo>
                      <a:pt x="183908" y="2670272"/>
                    </a:lnTo>
                    <a:lnTo>
                      <a:pt x="164747" y="2629284"/>
                    </a:lnTo>
                    <a:lnTo>
                      <a:pt x="146560" y="2587761"/>
                    </a:lnTo>
                    <a:lnTo>
                      <a:pt x="129362" y="2545719"/>
                    </a:lnTo>
                    <a:lnTo>
                      <a:pt x="113167" y="2503172"/>
                    </a:lnTo>
                    <a:lnTo>
                      <a:pt x="97990" y="2460135"/>
                    </a:lnTo>
                    <a:lnTo>
                      <a:pt x="83846" y="2416623"/>
                    </a:lnTo>
                    <a:lnTo>
                      <a:pt x="70749" y="2372650"/>
                    </a:lnTo>
                    <a:lnTo>
                      <a:pt x="58714" y="2328230"/>
                    </a:lnTo>
                    <a:lnTo>
                      <a:pt x="47756" y="2283379"/>
                    </a:lnTo>
                    <a:lnTo>
                      <a:pt x="37890" y="2238111"/>
                    </a:lnTo>
                    <a:lnTo>
                      <a:pt x="29129" y="2192440"/>
                    </a:lnTo>
                    <a:lnTo>
                      <a:pt x="21488" y="2146382"/>
                    </a:lnTo>
                    <a:lnTo>
                      <a:pt x="14983" y="2099950"/>
                    </a:lnTo>
                    <a:lnTo>
                      <a:pt x="9628" y="2053161"/>
                    </a:lnTo>
                    <a:lnTo>
                      <a:pt x="5438" y="2006027"/>
                    </a:lnTo>
                    <a:lnTo>
                      <a:pt x="2426" y="1958564"/>
                    </a:lnTo>
                    <a:lnTo>
                      <a:pt x="609" y="1910786"/>
                    </a:lnTo>
                    <a:lnTo>
                      <a:pt x="0" y="1862708"/>
                    </a:lnTo>
                    <a:close/>
                  </a:path>
                </a:pathLst>
              </a:custGeom>
              <a:noFill/>
              <a:ln w="12954">
                <a:solidFill>
                  <a:srgbClr val="C5DC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630" name="object 30">
                <a:extLst>
                  <a:ext uri="{FF2B5EF4-FFF2-40B4-BE49-F238E27FC236}">
                    <a16:creationId xmlns:a16="http://schemas.microsoft.com/office/drawing/2014/main" id="{10ACBCAE-BAA1-4DE2-B523-34CFCCAF3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7180" y="2808345"/>
                <a:ext cx="2809240" cy="2237740"/>
              </a:xfrm>
              <a:custGeom>
                <a:avLst/>
                <a:gdLst>
                  <a:gd name="T0" fmla="*/ 428447 w 2809240"/>
                  <a:gd name="T1" fmla="*/ 975817 h 2237740"/>
                  <a:gd name="T2" fmla="*/ 0 w 2809240"/>
                  <a:gd name="T3" fmla="*/ 1404226 h 2237740"/>
                  <a:gd name="T4" fmla="*/ 1094930 w 2809240"/>
                  <a:gd name="T5" fmla="*/ 2237232 h 2237740"/>
                  <a:gd name="T6" fmla="*/ 1651347 w 2809240"/>
                  <a:gd name="T7" fmla="*/ 1642237 h 2237740"/>
                  <a:gd name="T8" fmla="*/ 999718 w 2809240"/>
                  <a:gd name="T9" fmla="*/ 1642237 h 2237740"/>
                  <a:gd name="T10" fmla="*/ 428447 w 2809240"/>
                  <a:gd name="T11" fmla="*/ 975817 h 2237740"/>
                  <a:gd name="T12" fmla="*/ 2451696 w 2809240"/>
                  <a:gd name="T13" fmla="*/ 0 h 2237740"/>
                  <a:gd name="T14" fmla="*/ 999718 w 2809240"/>
                  <a:gd name="T15" fmla="*/ 1642237 h 2237740"/>
                  <a:gd name="T16" fmla="*/ 1651347 w 2809240"/>
                  <a:gd name="T17" fmla="*/ 1642237 h 2237740"/>
                  <a:gd name="T18" fmla="*/ 2808732 w 2809240"/>
                  <a:gd name="T19" fmla="*/ 404609 h 2237740"/>
                  <a:gd name="T20" fmla="*/ 2451696 w 2809240"/>
                  <a:gd name="T21" fmla="*/ 0 h 22377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9240" h="2237740">
                    <a:moveTo>
                      <a:pt x="428447" y="975817"/>
                    </a:moveTo>
                    <a:lnTo>
                      <a:pt x="0" y="1404226"/>
                    </a:lnTo>
                    <a:lnTo>
                      <a:pt x="1094930" y="2237232"/>
                    </a:lnTo>
                    <a:lnTo>
                      <a:pt x="1651347" y="1642237"/>
                    </a:lnTo>
                    <a:lnTo>
                      <a:pt x="999718" y="1642237"/>
                    </a:lnTo>
                    <a:lnTo>
                      <a:pt x="428447" y="975817"/>
                    </a:lnTo>
                    <a:close/>
                  </a:path>
                  <a:path w="2809240" h="2237740">
                    <a:moveTo>
                      <a:pt x="2451696" y="0"/>
                    </a:moveTo>
                    <a:lnTo>
                      <a:pt x="999718" y="1642237"/>
                    </a:lnTo>
                    <a:lnTo>
                      <a:pt x="1651347" y="1642237"/>
                    </a:lnTo>
                    <a:lnTo>
                      <a:pt x="2808732" y="404609"/>
                    </a:lnTo>
                    <a:lnTo>
                      <a:pt x="24516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5627" name="object 31">
              <a:extLst>
                <a:ext uri="{FF2B5EF4-FFF2-40B4-BE49-F238E27FC236}">
                  <a16:creationId xmlns:a16="http://schemas.microsoft.com/office/drawing/2014/main" id="{6F540450-22C1-4E96-9FBA-460BA8A2F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180" y="2808345"/>
              <a:ext cx="2809240" cy="2237740"/>
            </a:xfrm>
            <a:custGeom>
              <a:avLst/>
              <a:gdLst>
                <a:gd name="T0" fmla="*/ 0 w 2809240"/>
                <a:gd name="T1" fmla="*/ 1404226 h 2237740"/>
                <a:gd name="T2" fmla="*/ 428447 w 2809240"/>
                <a:gd name="T3" fmla="*/ 975817 h 2237740"/>
                <a:gd name="T4" fmla="*/ 999718 w 2809240"/>
                <a:gd name="T5" fmla="*/ 1642237 h 2237740"/>
                <a:gd name="T6" fmla="*/ 2451696 w 2809240"/>
                <a:gd name="T7" fmla="*/ 0 h 2237740"/>
                <a:gd name="T8" fmla="*/ 2808732 w 2809240"/>
                <a:gd name="T9" fmla="*/ 404609 h 2237740"/>
                <a:gd name="T10" fmla="*/ 1094930 w 2809240"/>
                <a:gd name="T11" fmla="*/ 2237232 h 2237740"/>
                <a:gd name="T12" fmla="*/ 0 w 2809240"/>
                <a:gd name="T13" fmla="*/ 1404226 h 2237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09240" h="2237740">
                  <a:moveTo>
                    <a:pt x="0" y="1404226"/>
                  </a:moveTo>
                  <a:lnTo>
                    <a:pt x="428447" y="975817"/>
                  </a:lnTo>
                  <a:lnTo>
                    <a:pt x="999718" y="1642237"/>
                  </a:lnTo>
                  <a:lnTo>
                    <a:pt x="2451696" y="0"/>
                  </a:lnTo>
                  <a:lnTo>
                    <a:pt x="2808732" y="404609"/>
                  </a:lnTo>
                  <a:lnTo>
                    <a:pt x="1094930" y="2237232"/>
                  </a:lnTo>
                  <a:lnTo>
                    <a:pt x="0" y="1404226"/>
                  </a:lnTo>
                  <a:close/>
                </a:path>
              </a:pathLst>
            </a:custGeom>
            <a:noFill/>
            <a:ln w="12954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0.422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>
            <a:extLst>
              <a:ext uri="{FF2B5EF4-FFF2-40B4-BE49-F238E27FC236}">
                <a16:creationId xmlns:a16="http://schemas.microsoft.com/office/drawing/2014/main" id="{9A92E8FE-9C54-4BDD-94F8-534B8CC44348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9185 w 8220709"/>
              <a:gd name="T1" fmla="*/ 0 h 5958205"/>
              <a:gd name="T2" fmla="*/ 157948 w 8220709"/>
              <a:gd name="T3" fmla="*/ 0 h 5958205"/>
              <a:gd name="T4" fmla="*/ 108030 w 8220709"/>
              <a:gd name="T5" fmla="*/ 8046 h 5958205"/>
              <a:gd name="T6" fmla="*/ 64670 w 8220709"/>
              <a:gd name="T7" fmla="*/ 30437 h 5958205"/>
              <a:gd name="T8" fmla="*/ 30479 w 8220709"/>
              <a:gd name="T9" fmla="*/ 64595 h 5958205"/>
              <a:gd name="T10" fmla="*/ 8053 w 8220709"/>
              <a:gd name="T11" fmla="*/ 107897 h 5958205"/>
              <a:gd name="T12" fmla="*/ 0 w 8220709"/>
              <a:gd name="T13" fmla="*/ 157766 h 5958205"/>
              <a:gd name="T14" fmla="*/ 0 w 8220709"/>
              <a:gd name="T15" fmla="*/ 5798080 h 5958205"/>
              <a:gd name="T16" fmla="*/ 8053 w 8220709"/>
              <a:gd name="T17" fmla="*/ 5847954 h 5958205"/>
              <a:gd name="T18" fmla="*/ 30479 w 8220709"/>
              <a:gd name="T19" fmla="*/ 5891264 h 5958205"/>
              <a:gd name="T20" fmla="*/ 64670 w 8220709"/>
              <a:gd name="T21" fmla="*/ 5925420 h 5958205"/>
              <a:gd name="T22" fmla="*/ 108030 w 8220709"/>
              <a:gd name="T23" fmla="*/ 5947815 h 5958205"/>
              <a:gd name="T24" fmla="*/ 157948 w 8220709"/>
              <a:gd name="T25" fmla="*/ 5955859 h 5958205"/>
              <a:gd name="T26" fmla="*/ 8069185 w 8220709"/>
              <a:gd name="T27" fmla="*/ 5955859 h 5958205"/>
              <a:gd name="T28" fmla="*/ 8119109 w 8220709"/>
              <a:gd name="T29" fmla="*/ 5947815 h 5958205"/>
              <a:gd name="T30" fmla="*/ 8162467 w 8220709"/>
              <a:gd name="T31" fmla="*/ 5925420 h 5958205"/>
              <a:gd name="T32" fmla="*/ 8196660 w 8220709"/>
              <a:gd name="T33" fmla="*/ 5891264 h 5958205"/>
              <a:gd name="T34" fmla="*/ 8219082 w 8220709"/>
              <a:gd name="T35" fmla="*/ 5847954 h 5958205"/>
              <a:gd name="T36" fmla="*/ 8227136 w 8220709"/>
              <a:gd name="T37" fmla="*/ 5798080 h 5958205"/>
              <a:gd name="T38" fmla="*/ 8227136 w 8220709"/>
              <a:gd name="T39" fmla="*/ 157766 h 5958205"/>
              <a:gd name="T40" fmla="*/ 8219082 w 8220709"/>
              <a:gd name="T41" fmla="*/ 107897 h 5958205"/>
              <a:gd name="T42" fmla="*/ 8196660 w 8220709"/>
              <a:gd name="T43" fmla="*/ 64595 h 5958205"/>
              <a:gd name="T44" fmla="*/ 8162467 w 8220709"/>
              <a:gd name="T45" fmla="*/ 30437 h 5958205"/>
              <a:gd name="T46" fmla="*/ 8119109 w 8220709"/>
              <a:gd name="T47" fmla="*/ 8046 h 5958205"/>
              <a:gd name="T48" fmla="*/ 806918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7" name="object 3">
            <a:extLst>
              <a:ext uri="{FF2B5EF4-FFF2-40B4-BE49-F238E27FC236}">
                <a16:creationId xmlns:a16="http://schemas.microsoft.com/office/drawing/2014/main" id="{C17DEF96-F830-4DC3-B5CB-744BB2EDCFA7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766 h 5958205"/>
              <a:gd name="T2" fmla="*/ 8053 w 8220709"/>
              <a:gd name="T3" fmla="*/ 107897 h 5958205"/>
              <a:gd name="T4" fmla="*/ 30479 w 8220709"/>
              <a:gd name="T5" fmla="*/ 64595 h 5958205"/>
              <a:gd name="T6" fmla="*/ 64670 w 8220709"/>
              <a:gd name="T7" fmla="*/ 30437 h 5958205"/>
              <a:gd name="T8" fmla="*/ 108030 w 8220709"/>
              <a:gd name="T9" fmla="*/ 8046 h 5958205"/>
              <a:gd name="T10" fmla="*/ 157948 w 8220709"/>
              <a:gd name="T11" fmla="*/ 0 h 5958205"/>
              <a:gd name="T12" fmla="*/ 8069185 w 8220709"/>
              <a:gd name="T13" fmla="*/ 0 h 5958205"/>
              <a:gd name="T14" fmla="*/ 8119109 w 8220709"/>
              <a:gd name="T15" fmla="*/ 8046 h 5958205"/>
              <a:gd name="T16" fmla="*/ 8162467 w 8220709"/>
              <a:gd name="T17" fmla="*/ 30437 h 5958205"/>
              <a:gd name="T18" fmla="*/ 8196660 w 8220709"/>
              <a:gd name="T19" fmla="*/ 64595 h 5958205"/>
              <a:gd name="T20" fmla="*/ 8219082 w 8220709"/>
              <a:gd name="T21" fmla="*/ 107897 h 5958205"/>
              <a:gd name="T22" fmla="*/ 8227136 w 8220709"/>
              <a:gd name="T23" fmla="*/ 157766 h 5958205"/>
              <a:gd name="T24" fmla="*/ 8227136 w 8220709"/>
              <a:gd name="T25" fmla="*/ 5798080 h 5958205"/>
              <a:gd name="T26" fmla="*/ 8219082 w 8220709"/>
              <a:gd name="T27" fmla="*/ 5847954 h 5958205"/>
              <a:gd name="T28" fmla="*/ 8196660 w 8220709"/>
              <a:gd name="T29" fmla="*/ 5891264 h 5958205"/>
              <a:gd name="T30" fmla="*/ 8162467 w 8220709"/>
              <a:gd name="T31" fmla="*/ 5925420 h 5958205"/>
              <a:gd name="T32" fmla="*/ 8119109 w 8220709"/>
              <a:gd name="T33" fmla="*/ 5947815 h 5958205"/>
              <a:gd name="T34" fmla="*/ 8069185 w 8220709"/>
              <a:gd name="T35" fmla="*/ 5955859 h 5958205"/>
              <a:gd name="T36" fmla="*/ 157948 w 8220709"/>
              <a:gd name="T37" fmla="*/ 5955859 h 5958205"/>
              <a:gd name="T38" fmla="*/ 108030 w 8220709"/>
              <a:gd name="T39" fmla="*/ 5947815 h 5958205"/>
              <a:gd name="T40" fmla="*/ 64670 w 8220709"/>
              <a:gd name="T41" fmla="*/ 5925420 h 5958205"/>
              <a:gd name="T42" fmla="*/ 30479 w 8220709"/>
              <a:gd name="T43" fmla="*/ 5891264 h 5958205"/>
              <a:gd name="T44" fmla="*/ 8053 w 8220709"/>
              <a:gd name="T45" fmla="*/ 5847954 h 5958205"/>
              <a:gd name="T46" fmla="*/ 0 w 8220709"/>
              <a:gd name="T47" fmla="*/ 5798080 h 5958205"/>
              <a:gd name="T48" fmla="*/ 0 w 8220709"/>
              <a:gd name="T49" fmla="*/ 15776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8" name="object 4">
            <a:extLst>
              <a:ext uri="{FF2B5EF4-FFF2-40B4-BE49-F238E27FC236}">
                <a16:creationId xmlns:a16="http://schemas.microsoft.com/office/drawing/2014/main" id="{357A7D58-1BEE-4DFE-ADF3-3901C03A210C}"/>
              </a:ext>
            </a:extLst>
          </p:cNvPr>
          <p:cNvSpPr>
            <a:spLocks/>
          </p:cNvSpPr>
          <p:nvPr/>
        </p:nvSpPr>
        <p:spPr bwMode="auto">
          <a:xfrm>
            <a:off x="47561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object 5">
            <a:extLst>
              <a:ext uri="{FF2B5EF4-FFF2-40B4-BE49-F238E27FC236}">
                <a16:creationId xmlns:a16="http://schemas.microsoft.com/office/drawing/2014/main" id="{3E2C64F4-DC9D-4672-872B-65F1730543A4}"/>
              </a:ext>
            </a:extLst>
          </p:cNvPr>
          <p:cNvSpPr>
            <a:spLocks/>
          </p:cNvSpPr>
          <p:nvPr/>
        </p:nvSpPr>
        <p:spPr bwMode="auto">
          <a:xfrm>
            <a:off x="548163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0" name="object 6">
            <a:extLst>
              <a:ext uri="{FF2B5EF4-FFF2-40B4-BE49-F238E27FC236}">
                <a16:creationId xmlns:a16="http://schemas.microsoft.com/office/drawing/2014/main" id="{9767EFE0-F96F-4BCF-92CE-A3B37ABA18B5}"/>
              </a:ext>
            </a:extLst>
          </p:cNvPr>
          <p:cNvSpPr>
            <a:spLocks/>
          </p:cNvSpPr>
          <p:nvPr/>
        </p:nvSpPr>
        <p:spPr bwMode="auto">
          <a:xfrm>
            <a:off x="6208713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1" name="object 7">
            <a:extLst>
              <a:ext uri="{FF2B5EF4-FFF2-40B4-BE49-F238E27FC236}">
                <a16:creationId xmlns:a16="http://schemas.microsoft.com/office/drawing/2014/main" id="{A90B0D81-6E6E-405F-82CB-42B02C54CBD2}"/>
              </a:ext>
            </a:extLst>
          </p:cNvPr>
          <p:cNvSpPr>
            <a:spLocks/>
          </p:cNvSpPr>
          <p:nvPr/>
        </p:nvSpPr>
        <p:spPr bwMode="auto">
          <a:xfrm>
            <a:off x="693578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object 8">
            <a:extLst>
              <a:ext uri="{FF2B5EF4-FFF2-40B4-BE49-F238E27FC236}">
                <a16:creationId xmlns:a16="http://schemas.microsoft.com/office/drawing/2014/main" id="{8C53CADB-835C-4E49-8B78-3242F8211A15}"/>
              </a:ext>
            </a:extLst>
          </p:cNvPr>
          <p:cNvSpPr>
            <a:spLocks/>
          </p:cNvSpPr>
          <p:nvPr/>
        </p:nvSpPr>
        <p:spPr bwMode="auto">
          <a:xfrm>
            <a:off x="76612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object 9">
            <a:extLst>
              <a:ext uri="{FF2B5EF4-FFF2-40B4-BE49-F238E27FC236}">
                <a16:creationId xmlns:a16="http://schemas.microsoft.com/office/drawing/2014/main" id="{B5810FB8-9282-433C-B68A-3E9F18ED475E}"/>
              </a:ext>
            </a:extLst>
          </p:cNvPr>
          <p:cNvSpPr>
            <a:spLocks/>
          </p:cNvSpPr>
          <p:nvPr/>
        </p:nvSpPr>
        <p:spPr bwMode="auto">
          <a:xfrm>
            <a:off x="4019550" y="2476500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object 10">
            <a:extLst>
              <a:ext uri="{FF2B5EF4-FFF2-40B4-BE49-F238E27FC236}">
                <a16:creationId xmlns:a16="http://schemas.microsoft.com/office/drawing/2014/main" id="{AF90F49B-F9D4-4C2D-9A3F-7F11873A4386}"/>
              </a:ext>
            </a:extLst>
          </p:cNvPr>
          <p:cNvSpPr>
            <a:spLocks/>
          </p:cNvSpPr>
          <p:nvPr/>
        </p:nvSpPr>
        <p:spPr bwMode="auto">
          <a:xfrm>
            <a:off x="4019550" y="3197225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object 11">
            <a:extLst>
              <a:ext uri="{FF2B5EF4-FFF2-40B4-BE49-F238E27FC236}">
                <a16:creationId xmlns:a16="http://schemas.microsoft.com/office/drawing/2014/main" id="{21AD3BBC-ACB2-4CBF-BD69-6F7568484716}"/>
              </a:ext>
            </a:extLst>
          </p:cNvPr>
          <p:cNvSpPr>
            <a:spLocks/>
          </p:cNvSpPr>
          <p:nvPr/>
        </p:nvSpPr>
        <p:spPr bwMode="auto">
          <a:xfrm>
            <a:off x="4019550" y="3916363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object 12">
            <a:extLst>
              <a:ext uri="{FF2B5EF4-FFF2-40B4-BE49-F238E27FC236}">
                <a16:creationId xmlns:a16="http://schemas.microsoft.com/office/drawing/2014/main" id="{4D22AF92-BE9D-4EC0-8354-4D5EB30D319E}"/>
              </a:ext>
            </a:extLst>
          </p:cNvPr>
          <p:cNvSpPr>
            <a:spLocks/>
          </p:cNvSpPr>
          <p:nvPr/>
        </p:nvSpPr>
        <p:spPr bwMode="auto">
          <a:xfrm>
            <a:off x="4019550" y="4635500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object 13">
            <a:extLst>
              <a:ext uri="{FF2B5EF4-FFF2-40B4-BE49-F238E27FC236}">
                <a16:creationId xmlns:a16="http://schemas.microsoft.com/office/drawing/2014/main" id="{B782F8B4-283E-4F70-8852-1F238654177D}"/>
              </a:ext>
            </a:extLst>
          </p:cNvPr>
          <p:cNvSpPr>
            <a:spLocks/>
          </p:cNvSpPr>
          <p:nvPr/>
        </p:nvSpPr>
        <p:spPr bwMode="auto">
          <a:xfrm>
            <a:off x="4019550" y="5356225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8" name="object 14">
            <a:extLst>
              <a:ext uri="{FF2B5EF4-FFF2-40B4-BE49-F238E27FC236}">
                <a16:creationId xmlns:a16="http://schemas.microsoft.com/office/drawing/2014/main" id="{9827BDB8-8A22-4DC3-85FF-D7BFBC8B8666}"/>
              </a:ext>
            </a:extLst>
          </p:cNvPr>
          <p:cNvSpPr>
            <a:spLocks/>
          </p:cNvSpPr>
          <p:nvPr/>
        </p:nvSpPr>
        <p:spPr bwMode="auto">
          <a:xfrm>
            <a:off x="40290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9" name="object 15">
            <a:extLst>
              <a:ext uri="{FF2B5EF4-FFF2-40B4-BE49-F238E27FC236}">
                <a16:creationId xmlns:a16="http://schemas.microsoft.com/office/drawing/2014/main" id="{BAB418F0-F6A6-44FF-A320-428D6A220E22}"/>
              </a:ext>
            </a:extLst>
          </p:cNvPr>
          <p:cNvSpPr>
            <a:spLocks/>
          </p:cNvSpPr>
          <p:nvPr/>
        </p:nvSpPr>
        <p:spPr bwMode="auto">
          <a:xfrm>
            <a:off x="83883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0" name="object 16">
            <a:extLst>
              <a:ext uri="{FF2B5EF4-FFF2-40B4-BE49-F238E27FC236}">
                <a16:creationId xmlns:a16="http://schemas.microsoft.com/office/drawing/2014/main" id="{DA000A70-79F7-4727-A8A0-4C5896EC18DF}"/>
              </a:ext>
            </a:extLst>
          </p:cNvPr>
          <p:cNvSpPr>
            <a:spLocks/>
          </p:cNvSpPr>
          <p:nvPr/>
        </p:nvSpPr>
        <p:spPr bwMode="auto">
          <a:xfrm>
            <a:off x="4019550" y="1757363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1" name="object 17">
            <a:extLst>
              <a:ext uri="{FF2B5EF4-FFF2-40B4-BE49-F238E27FC236}">
                <a16:creationId xmlns:a16="http://schemas.microsoft.com/office/drawing/2014/main" id="{E6CB31F7-A53C-4D66-B73B-384DC9E0A3E6}"/>
              </a:ext>
            </a:extLst>
          </p:cNvPr>
          <p:cNvSpPr>
            <a:spLocks/>
          </p:cNvSpPr>
          <p:nvPr/>
        </p:nvSpPr>
        <p:spPr bwMode="auto">
          <a:xfrm>
            <a:off x="4019550" y="6075363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2" name="object 18">
            <a:extLst>
              <a:ext uri="{FF2B5EF4-FFF2-40B4-BE49-F238E27FC236}">
                <a16:creationId xmlns:a16="http://schemas.microsoft.com/office/drawing/2014/main" id="{08E6D6E5-C16C-4F80-A001-8B36EE33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612775"/>
            <a:ext cx="1238250" cy="86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3" name="1">
            <a:extLst>
              <a:ext uri="{FF2B5EF4-FFF2-40B4-BE49-F238E27FC236}">
                <a16:creationId xmlns:a16="http://schemas.microsoft.com/office/drawing/2014/main" id="{FD4A1AF0-93B7-435C-9E3F-A8698256FD8D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1865313"/>
            <a:ext cx="3390900" cy="1276350"/>
            <a:chOff x="449198" y="1865757"/>
            <a:chExt cx="3390265" cy="1276350"/>
          </a:xfrm>
        </p:grpSpPr>
        <p:sp>
          <p:nvSpPr>
            <p:cNvPr id="26663" name="object 20">
              <a:extLst>
                <a:ext uri="{FF2B5EF4-FFF2-40B4-BE49-F238E27FC236}">
                  <a16:creationId xmlns:a16="http://schemas.microsoft.com/office/drawing/2014/main" id="{272DDF2D-41C7-430D-96EC-2C9243E7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1865757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605B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664" name="up 4">
              <a:extLst>
                <a:ext uri="{FF2B5EF4-FFF2-40B4-BE49-F238E27FC236}">
                  <a16:creationId xmlns:a16="http://schemas.microsoft.com/office/drawing/2014/main" id="{ABBB6AED-D461-4C0B-AA2D-481A6A22C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1865757"/>
              <a:ext cx="3390265" cy="1276350"/>
              <a:chOff x="449198" y="1865757"/>
              <a:chExt cx="3390265" cy="1276350"/>
            </a:xfrm>
          </p:grpSpPr>
          <p:sp>
            <p:nvSpPr>
              <p:cNvPr id="26665" name="object 19">
                <a:extLst>
                  <a:ext uri="{FF2B5EF4-FFF2-40B4-BE49-F238E27FC236}">
                    <a16:creationId xmlns:a16="http://schemas.microsoft.com/office/drawing/2014/main" id="{E328E667-BB1E-4BB5-968B-B62D7E79D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1865757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605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EA863E1-B3DD-4A3D-951E-B6AAE836B5BE}"/>
                  </a:ext>
                </a:extLst>
              </p:cNvPr>
              <p:cNvSpPr/>
              <p:nvPr/>
            </p:nvSpPr>
            <p:spPr>
              <a:xfrm>
                <a:off x="1287241" y="1903857"/>
                <a:ext cx="1350709" cy="120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Left 3</a:t>
                </a:r>
              </a:p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Up 3</a:t>
                </a:r>
              </a:p>
            </p:txBody>
          </p:sp>
        </p:grpSp>
      </p:grpSp>
      <p:grpSp>
        <p:nvGrpSpPr>
          <p:cNvPr id="26644" name="2">
            <a:extLst>
              <a:ext uri="{FF2B5EF4-FFF2-40B4-BE49-F238E27FC236}">
                <a16:creationId xmlns:a16="http://schemas.microsoft.com/office/drawing/2014/main" id="{8207C41C-8B5F-40DF-AC9B-19D8DC4DB6F4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3278188"/>
            <a:ext cx="3390900" cy="1276350"/>
            <a:chOff x="449198" y="3278504"/>
            <a:chExt cx="3390265" cy="1276350"/>
          </a:xfrm>
        </p:grpSpPr>
        <p:sp>
          <p:nvSpPr>
            <p:cNvPr id="26659" name="object 22">
              <a:extLst>
                <a:ext uri="{FF2B5EF4-FFF2-40B4-BE49-F238E27FC236}">
                  <a16:creationId xmlns:a16="http://schemas.microsoft.com/office/drawing/2014/main" id="{7B58DE67-CCB5-4034-87B4-F9F5C8942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3278504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25B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660" name="up 3">
              <a:extLst>
                <a:ext uri="{FF2B5EF4-FFF2-40B4-BE49-F238E27FC236}">
                  <a16:creationId xmlns:a16="http://schemas.microsoft.com/office/drawing/2014/main" id="{849F874F-FA14-4E1E-A6CE-26A07B0D8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3278504"/>
              <a:ext cx="3390265" cy="1276350"/>
              <a:chOff x="449198" y="3278504"/>
              <a:chExt cx="3390265" cy="1276350"/>
            </a:xfrm>
          </p:grpSpPr>
          <p:sp>
            <p:nvSpPr>
              <p:cNvPr id="26661" name="object 21">
                <a:extLst>
                  <a:ext uri="{FF2B5EF4-FFF2-40B4-BE49-F238E27FC236}">
                    <a16:creationId xmlns:a16="http://schemas.microsoft.com/office/drawing/2014/main" id="{BBC84941-F9D2-43F9-83F7-E04F9F988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3278504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25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0B6DA89-7E4D-49BB-ADC6-404F5669C818}"/>
                  </a:ext>
                </a:extLst>
              </p:cNvPr>
              <p:cNvSpPr/>
              <p:nvPr/>
            </p:nvSpPr>
            <p:spPr>
              <a:xfrm>
                <a:off x="1120584" y="3316604"/>
                <a:ext cx="1684023" cy="120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Right 3</a:t>
                </a:r>
              </a:p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Up 3</a:t>
                </a:r>
              </a:p>
            </p:txBody>
          </p:sp>
        </p:grpSp>
      </p:grpSp>
      <p:grpSp>
        <p:nvGrpSpPr>
          <p:cNvPr id="42" name="3">
            <a:extLst>
              <a:ext uri="{FF2B5EF4-FFF2-40B4-BE49-F238E27FC236}">
                <a16:creationId xmlns:a16="http://schemas.microsoft.com/office/drawing/2014/main" id="{1159873B-C0F3-40DE-BE79-10B16787DB77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691063"/>
            <a:ext cx="3390900" cy="1276350"/>
            <a:chOff x="449198" y="4691253"/>
            <a:chExt cx="3390265" cy="1276350"/>
          </a:xfrm>
        </p:grpSpPr>
        <p:sp>
          <p:nvSpPr>
            <p:cNvPr id="26655" name="object 24">
              <a:extLst>
                <a:ext uri="{FF2B5EF4-FFF2-40B4-BE49-F238E27FC236}">
                  <a16:creationId xmlns:a16="http://schemas.microsoft.com/office/drawing/2014/main" id="{B7E15C17-A819-4E70-AB50-0F55EBB8E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4691253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C5DC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6656" name="right 2">
              <a:extLst>
                <a:ext uri="{FF2B5EF4-FFF2-40B4-BE49-F238E27FC236}">
                  <a16:creationId xmlns:a16="http://schemas.microsoft.com/office/drawing/2014/main" id="{7010F96E-EF33-4CD7-A399-731384859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4691253"/>
              <a:ext cx="3390265" cy="1276350"/>
              <a:chOff x="449198" y="4691253"/>
              <a:chExt cx="3390265" cy="1276350"/>
            </a:xfrm>
          </p:grpSpPr>
          <p:sp>
            <p:nvSpPr>
              <p:cNvPr id="26657" name="object 23">
                <a:extLst>
                  <a:ext uri="{FF2B5EF4-FFF2-40B4-BE49-F238E27FC236}">
                    <a16:creationId xmlns:a16="http://schemas.microsoft.com/office/drawing/2014/main" id="{3D38487A-C0C4-42C1-926F-0712E4E73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4691253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7708AC1-7E98-4C1A-9663-E1E40D7701A8}"/>
                  </a:ext>
                </a:extLst>
              </p:cNvPr>
              <p:cNvSpPr/>
              <p:nvPr/>
            </p:nvSpPr>
            <p:spPr>
              <a:xfrm>
                <a:off x="1106300" y="4749990"/>
                <a:ext cx="1712591" cy="120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Right 4</a:t>
                </a:r>
              </a:p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Up 4</a:t>
                </a:r>
              </a:p>
            </p:txBody>
          </p:sp>
        </p:grpSp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3E9636A3-CE8F-441F-A55A-6FD597DF45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900" y="708025"/>
            <a:ext cx="6175375" cy="8937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635" algn="ctr">
              <a:lnSpc>
                <a:spcPct val="100000"/>
              </a:lnSpc>
              <a:defRPr/>
            </a:pPr>
            <a:r>
              <a:rPr spc="-5" dirty="0"/>
              <a:t>Translation</a:t>
            </a:r>
            <a:r>
              <a:rPr spc="-15" dirty="0"/>
              <a:t> </a:t>
            </a:r>
            <a:r>
              <a:rPr spc="-5" dirty="0"/>
              <a:t>Quiz</a:t>
            </a:r>
            <a:br>
              <a:rPr spc="-5" dirty="0"/>
            </a:br>
            <a:r>
              <a:rPr sz="1800" spc="-5" dirty="0">
                <a:latin typeface="Twinkl"/>
                <a:cs typeface="Twinkl"/>
              </a:rPr>
              <a:t>Click on </a:t>
            </a:r>
            <a:r>
              <a:rPr sz="1800" dirty="0">
                <a:latin typeface="Twinkl"/>
                <a:cs typeface="Twinkl"/>
              </a:rPr>
              <a:t>the </a:t>
            </a:r>
            <a:r>
              <a:rPr lang="en-GB" sz="1800" spc="-5" dirty="0">
                <a:latin typeface="Twinkl"/>
                <a:cs typeface="Twinkl"/>
              </a:rPr>
              <a:t>rectangle</a:t>
            </a:r>
            <a:r>
              <a:rPr sz="1800" spc="-5" dirty="0">
                <a:latin typeface="Twinkl"/>
                <a:cs typeface="Twinkl"/>
              </a:rPr>
              <a:t>. </a:t>
            </a:r>
            <a:r>
              <a:rPr sz="1800" b="0" dirty="0">
                <a:latin typeface="Twinkl"/>
                <a:cs typeface="Twinkl"/>
              </a:rPr>
              <a:t>How has it been</a:t>
            </a:r>
            <a:r>
              <a:rPr sz="1800" b="0" spc="5" dirty="0">
                <a:latin typeface="Twinkl"/>
                <a:cs typeface="Twinkl"/>
              </a:rPr>
              <a:t> </a:t>
            </a:r>
            <a:r>
              <a:rPr sz="1800" b="0" spc="-5" dirty="0">
                <a:latin typeface="Twinkl"/>
                <a:cs typeface="Twinkl"/>
              </a:rPr>
              <a:t>translated?</a:t>
            </a:r>
            <a:endParaRPr sz="1800" dirty="0">
              <a:latin typeface="Twinkl"/>
              <a:cs typeface="Twink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8373AB-348B-4898-93E8-A47B01634B41}"/>
              </a:ext>
            </a:extLst>
          </p:cNvPr>
          <p:cNvSpPr/>
          <p:nvPr/>
        </p:nvSpPr>
        <p:spPr>
          <a:xfrm>
            <a:off x="4756150" y="4625975"/>
            <a:ext cx="723900" cy="1449388"/>
          </a:xfrm>
          <a:prstGeom prst="rect">
            <a:avLst/>
          </a:prstGeom>
          <a:solidFill>
            <a:srgbClr val="A748AE"/>
          </a:solidFill>
          <a:ln>
            <a:solidFill>
              <a:srgbClr val="A74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2B82B6-6A1D-4FE8-B472-DD478B756FE9}"/>
              </a:ext>
            </a:extLst>
          </p:cNvPr>
          <p:cNvSpPr/>
          <p:nvPr/>
        </p:nvSpPr>
        <p:spPr>
          <a:xfrm>
            <a:off x="4752975" y="4625975"/>
            <a:ext cx="723900" cy="1449388"/>
          </a:xfrm>
          <a:prstGeom prst="rect">
            <a:avLst/>
          </a:prstGeom>
          <a:solidFill>
            <a:srgbClr val="A748AE"/>
          </a:solidFill>
          <a:ln>
            <a:solidFill>
              <a:srgbClr val="A74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5" name="tick">
            <a:extLst>
              <a:ext uri="{FF2B5EF4-FFF2-40B4-BE49-F238E27FC236}">
                <a16:creationId xmlns:a16="http://schemas.microsoft.com/office/drawing/2014/main" id="{66F0C3B6-2B11-471E-AAA4-1C54903BF949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3470275"/>
            <a:ext cx="957262" cy="957263"/>
            <a:chOff x="4418457" y="1988439"/>
            <a:chExt cx="3729990" cy="3725545"/>
          </a:xfrm>
        </p:grpSpPr>
        <p:grpSp>
          <p:nvGrpSpPr>
            <p:cNvPr id="26650" name="Group 37">
              <a:extLst>
                <a:ext uri="{FF2B5EF4-FFF2-40B4-BE49-F238E27FC236}">
                  <a16:creationId xmlns:a16="http://schemas.microsoft.com/office/drawing/2014/main" id="{B279D480-3ED1-46CB-8EEF-A678FBC36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457" y="1988439"/>
              <a:ext cx="3729990" cy="3725545"/>
              <a:chOff x="4418457" y="1988439"/>
              <a:chExt cx="3729990" cy="3725545"/>
            </a:xfrm>
          </p:grpSpPr>
          <p:sp>
            <p:nvSpPr>
              <p:cNvPr id="26652" name="object 28">
                <a:extLst>
                  <a:ext uri="{FF2B5EF4-FFF2-40B4-BE49-F238E27FC236}">
                    <a16:creationId xmlns:a16="http://schemas.microsoft.com/office/drawing/2014/main" id="{11741A93-41D7-4048-BCAF-628F95D0A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92757"/>
                <a:ext cx="3729990" cy="3721100"/>
              </a:xfrm>
              <a:custGeom>
                <a:avLst/>
                <a:gdLst>
                  <a:gd name="T0" fmla="*/ 2055679 w 3729990"/>
                  <a:gd name="T1" fmla="*/ 3721100 h 3721100"/>
                  <a:gd name="T2" fmla="*/ 1580974 w 3729990"/>
                  <a:gd name="T3" fmla="*/ 3708400 h 3721100"/>
                  <a:gd name="T4" fmla="*/ 1534860 w 3729990"/>
                  <a:gd name="T5" fmla="*/ 25400 h 3721100"/>
                  <a:gd name="T6" fmla="*/ 1097481 w 3729990"/>
                  <a:gd name="T7" fmla="*/ 165100 h 3721100"/>
                  <a:gd name="T8" fmla="*/ 897927 w 3729990"/>
                  <a:gd name="T9" fmla="*/ 266700 h 3721100"/>
                  <a:gd name="T10" fmla="*/ 749138 w 3729990"/>
                  <a:gd name="T11" fmla="*/ 368300 h 3721100"/>
                  <a:gd name="T12" fmla="*/ 611014 w 3729990"/>
                  <a:gd name="T13" fmla="*/ 482600 h 3721100"/>
                  <a:gd name="T14" fmla="*/ 484491 w 3729990"/>
                  <a:gd name="T15" fmla="*/ 609600 h 3721100"/>
                  <a:gd name="T16" fmla="*/ 370508 w 3729990"/>
                  <a:gd name="T17" fmla="*/ 749300 h 3721100"/>
                  <a:gd name="T18" fmla="*/ 270001 w 3729990"/>
                  <a:gd name="T19" fmla="*/ 901700 h 3721100"/>
                  <a:gd name="T20" fmla="*/ 183908 w 3729990"/>
                  <a:gd name="T21" fmla="*/ 1054100 h 3721100"/>
                  <a:gd name="T22" fmla="*/ 113167 w 3729990"/>
                  <a:gd name="T23" fmla="*/ 1219200 h 3721100"/>
                  <a:gd name="T24" fmla="*/ 58714 w 3729990"/>
                  <a:gd name="T25" fmla="*/ 1397000 h 3721100"/>
                  <a:gd name="T26" fmla="*/ 21488 w 3729990"/>
                  <a:gd name="T27" fmla="*/ 1574800 h 3721100"/>
                  <a:gd name="T28" fmla="*/ 2426 w 3729990"/>
                  <a:gd name="T29" fmla="*/ 1765300 h 3721100"/>
                  <a:gd name="T30" fmla="*/ 2426 w 3729990"/>
                  <a:gd name="T31" fmla="*/ 1955800 h 3721100"/>
                  <a:gd name="T32" fmla="*/ 21488 w 3729990"/>
                  <a:gd name="T33" fmla="*/ 2146300 h 3721100"/>
                  <a:gd name="T34" fmla="*/ 58714 w 3729990"/>
                  <a:gd name="T35" fmla="*/ 2324100 h 3721100"/>
                  <a:gd name="T36" fmla="*/ 113167 w 3729990"/>
                  <a:gd name="T37" fmla="*/ 2501900 h 3721100"/>
                  <a:gd name="T38" fmla="*/ 183908 w 3729990"/>
                  <a:gd name="T39" fmla="*/ 2667000 h 3721100"/>
                  <a:gd name="T40" fmla="*/ 270001 w 3729990"/>
                  <a:gd name="T41" fmla="*/ 2832100 h 3721100"/>
                  <a:gd name="T42" fmla="*/ 370508 w 3729990"/>
                  <a:gd name="T43" fmla="*/ 2984500 h 3721100"/>
                  <a:gd name="T44" fmla="*/ 484491 w 3729990"/>
                  <a:gd name="T45" fmla="*/ 3111500 h 3721100"/>
                  <a:gd name="T46" fmla="*/ 611014 w 3729990"/>
                  <a:gd name="T47" fmla="*/ 3238500 h 3721100"/>
                  <a:gd name="T48" fmla="*/ 749138 w 3729990"/>
                  <a:gd name="T49" fmla="*/ 3352800 h 3721100"/>
                  <a:gd name="T50" fmla="*/ 897927 w 3729990"/>
                  <a:gd name="T51" fmla="*/ 3454400 h 3721100"/>
                  <a:gd name="T52" fmla="*/ 1181148 w 3729990"/>
                  <a:gd name="T53" fmla="*/ 3594100 h 3721100"/>
                  <a:gd name="T54" fmla="*/ 2506242 w 3729990"/>
                  <a:gd name="T55" fmla="*/ 3619500 h 3721100"/>
                  <a:gd name="T56" fmla="*/ 2753962 w 3729990"/>
                  <a:gd name="T57" fmla="*/ 3505200 h 3721100"/>
                  <a:gd name="T58" fmla="*/ 2944617 w 3729990"/>
                  <a:gd name="T59" fmla="*/ 3378200 h 3721100"/>
                  <a:gd name="T60" fmla="*/ 3085495 w 3729990"/>
                  <a:gd name="T61" fmla="*/ 3276600 h 3721100"/>
                  <a:gd name="T62" fmla="*/ 3215006 w 3729990"/>
                  <a:gd name="T63" fmla="*/ 3149600 h 3721100"/>
                  <a:gd name="T64" fmla="*/ 3332212 w 3729990"/>
                  <a:gd name="T65" fmla="*/ 3009900 h 3721100"/>
                  <a:gd name="T66" fmla="*/ 3436176 w 3729990"/>
                  <a:gd name="T67" fmla="*/ 2870200 h 3721100"/>
                  <a:gd name="T68" fmla="*/ 3525960 w 3729990"/>
                  <a:gd name="T69" fmla="*/ 2717800 h 3721100"/>
                  <a:gd name="T70" fmla="*/ 3600627 w 3729990"/>
                  <a:gd name="T71" fmla="*/ 2552700 h 3721100"/>
                  <a:gd name="T72" fmla="*/ 3659240 w 3729990"/>
                  <a:gd name="T73" fmla="*/ 2374900 h 3721100"/>
                  <a:gd name="T74" fmla="*/ 3700860 w 3729990"/>
                  <a:gd name="T75" fmla="*/ 2197100 h 3721100"/>
                  <a:gd name="T76" fmla="*/ 3724551 w 3729990"/>
                  <a:gd name="T77" fmla="*/ 2006600 h 3721100"/>
                  <a:gd name="T78" fmla="*/ 3729380 w 3729990"/>
                  <a:gd name="T79" fmla="*/ 1816100 h 3721100"/>
                  <a:gd name="T80" fmla="*/ 3715006 w 3729990"/>
                  <a:gd name="T81" fmla="*/ 1625600 h 3721100"/>
                  <a:gd name="T82" fmla="*/ 3682233 w 3729990"/>
                  <a:gd name="T83" fmla="*/ 1447800 h 3721100"/>
                  <a:gd name="T84" fmla="*/ 3631999 w 3729990"/>
                  <a:gd name="T85" fmla="*/ 1270000 h 3721100"/>
                  <a:gd name="T86" fmla="*/ 3565242 w 3729990"/>
                  <a:gd name="T87" fmla="*/ 1092200 h 3721100"/>
                  <a:gd name="T88" fmla="*/ 3482899 w 3729990"/>
                  <a:gd name="T89" fmla="*/ 939800 h 3721100"/>
                  <a:gd name="T90" fmla="*/ 3385908 w 3729990"/>
                  <a:gd name="T91" fmla="*/ 787400 h 3721100"/>
                  <a:gd name="T92" fmla="*/ 3275206 w 3729990"/>
                  <a:gd name="T93" fmla="*/ 647700 h 3721100"/>
                  <a:gd name="T94" fmla="*/ 3151730 w 3729990"/>
                  <a:gd name="T95" fmla="*/ 520700 h 3721100"/>
                  <a:gd name="T96" fmla="*/ 3016418 w 3729990"/>
                  <a:gd name="T97" fmla="*/ 393700 h 3721100"/>
                  <a:gd name="T98" fmla="*/ 2870208 w 3729990"/>
                  <a:gd name="T99" fmla="*/ 292100 h 3721100"/>
                  <a:gd name="T100" fmla="*/ 2673547 w 3729990"/>
                  <a:gd name="T101" fmla="*/ 190500 h 3721100"/>
                  <a:gd name="T102" fmla="*/ 2240856 w 3729990"/>
                  <a:gd name="T103" fmla="*/ 38100 h 3721100"/>
                  <a:gd name="T104" fmla="*/ 1580974 w 3729990"/>
                  <a:gd name="T105" fmla="*/ 25400 h 3721100"/>
                  <a:gd name="T106" fmla="*/ 1769022 w 3729990"/>
                  <a:gd name="T107" fmla="*/ 0 h 37211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729990" h="3721100">
                    <a:moveTo>
                      <a:pt x="2102527" y="3708400"/>
                    </a:moveTo>
                    <a:lnTo>
                      <a:pt x="1627462" y="3708400"/>
                    </a:lnTo>
                    <a:lnTo>
                      <a:pt x="1674310" y="3721100"/>
                    </a:lnTo>
                    <a:lnTo>
                      <a:pt x="2055679" y="3721100"/>
                    </a:lnTo>
                    <a:lnTo>
                      <a:pt x="2102527" y="3708400"/>
                    </a:lnTo>
                    <a:close/>
                  </a:path>
                  <a:path w="3729990" h="3721100">
                    <a:moveTo>
                      <a:pt x="2195129" y="3695700"/>
                    </a:moveTo>
                    <a:lnTo>
                      <a:pt x="1534860" y="3695700"/>
                    </a:lnTo>
                    <a:lnTo>
                      <a:pt x="1580974" y="3708400"/>
                    </a:lnTo>
                    <a:lnTo>
                      <a:pt x="2149015" y="3708400"/>
                    </a:lnTo>
                    <a:lnTo>
                      <a:pt x="2195129" y="3695700"/>
                    </a:lnTo>
                    <a:close/>
                  </a:path>
                  <a:path w="3729990" h="3721100">
                    <a:moveTo>
                      <a:pt x="2195129" y="25400"/>
                    </a:moveTo>
                    <a:lnTo>
                      <a:pt x="1534860" y="25400"/>
                    </a:lnTo>
                    <a:lnTo>
                      <a:pt x="1489133" y="38100"/>
                    </a:lnTo>
                    <a:lnTo>
                      <a:pt x="1181148" y="127000"/>
                    </a:lnTo>
                    <a:lnTo>
                      <a:pt x="1139054" y="152400"/>
                    </a:lnTo>
                    <a:lnTo>
                      <a:pt x="1097481" y="165100"/>
                    </a:lnTo>
                    <a:lnTo>
                      <a:pt x="1056442" y="190500"/>
                    </a:lnTo>
                    <a:lnTo>
                      <a:pt x="1015953" y="203200"/>
                    </a:lnTo>
                    <a:lnTo>
                      <a:pt x="936680" y="254000"/>
                    </a:lnTo>
                    <a:lnTo>
                      <a:pt x="897927" y="266700"/>
                    </a:lnTo>
                    <a:lnTo>
                      <a:pt x="859781" y="292100"/>
                    </a:lnTo>
                    <a:lnTo>
                      <a:pt x="822258" y="317500"/>
                    </a:lnTo>
                    <a:lnTo>
                      <a:pt x="785372" y="342900"/>
                    </a:lnTo>
                    <a:lnTo>
                      <a:pt x="749138" y="368300"/>
                    </a:lnTo>
                    <a:lnTo>
                      <a:pt x="713571" y="393700"/>
                    </a:lnTo>
                    <a:lnTo>
                      <a:pt x="678685" y="431800"/>
                    </a:lnTo>
                    <a:lnTo>
                      <a:pt x="644494" y="457200"/>
                    </a:lnTo>
                    <a:lnTo>
                      <a:pt x="611014" y="482600"/>
                    </a:lnTo>
                    <a:lnTo>
                      <a:pt x="578259" y="520700"/>
                    </a:lnTo>
                    <a:lnTo>
                      <a:pt x="546244" y="546100"/>
                    </a:lnTo>
                    <a:lnTo>
                      <a:pt x="514983" y="584200"/>
                    </a:lnTo>
                    <a:lnTo>
                      <a:pt x="484491" y="609600"/>
                    </a:lnTo>
                    <a:lnTo>
                      <a:pt x="454783" y="647700"/>
                    </a:lnTo>
                    <a:lnTo>
                      <a:pt x="425874" y="685800"/>
                    </a:lnTo>
                    <a:lnTo>
                      <a:pt x="397777" y="711200"/>
                    </a:lnTo>
                    <a:lnTo>
                      <a:pt x="370508" y="749300"/>
                    </a:lnTo>
                    <a:lnTo>
                      <a:pt x="344081" y="787400"/>
                    </a:lnTo>
                    <a:lnTo>
                      <a:pt x="318511" y="825500"/>
                    </a:lnTo>
                    <a:lnTo>
                      <a:pt x="293813" y="863600"/>
                    </a:lnTo>
                    <a:lnTo>
                      <a:pt x="270001" y="901700"/>
                    </a:lnTo>
                    <a:lnTo>
                      <a:pt x="247090" y="939800"/>
                    </a:lnTo>
                    <a:lnTo>
                      <a:pt x="225094" y="977900"/>
                    </a:lnTo>
                    <a:lnTo>
                      <a:pt x="204029" y="1016000"/>
                    </a:lnTo>
                    <a:lnTo>
                      <a:pt x="183908" y="1054100"/>
                    </a:lnTo>
                    <a:lnTo>
                      <a:pt x="164747" y="1092200"/>
                    </a:lnTo>
                    <a:lnTo>
                      <a:pt x="146560" y="1143000"/>
                    </a:lnTo>
                    <a:lnTo>
                      <a:pt x="129362" y="1181100"/>
                    </a:lnTo>
                    <a:lnTo>
                      <a:pt x="113167" y="1219200"/>
                    </a:lnTo>
                    <a:lnTo>
                      <a:pt x="97990" y="1270000"/>
                    </a:lnTo>
                    <a:lnTo>
                      <a:pt x="83846" y="1308100"/>
                    </a:lnTo>
                    <a:lnTo>
                      <a:pt x="70749" y="1358900"/>
                    </a:lnTo>
                    <a:lnTo>
                      <a:pt x="58714" y="1397000"/>
                    </a:lnTo>
                    <a:lnTo>
                      <a:pt x="47756" y="1447800"/>
                    </a:lnTo>
                    <a:lnTo>
                      <a:pt x="37890" y="1485900"/>
                    </a:lnTo>
                    <a:lnTo>
                      <a:pt x="29129" y="1536700"/>
                    </a:lnTo>
                    <a:lnTo>
                      <a:pt x="21488" y="1574800"/>
                    </a:lnTo>
                    <a:lnTo>
                      <a:pt x="14983" y="1625600"/>
                    </a:lnTo>
                    <a:lnTo>
                      <a:pt x="9628" y="1676400"/>
                    </a:lnTo>
                    <a:lnTo>
                      <a:pt x="5438" y="1727200"/>
                    </a:lnTo>
                    <a:lnTo>
                      <a:pt x="2426" y="1765300"/>
                    </a:lnTo>
                    <a:lnTo>
                      <a:pt x="609" y="1816100"/>
                    </a:lnTo>
                    <a:lnTo>
                      <a:pt x="0" y="1866900"/>
                    </a:lnTo>
                    <a:lnTo>
                      <a:pt x="609" y="1917700"/>
                    </a:lnTo>
                    <a:lnTo>
                      <a:pt x="2426" y="1955800"/>
                    </a:lnTo>
                    <a:lnTo>
                      <a:pt x="5438" y="2006600"/>
                    </a:lnTo>
                    <a:lnTo>
                      <a:pt x="9628" y="2057400"/>
                    </a:lnTo>
                    <a:lnTo>
                      <a:pt x="14983" y="2108200"/>
                    </a:lnTo>
                    <a:lnTo>
                      <a:pt x="21488" y="2146300"/>
                    </a:lnTo>
                    <a:lnTo>
                      <a:pt x="29129" y="2197100"/>
                    </a:lnTo>
                    <a:lnTo>
                      <a:pt x="37890" y="2235200"/>
                    </a:lnTo>
                    <a:lnTo>
                      <a:pt x="47756" y="2286000"/>
                    </a:lnTo>
                    <a:lnTo>
                      <a:pt x="58714" y="2324100"/>
                    </a:lnTo>
                    <a:lnTo>
                      <a:pt x="70749" y="2374900"/>
                    </a:lnTo>
                    <a:lnTo>
                      <a:pt x="83846" y="2413000"/>
                    </a:lnTo>
                    <a:lnTo>
                      <a:pt x="97990" y="2463800"/>
                    </a:lnTo>
                    <a:lnTo>
                      <a:pt x="113167" y="2501900"/>
                    </a:lnTo>
                    <a:lnTo>
                      <a:pt x="129362" y="2552700"/>
                    </a:lnTo>
                    <a:lnTo>
                      <a:pt x="146560" y="2590800"/>
                    </a:lnTo>
                    <a:lnTo>
                      <a:pt x="164747" y="2628900"/>
                    </a:lnTo>
                    <a:lnTo>
                      <a:pt x="183908" y="2667000"/>
                    </a:lnTo>
                    <a:lnTo>
                      <a:pt x="204029" y="2717800"/>
                    </a:lnTo>
                    <a:lnTo>
                      <a:pt x="225094" y="2755900"/>
                    </a:lnTo>
                    <a:lnTo>
                      <a:pt x="247090" y="2794000"/>
                    </a:lnTo>
                    <a:lnTo>
                      <a:pt x="270001" y="2832100"/>
                    </a:lnTo>
                    <a:lnTo>
                      <a:pt x="293813" y="2870200"/>
                    </a:lnTo>
                    <a:lnTo>
                      <a:pt x="318511" y="2908300"/>
                    </a:lnTo>
                    <a:lnTo>
                      <a:pt x="344081" y="2946400"/>
                    </a:lnTo>
                    <a:lnTo>
                      <a:pt x="370508" y="2984500"/>
                    </a:lnTo>
                    <a:lnTo>
                      <a:pt x="397777" y="3009900"/>
                    </a:lnTo>
                    <a:lnTo>
                      <a:pt x="425874" y="3048000"/>
                    </a:lnTo>
                    <a:lnTo>
                      <a:pt x="454783" y="3086100"/>
                    </a:lnTo>
                    <a:lnTo>
                      <a:pt x="484491" y="3111500"/>
                    </a:lnTo>
                    <a:lnTo>
                      <a:pt x="514983" y="3149600"/>
                    </a:lnTo>
                    <a:lnTo>
                      <a:pt x="546244" y="3187700"/>
                    </a:lnTo>
                    <a:lnTo>
                      <a:pt x="578259" y="3213100"/>
                    </a:lnTo>
                    <a:lnTo>
                      <a:pt x="611014" y="3238500"/>
                    </a:lnTo>
                    <a:lnTo>
                      <a:pt x="644494" y="3276600"/>
                    </a:lnTo>
                    <a:lnTo>
                      <a:pt x="678685" y="3302000"/>
                    </a:lnTo>
                    <a:lnTo>
                      <a:pt x="713571" y="3327400"/>
                    </a:lnTo>
                    <a:lnTo>
                      <a:pt x="749138" y="3352800"/>
                    </a:lnTo>
                    <a:lnTo>
                      <a:pt x="785372" y="3378200"/>
                    </a:lnTo>
                    <a:lnTo>
                      <a:pt x="822258" y="3403600"/>
                    </a:lnTo>
                    <a:lnTo>
                      <a:pt x="859781" y="3429000"/>
                    </a:lnTo>
                    <a:lnTo>
                      <a:pt x="897927" y="3454400"/>
                    </a:lnTo>
                    <a:lnTo>
                      <a:pt x="976027" y="3505200"/>
                    </a:lnTo>
                    <a:lnTo>
                      <a:pt x="1015953" y="3517900"/>
                    </a:lnTo>
                    <a:lnTo>
                      <a:pt x="1097481" y="3568700"/>
                    </a:lnTo>
                    <a:lnTo>
                      <a:pt x="1181148" y="3594100"/>
                    </a:lnTo>
                    <a:lnTo>
                      <a:pt x="1223747" y="3619500"/>
                    </a:lnTo>
                    <a:lnTo>
                      <a:pt x="1489133" y="3695700"/>
                    </a:lnTo>
                    <a:lnTo>
                      <a:pt x="2240856" y="3695700"/>
                    </a:lnTo>
                    <a:lnTo>
                      <a:pt x="2506242" y="3619500"/>
                    </a:lnTo>
                    <a:lnTo>
                      <a:pt x="2548841" y="3594100"/>
                    </a:lnTo>
                    <a:lnTo>
                      <a:pt x="2632508" y="3568700"/>
                    </a:lnTo>
                    <a:lnTo>
                      <a:pt x="2714036" y="3517900"/>
                    </a:lnTo>
                    <a:lnTo>
                      <a:pt x="2753962" y="3505200"/>
                    </a:lnTo>
                    <a:lnTo>
                      <a:pt x="2832062" y="3454400"/>
                    </a:lnTo>
                    <a:lnTo>
                      <a:pt x="2870208" y="3429000"/>
                    </a:lnTo>
                    <a:lnTo>
                      <a:pt x="2907731" y="3403600"/>
                    </a:lnTo>
                    <a:lnTo>
                      <a:pt x="2944617" y="3378200"/>
                    </a:lnTo>
                    <a:lnTo>
                      <a:pt x="2980851" y="3352800"/>
                    </a:lnTo>
                    <a:lnTo>
                      <a:pt x="3016418" y="3327400"/>
                    </a:lnTo>
                    <a:lnTo>
                      <a:pt x="3051304" y="3302000"/>
                    </a:lnTo>
                    <a:lnTo>
                      <a:pt x="3085495" y="3276600"/>
                    </a:lnTo>
                    <a:lnTo>
                      <a:pt x="3118975" y="3238500"/>
                    </a:lnTo>
                    <a:lnTo>
                      <a:pt x="3151730" y="3213100"/>
                    </a:lnTo>
                    <a:lnTo>
                      <a:pt x="3183745" y="3187700"/>
                    </a:lnTo>
                    <a:lnTo>
                      <a:pt x="3215006" y="3149600"/>
                    </a:lnTo>
                    <a:lnTo>
                      <a:pt x="3245498" y="3111500"/>
                    </a:lnTo>
                    <a:lnTo>
                      <a:pt x="3275206" y="3086100"/>
                    </a:lnTo>
                    <a:lnTo>
                      <a:pt x="3304115" y="3048000"/>
                    </a:lnTo>
                    <a:lnTo>
                      <a:pt x="3332212" y="3009900"/>
                    </a:lnTo>
                    <a:lnTo>
                      <a:pt x="3359481" y="2984500"/>
                    </a:lnTo>
                    <a:lnTo>
                      <a:pt x="3385908" y="2946400"/>
                    </a:lnTo>
                    <a:lnTo>
                      <a:pt x="3411478" y="2908300"/>
                    </a:lnTo>
                    <a:lnTo>
                      <a:pt x="3436176" y="2870200"/>
                    </a:lnTo>
                    <a:lnTo>
                      <a:pt x="3459988" y="2832100"/>
                    </a:lnTo>
                    <a:lnTo>
                      <a:pt x="3482899" y="2794000"/>
                    </a:lnTo>
                    <a:lnTo>
                      <a:pt x="3504895" y="2755900"/>
                    </a:lnTo>
                    <a:lnTo>
                      <a:pt x="3525960" y="2717800"/>
                    </a:lnTo>
                    <a:lnTo>
                      <a:pt x="3546081" y="2667000"/>
                    </a:lnTo>
                    <a:lnTo>
                      <a:pt x="3565242" y="2628900"/>
                    </a:lnTo>
                    <a:lnTo>
                      <a:pt x="3583429" y="2590800"/>
                    </a:lnTo>
                    <a:lnTo>
                      <a:pt x="3600627" y="2552700"/>
                    </a:lnTo>
                    <a:lnTo>
                      <a:pt x="3616822" y="2501900"/>
                    </a:lnTo>
                    <a:lnTo>
                      <a:pt x="3631999" y="2463800"/>
                    </a:lnTo>
                    <a:lnTo>
                      <a:pt x="3646143" y="2413000"/>
                    </a:lnTo>
                    <a:lnTo>
                      <a:pt x="3659240" y="2374900"/>
                    </a:lnTo>
                    <a:lnTo>
                      <a:pt x="3671275" y="2324100"/>
                    </a:lnTo>
                    <a:lnTo>
                      <a:pt x="3682233" y="2286000"/>
                    </a:lnTo>
                    <a:lnTo>
                      <a:pt x="3692099" y="2235200"/>
                    </a:lnTo>
                    <a:lnTo>
                      <a:pt x="3700860" y="2197100"/>
                    </a:lnTo>
                    <a:lnTo>
                      <a:pt x="3708501" y="2146300"/>
                    </a:lnTo>
                    <a:lnTo>
                      <a:pt x="3715006" y="2108200"/>
                    </a:lnTo>
                    <a:lnTo>
                      <a:pt x="3720361" y="2057400"/>
                    </a:lnTo>
                    <a:lnTo>
                      <a:pt x="3724551" y="2006600"/>
                    </a:lnTo>
                    <a:lnTo>
                      <a:pt x="3727563" y="1955800"/>
                    </a:lnTo>
                    <a:lnTo>
                      <a:pt x="3729380" y="1917700"/>
                    </a:lnTo>
                    <a:lnTo>
                      <a:pt x="3729990" y="1866900"/>
                    </a:lnTo>
                    <a:lnTo>
                      <a:pt x="3729380" y="1816100"/>
                    </a:lnTo>
                    <a:lnTo>
                      <a:pt x="3727563" y="1765300"/>
                    </a:lnTo>
                    <a:lnTo>
                      <a:pt x="3724551" y="1727200"/>
                    </a:lnTo>
                    <a:lnTo>
                      <a:pt x="3720361" y="1676400"/>
                    </a:lnTo>
                    <a:lnTo>
                      <a:pt x="3715006" y="1625600"/>
                    </a:lnTo>
                    <a:lnTo>
                      <a:pt x="3708501" y="1574800"/>
                    </a:lnTo>
                    <a:lnTo>
                      <a:pt x="3700860" y="1536700"/>
                    </a:lnTo>
                    <a:lnTo>
                      <a:pt x="3692099" y="1485900"/>
                    </a:lnTo>
                    <a:lnTo>
                      <a:pt x="3682233" y="1447800"/>
                    </a:lnTo>
                    <a:lnTo>
                      <a:pt x="3671275" y="1397000"/>
                    </a:lnTo>
                    <a:lnTo>
                      <a:pt x="3659240" y="1358900"/>
                    </a:lnTo>
                    <a:lnTo>
                      <a:pt x="3646143" y="1308100"/>
                    </a:lnTo>
                    <a:lnTo>
                      <a:pt x="3631999" y="1270000"/>
                    </a:lnTo>
                    <a:lnTo>
                      <a:pt x="3616822" y="1219200"/>
                    </a:lnTo>
                    <a:lnTo>
                      <a:pt x="3600627" y="1181100"/>
                    </a:lnTo>
                    <a:lnTo>
                      <a:pt x="3583429" y="1143000"/>
                    </a:lnTo>
                    <a:lnTo>
                      <a:pt x="3565242" y="1092200"/>
                    </a:lnTo>
                    <a:lnTo>
                      <a:pt x="3546081" y="1054100"/>
                    </a:lnTo>
                    <a:lnTo>
                      <a:pt x="3525960" y="1016000"/>
                    </a:lnTo>
                    <a:lnTo>
                      <a:pt x="3504895" y="977900"/>
                    </a:lnTo>
                    <a:lnTo>
                      <a:pt x="3482899" y="939800"/>
                    </a:lnTo>
                    <a:lnTo>
                      <a:pt x="3459988" y="901700"/>
                    </a:lnTo>
                    <a:lnTo>
                      <a:pt x="3436176" y="863600"/>
                    </a:lnTo>
                    <a:lnTo>
                      <a:pt x="3411478" y="825500"/>
                    </a:lnTo>
                    <a:lnTo>
                      <a:pt x="3385908" y="787400"/>
                    </a:lnTo>
                    <a:lnTo>
                      <a:pt x="3359481" y="749300"/>
                    </a:lnTo>
                    <a:lnTo>
                      <a:pt x="3332212" y="711200"/>
                    </a:lnTo>
                    <a:lnTo>
                      <a:pt x="3304115" y="685800"/>
                    </a:lnTo>
                    <a:lnTo>
                      <a:pt x="3275206" y="647700"/>
                    </a:lnTo>
                    <a:lnTo>
                      <a:pt x="3245498" y="609600"/>
                    </a:lnTo>
                    <a:lnTo>
                      <a:pt x="3215006" y="584200"/>
                    </a:lnTo>
                    <a:lnTo>
                      <a:pt x="3183745" y="546100"/>
                    </a:lnTo>
                    <a:lnTo>
                      <a:pt x="3151730" y="520700"/>
                    </a:lnTo>
                    <a:lnTo>
                      <a:pt x="3118975" y="482600"/>
                    </a:lnTo>
                    <a:lnTo>
                      <a:pt x="3085495" y="457200"/>
                    </a:lnTo>
                    <a:lnTo>
                      <a:pt x="3051304" y="431800"/>
                    </a:lnTo>
                    <a:lnTo>
                      <a:pt x="3016418" y="393700"/>
                    </a:lnTo>
                    <a:lnTo>
                      <a:pt x="2980851" y="368300"/>
                    </a:lnTo>
                    <a:lnTo>
                      <a:pt x="2944617" y="342900"/>
                    </a:lnTo>
                    <a:lnTo>
                      <a:pt x="2907731" y="317500"/>
                    </a:lnTo>
                    <a:lnTo>
                      <a:pt x="2870208" y="292100"/>
                    </a:lnTo>
                    <a:lnTo>
                      <a:pt x="2832062" y="266700"/>
                    </a:lnTo>
                    <a:lnTo>
                      <a:pt x="2793309" y="254000"/>
                    </a:lnTo>
                    <a:lnTo>
                      <a:pt x="2714036" y="203200"/>
                    </a:lnTo>
                    <a:lnTo>
                      <a:pt x="2673547" y="190500"/>
                    </a:lnTo>
                    <a:lnTo>
                      <a:pt x="2632508" y="165100"/>
                    </a:lnTo>
                    <a:lnTo>
                      <a:pt x="2590935" y="152400"/>
                    </a:lnTo>
                    <a:lnTo>
                      <a:pt x="2548841" y="127000"/>
                    </a:lnTo>
                    <a:lnTo>
                      <a:pt x="2240856" y="38100"/>
                    </a:lnTo>
                    <a:lnTo>
                      <a:pt x="2195129" y="25400"/>
                    </a:lnTo>
                    <a:close/>
                  </a:path>
                  <a:path w="3729990" h="3721100">
                    <a:moveTo>
                      <a:pt x="2102527" y="12700"/>
                    </a:moveTo>
                    <a:lnTo>
                      <a:pt x="1627462" y="12700"/>
                    </a:lnTo>
                    <a:lnTo>
                      <a:pt x="1580974" y="25400"/>
                    </a:lnTo>
                    <a:lnTo>
                      <a:pt x="2149015" y="25400"/>
                    </a:lnTo>
                    <a:lnTo>
                      <a:pt x="2102527" y="12700"/>
                    </a:lnTo>
                    <a:close/>
                  </a:path>
                  <a:path w="3729990" h="3721100">
                    <a:moveTo>
                      <a:pt x="1960967" y="0"/>
                    </a:moveTo>
                    <a:lnTo>
                      <a:pt x="1769022" y="0"/>
                    </a:lnTo>
                    <a:lnTo>
                      <a:pt x="1721501" y="12700"/>
                    </a:lnTo>
                    <a:lnTo>
                      <a:pt x="2008488" y="12700"/>
                    </a:lnTo>
                    <a:lnTo>
                      <a:pt x="1960967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653" name="object 29">
                <a:extLst>
                  <a:ext uri="{FF2B5EF4-FFF2-40B4-BE49-F238E27FC236}">
                    <a16:creationId xmlns:a16="http://schemas.microsoft.com/office/drawing/2014/main" id="{9A8EDFEE-8404-4697-B279-A5F47AD7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88439"/>
                <a:ext cx="3729990" cy="3725545"/>
              </a:xfrm>
              <a:custGeom>
                <a:avLst/>
                <a:gdLst>
                  <a:gd name="T0" fmla="*/ 9628 w 3729990"/>
                  <a:gd name="T1" fmla="*/ 1672256 h 3725545"/>
                  <a:gd name="T2" fmla="*/ 47756 w 3729990"/>
                  <a:gd name="T3" fmla="*/ 1442038 h 3725545"/>
                  <a:gd name="T4" fmla="*/ 113167 w 3729990"/>
                  <a:gd name="T5" fmla="*/ 1222245 h 3725545"/>
                  <a:gd name="T6" fmla="*/ 204029 w 3729990"/>
                  <a:gd name="T7" fmla="*/ 1014705 h 3725545"/>
                  <a:gd name="T8" fmla="*/ 318511 w 3729990"/>
                  <a:gd name="T9" fmla="*/ 821248 h 3725545"/>
                  <a:gd name="T10" fmla="*/ 454783 w 3729990"/>
                  <a:gd name="T11" fmla="*/ 643702 h 3725545"/>
                  <a:gd name="T12" fmla="*/ 611014 w 3729990"/>
                  <a:gd name="T13" fmla="*/ 483896 h 3725545"/>
                  <a:gd name="T14" fmla="*/ 785372 w 3729990"/>
                  <a:gd name="T15" fmla="*/ 343658 h 3725545"/>
                  <a:gd name="T16" fmla="*/ 976027 w 3729990"/>
                  <a:gd name="T17" fmla="*/ 224817 h 3725545"/>
                  <a:gd name="T18" fmla="*/ 1181148 w 3729990"/>
                  <a:gd name="T19" fmla="*/ 129203 h 3725545"/>
                  <a:gd name="T20" fmla="*/ 1398903 w 3729990"/>
                  <a:gd name="T21" fmla="*/ 58642 h 3725545"/>
                  <a:gd name="T22" fmla="*/ 1627462 w 3729990"/>
                  <a:gd name="T23" fmla="*/ 14965 h 3725545"/>
                  <a:gd name="T24" fmla="*/ 1864995 w 3729990"/>
                  <a:gd name="T25" fmla="*/ 0 h 3725545"/>
                  <a:gd name="T26" fmla="*/ 2102527 w 3729990"/>
                  <a:gd name="T27" fmla="*/ 14965 h 3725545"/>
                  <a:gd name="T28" fmla="*/ 2331086 w 3729990"/>
                  <a:gd name="T29" fmla="*/ 58642 h 3725545"/>
                  <a:gd name="T30" fmla="*/ 2548841 w 3729990"/>
                  <a:gd name="T31" fmla="*/ 129203 h 3725545"/>
                  <a:gd name="T32" fmla="*/ 2753962 w 3729990"/>
                  <a:gd name="T33" fmla="*/ 224817 h 3725545"/>
                  <a:gd name="T34" fmla="*/ 2944617 w 3729990"/>
                  <a:gd name="T35" fmla="*/ 343658 h 3725545"/>
                  <a:gd name="T36" fmla="*/ 3118975 w 3729990"/>
                  <a:gd name="T37" fmla="*/ 483896 h 3725545"/>
                  <a:gd name="T38" fmla="*/ 3275206 w 3729990"/>
                  <a:gd name="T39" fmla="*/ 643702 h 3725545"/>
                  <a:gd name="T40" fmla="*/ 3411478 w 3729990"/>
                  <a:gd name="T41" fmla="*/ 821248 h 3725545"/>
                  <a:gd name="T42" fmla="*/ 3525960 w 3729990"/>
                  <a:gd name="T43" fmla="*/ 1014705 h 3725545"/>
                  <a:gd name="T44" fmla="*/ 3616822 w 3729990"/>
                  <a:gd name="T45" fmla="*/ 1222245 h 3725545"/>
                  <a:gd name="T46" fmla="*/ 3682233 w 3729990"/>
                  <a:gd name="T47" fmla="*/ 1442038 h 3725545"/>
                  <a:gd name="T48" fmla="*/ 3720361 w 3729990"/>
                  <a:gd name="T49" fmla="*/ 1672256 h 3725545"/>
                  <a:gd name="T50" fmla="*/ 3729380 w 3729990"/>
                  <a:gd name="T51" fmla="*/ 1910786 h 3725545"/>
                  <a:gd name="T52" fmla="*/ 3708501 w 3729990"/>
                  <a:gd name="T53" fmla="*/ 2146382 h 3725545"/>
                  <a:gd name="T54" fmla="*/ 3659240 w 3729990"/>
                  <a:gd name="T55" fmla="*/ 2372650 h 3725545"/>
                  <a:gd name="T56" fmla="*/ 3583429 w 3729990"/>
                  <a:gd name="T57" fmla="*/ 2587761 h 3725545"/>
                  <a:gd name="T58" fmla="*/ 3482899 w 3729990"/>
                  <a:gd name="T59" fmla="*/ 2789887 h 3725545"/>
                  <a:gd name="T60" fmla="*/ 3359481 w 3729990"/>
                  <a:gd name="T61" fmla="*/ 2977199 h 3725545"/>
                  <a:gd name="T62" fmla="*/ 3215006 w 3729990"/>
                  <a:gd name="T63" fmla="*/ 3147869 h 3725545"/>
                  <a:gd name="T64" fmla="*/ 3051304 w 3729990"/>
                  <a:gd name="T65" fmla="*/ 3300067 h 3725545"/>
                  <a:gd name="T66" fmla="*/ 2870208 w 3729990"/>
                  <a:gd name="T67" fmla="*/ 3431965 h 3725545"/>
                  <a:gd name="T68" fmla="*/ 2673547 w 3729990"/>
                  <a:gd name="T69" fmla="*/ 3541735 h 3725545"/>
                  <a:gd name="T70" fmla="*/ 2463153 w 3729990"/>
                  <a:gd name="T71" fmla="*/ 3627548 h 3725545"/>
                  <a:gd name="T72" fmla="*/ 2240856 w 3729990"/>
                  <a:gd name="T73" fmla="*/ 3687574 h 3725545"/>
                  <a:gd name="T74" fmla="*/ 2008488 w 3729990"/>
                  <a:gd name="T75" fmla="*/ 3719986 h 3725545"/>
                  <a:gd name="T76" fmla="*/ 1769022 w 3729990"/>
                  <a:gd name="T77" fmla="*/ 3722994 h 3725545"/>
                  <a:gd name="T78" fmla="*/ 1534860 w 3729990"/>
                  <a:gd name="T79" fmla="*/ 3696324 h 3725545"/>
                  <a:gd name="T80" fmla="*/ 1310402 w 3729990"/>
                  <a:gd name="T81" fmla="*/ 3641674 h 3725545"/>
                  <a:gd name="T82" fmla="*/ 1097481 w 3729990"/>
                  <a:gd name="T83" fmla="*/ 3560873 h 3725545"/>
                  <a:gd name="T84" fmla="*/ 897927 w 3729990"/>
                  <a:gd name="T85" fmla="*/ 3455748 h 3725545"/>
                  <a:gd name="T86" fmla="*/ 713571 w 3729990"/>
                  <a:gd name="T87" fmla="*/ 3328129 h 3725545"/>
                  <a:gd name="T88" fmla="*/ 546244 w 3729990"/>
                  <a:gd name="T89" fmla="*/ 3179845 h 3725545"/>
                  <a:gd name="T90" fmla="*/ 397777 w 3729990"/>
                  <a:gd name="T91" fmla="*/ 3012723 h 3725545"/>
                  <a:gd name="T92" fmla="*/ 270001 w 3729990"/>
                  <a:gd name="T93" fmla="*/ 2828593 h 3725545"/>
                  <a:gd name="T94" fmla="*/ 164747 w 3729990"/>
                  <a:gd name="T95" fmla="*/ 2629284 h 3725545"/>
                  <a:gd name="T96" fmla="*/ 83846 w 3729990"/>
                  <a:gd name="T97" fmla="*/ 2416623 h 3725545"/>
                  <a:gd name="T98" fmla="*/ 29129 w 3729990"/>
                  <a:gd name="T99" fmla="*/ 2192440 h 3725545"/>
                  <a:gd name="T100" fmla="*/ 2426 w 3729990"/>
                  <a:gd name="T101" fmla="*/ 1958564 h 37255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729990" h="3725545">
                    <a:moveTo>
                      <a:pt x="0" y="1862708"/>
                    </a:moveTo>
                    <a:lnTo>
                      <a:pt x="609" y="1814631"/>
                    </a:lnTo>
                    <a:lnTo>
                      <a:pt x="2426" y="1766853"/>
                    </a:lnTo>
                    <a:lnTo>
                      <a:pt x="5438" y="1719390"/>
                    </a:lnTo>
                    <a:lnTo>
                      <a:pt x="9628" y="1672256"/>
                    </a:lnTo>
                    <a:lnTo>
                      <a:pt x="14983" y="1625467"/>
                    </a:lnTo>
                    <a:lnTo>
                      <a:pt x="21488" y="1579035"/>
                    </a:lnTo>
                    <a:lnTo>
                      <a:pt x="29129" y="1532977"/>
                    </a:lnTo>
                    <a:lnTo>
                      <a:pt x="37890" y="1487306"/>
                    </a:lnTo>
                    <a:lnTo>
                      <a:pt x="47756" y="1442038"/>
                    </a:lnTo>
                    <a:lnTo>
                      <a:pt x="58714" y="1397187"/>
                    </a:lnTo>
                    <a:lnTo>
                      <a:pt x="70749" y="1352767"/>
                    </a:lnTo>
                    <a:lnTo>
                      <a:pt x="83846" y="1308794"/>
                    </a:lnTo>
                    <a:lnTo>
                      <a:pt x="97990" y="1265282"/>
                    </a:lnTo>
                    <a:lnTo>
                      <a:pt x="113167" y="1222245"/>
                    </a:lnTo>
                    <a:lnTo>
                      <a:pt x="129362" y="1179698"/>
                    </a:lnTo>
                    <a:lnTo>
                      <a:pt x="146560" y="1137656"/>
                    </a:lnTo>
                    <a:lnTo>
                      <a:pt x="164747" y="1096133"/>
                    </a:lnTo>
                    <a:lnTo>
                      <a:pt x="183908" y="1055145"/>
                    </a:lnTo>
                    <a:lnTo>
                      <a:pt x="204029" y="1014705"/>
                    </a:lnTo>
                    <a:lnTo>
                      <a:pt x="225094" y="974829"/>
                    </a:lnTo>
                    <a:lnTo>
                      <a:pt x="247090" y="935530"/>
                    </a:lnTo>
                    <a:lnTo>
                      <a:pt x="270001" y="896824"/>
                    </a:lnTo>
                    <a:lnTo>
                      <a:pt x="293813" y="858725"/>
                    </a:lnTo>
                    <a:lnTo>
                      <a:pt x="318511" y="821248"/>
                    </a:lnTo>
                    <a:lnTo>
                      <a:pt x="344081" y="784407"/>
                    </a:lnTo>
                    <a:lnTo>
                      <a:pt x="370508" y="748218"/>
                    </a:lnTo>
                    <a:lnTo>
                      <a:pt x="397777" y="712694"/>
                    </a:lnTo>
                    <a:lnTo>
                      <a:pt x="425874" y="677851"/>
                    </a:lnTo>
                    <a:lnTo>
                      <a:pt x="454783" y="643702"/>
                    </a:lnTo>
                    <a:lnTo>
                      <a:pt x="484491" y="610263"/>
                    </a:lnTo>
                    <a:lnTo>
                      <a:pt x="514983" y="577548"/>
                    </a:lnTo>
                    <a:lnTo>
                      <a:pt x="546244" y="545572"/>
                    </a:lnTo>
                    <a:lnTo>
                      <a:pt x="578259" y="514350"/>
                    </a:lnTo>
                    <a:lnTo>
                      <a:pt x="611014" y="483896"/>
                    </a:lnTo>
                    <a:lnTo>
                      <a:pt x="644494" y="454224"/>
                    </a:lnTo>
                    <a:lnTo>
                      <a:pt x="678685" y="425350"/>
                    </a:lnTo>
                    <a:lnTo>
                      <a:pt x="713571" y="397288"/>
                    </a:lnTo>
                    <a:lnTo>
                      <a:pt x="749138" y="370052"/>
                    </a:lnTo>
                    <a:lnTo>
                      <a:pt x="785372" y="343658"/>
                    </a:lnTo>
                    <a:lnTo>
                      <a:pt x="822258" y="318120"/>
                    </a:lnTo>
                    <a:lnTo>
                      <a:pt x="859781" y="293452"/>
                    </a:lnTo>
                    <a:lnTo>
                      <a:pt x="897927" y="269669"/>
                    </a:lnTo>
                    <a:lnTo>
                      <a:pt x="936680" y="246786"/>
                    </a:lnTo>
                    <a:lnTo>
                      <a:pt x="976027" y="224817"/>
                    </a:lnTo>
                    <a:lnTo>
                      <a:pt x="1015953" y="203778"/>
                    </a:lnTo>
                    <a:lnTo>
                      <a:pt x="1056442" y="183682"/>
                    </a:lnTo>
                    <a:lnTo>
                      <a:pt x="1097481" y="164544"/>
                    </a:lnTo>
                    <a:lnTo>
                      <a:pt x="1139054" y="146380"/>
                    </a:lnTo>
                    <a:lnTo>
                      <a:pt x="1181148" y="129203"/>
                    </a:lnTo>
                    <a:lnTo>
                      <a:pt x="1223747" y="113028"/>
                    </a:lnTo>
                    <a:lnTo>
                      <a:pt x="1266836" y="97869"/>
                    </a:lnTo>
                    <a:lnTo>
                      <a:pt x="1310402" y="83743"/>
                    </a:lnTo>
                    <a:lnTo>
                      <a:pt x="1354429" y="70662"/>
                    </a:lnTo>
                    <a:lnTo>
                      <a:pt x="1398903" y="58642"/>
                    </a:lnTo>
                    <a:lnTo>
                      <a:pt x="1443809" y="47698"/>
                    </a:lnTo>
                    <a:lnTo>
                      <a:pt x="1489133" y="37843"/>
                    </a:lnTo>
                    <a:lnTo>
                      <a:pt x="1534860" y="29093"/>
                    </a:lnTo>
                    <a:lnTo>
                      <a:pt x="1580974" y="21462"/>
                    </a:lnTo>
                    <a:lnTo>
                      <a:pt x="1627462" y="14965"/>
                    </a:lnTo>
                    <a:lnTo>
                      <a:pt x="1674310" y="9616"/>
                    </a:lnTo>
                    <a:lnTo>
                      <a:pt x="1721501" y="5431"/>
                    </a:lnTo>
                    <a:lnTo>
                      <a:pt x="1769022" y="2423"/>
                    </a:lnTo>
                    <a:lnTo>
                      <a:pt x="1816858" y="608"/>
                    </a:lnTo>
                    <a:lnTo>
                      <a:pt x="1864995" y="0"/>
                    </a:lnTo>
                    <a:lnTo>
                      <a:pt x="1913131" y="608"/>
                    </a:lnTo>
                    <a:lnTo>
                      <a:pt x="1960967" y="2423"/>
                    </a:lnTo>
                    <a:lnTo>
                      <a:pt x="2008488" y="5431"/>
                    </a:lnTo>
                    <a:lnTo>
                      <a:pt x="2055679" y="9616"/>
                    </a:lnTo>
                    <a:lnTo>
                      <a:pt x="2102527" y="14965"/>
                    </a:lnTo>
                    <a:lnTo>
                      <a:pt x="2149015" y="21462"/>
                    </a:lnTo>
                    <a:lnTo>
                      <a:pt x="2195129" y="29093"/>
                    </a:lnTo>
                    <a:lnTo>
                      <a:pt x="2240856" y="37843"/>
                    </a:lnTo>
                    <a:lnTo>
                      <a:pt x="2286180" y="47698"/>
                    </a:lnTo>
                    <a:lnTo>
                      <a:pt x="2331086" y="58642"/>
                    </a:lnTo>
                    <a:lnTo>
                      <a:pt x="2375560" y="70662"/>
                    </a:lnTo>
                    <a:lnTo>
                      <a:pt x="2419587" y="83743"/>
                    </a:lnTo>
                    <a:lnTo>
                      <a:pt x="2463153" y="97869"/>
                    </a:lnTo>
                    <a:lnTo>
                      <a:pt x="2506242" y="113028"/>
                    </a:lnTo>
                    <a:lnTo>
                      <a:pt x="2548841" y="129203"/>
                    </a:lnTo>
                    <a:lnTo>
                      <a:pt x="2590935" y="146380"/>
                    </a:lnTo>
                    <a:lnTo>
                      <a:pt x="2632508" y="164544"/>
                    </a:lnTo>
                    <a:lnTo>
                      <a:pt x="2673547" y="183682"/>
                    </a:lnTo>
                    <a:lnTo>
                      <a:pt x="2714036" y="203778"/>
                    </a:lnTo>
                    <a:lnTo>
                      <a:pt x="2753962" y="224817"/>
                    </a:lnTo>
                    <a:lnTo>
                      <a:pt x="2793309" y="246786"/>
                    </a:lnTo>
                    <a:lnTo>
                      <a:pt x="2832062" y="269669"/>
                    </a:lnTo>
                    <a:lnTo>
                      <a:pt x="2870208" y="293452"/>
                    </a:lnTo>
                    <a:lnTo>
                      <a:pt x="2907731" y="318120"/>
                    </a:lnTo>
                    <a:lnTo>
                      <a:pt x="2944617" y="343658"/>
                    </a:lnTo>
                    <a:lnTo>
                      <a:pt x="2980851" y="370052"/>
                    </a:lnTo>
                    <a:lnTo>
                      <a:pt x="3016418" y="397288"/>
                    </a:lnTo>
                    <a:lnTo>
                      <a:pt x="3051304" y="425350"/>
                    </a:lnTo>
                    <a:lnTo>
                      <a:pt x="3085495" y="454224"/>
                    </a:lnTo>
                    <a:lnTo>
                      <a:pt x="3118975" y="483896"/>
                    </a:lnTo>
                    <a:lnTo>
                      <a:pt x="3151730" y="514350"/>
                    </a:lnTo>
                    <a:lnTo>
                      <a:pt x="3183745" y="545572"/>
                    </a:lnTo>
                    <a:lnTo>
                      <a:pt x="3215006" y="577548"/>
                    </a:lnTo>
                    <a:lnTo>
                      <a:pt x="3245498" y="610263"/>
                    </a:lnTo>
                    <a:lnTo>
                      <a:pt x="3275206" y="643702"/>
                    </a:lnTo>
                    <a:lnTo>
                      <a:pt x="3304115" y="677851"/>
                    </a:lnTo>
                    <a:lnTo>
                      <a:pt x="3332212" y="712694"/>
                    </a:lnTo>
                    <a:lnTo>
                      <a:pt x="3359481" y="748218"/>
                    </a:lnTo>
                    <a:lnTo>
                      <a:pt x="3385908" y="784407"/>
                    </a:lnTo>
                    <a:lnTo>
                      <a:pt x="3411478" y="821248"/>
                    </a:lnTo>
                    <a:lnTo>
                      <a:pt x="3436176" y="858725"/>
                    </a:lnTo>
                    <a:lnTo>
                      <a:pt x="3459988" y="896824"/>
                    </a:lnTo>
                    <a:lnTo>
                      <a:pt x="3482899" y="935530"/>
                    </a:lnTo>
                    <a:lnTo>
                      <a:pt x="3504895" y="974829"/>
                    </a:lnTo>
                    <a:lnTo>
                      <a:pt x="3525960" y="1014705"/>
                    </a:lnTo>
                    <a:lnTo>
                      <a:pt x="3546081" y="1055145"/>
                    </a:lnTo>
                    <a:lnTo>
                      <a:pt x="3565242" y="1096133"/>
                    </a:lnTo>
                    <a:lnTo>
                      <a:pt x="3583429" y="1137656"/>
                    </a:lnTo>
                    <a:lnTo>
                      <a:pt x="3600627" y="1179698"/>
                    </a:lnTo>
                    <a:lnTo>
                      <a:pt x="3616822" y="1222245"/>
                    </a:lnTo>
                    <a:lnTo>
                      <a:pt x="3631999" y="1265282"/>
                    </a:lnTo>
                    <a:lnTo>
                      <a:pt x="3646143" y="1308794"/>
                    </a:lnTo>
                    <a:lnTo>
                      <a:pt x="3659240" y="1352767"/>
                    </a:lnTo>
                    <a:lnTo>
                      <a:pt x="3671275" y="1397187"/>
                    </a:lnTo>
                    <a:lnTo>
                      <a:pt x="3682233" y="1442038"/>
                    </a:lnTo>
                    <a:lnTo>
                      <a:pt x="3692099" y="1487306"/>
                    </a:lnTo>
                    <a:lnTo>
                      <a:pt x="3700860" y="1532977"/>
                    </a:lnTo>
                    <a:lnTo>
                      <a:pt x="3708501" y="1579035"/>
                    </a:lnTo>
                    <a:lnTo>
                      <a:pt x="3715006" y="1625467"/>
                    </a:lnTo>
                    <a:lnTo>
                      <a:pt x="3720361" y="1672256"/>
                    </a:lnTo>
                    <a:lnTo>
                      <a:pt x="3724551" y="1719390"/>
                    </a:lnTo>
                    <a:lnTo>
                      <a:pt x="3727563" y="1766853"/>
                    </a:lnTo>
                    <a:lnTo>
                      <a:pt x="3729380" y="1814631"/>
                    </a:lnTo>
                    <a:lnTo>
                      <a:pt x="3729990" y="1862708"/>
                    </a:lnTo>
                    <a:lnTo>
                      <a:pt x="3729380" y="1910786"/>
                    </a:lnTo>
                    <a:lnTo>
                      <a:pt x="3727563" y="1958564"/>
                    </a:lnTo>
                    <a:lnTo>
                      <a:pt x="3724551" y="2006027"/>
                    </a:lnTo>
                    <a:lnTo>
                      <a:pt x="3720361" y="2053161"/>
                    </a:lnTo>
                    <a:lnTo>
                      <a:pt x="3715006" y="2099950"/>
                    </a:lnTo>
                    <a:lnTo>
                      <a:pt x="3708501" y="2146382"/>
                    </a:lnTo>
                    <a:lnTo>
                      <a:pt x="3700860" y="2192440"/>
                    </a:lnTo>
                    <a:lnTo>
                      <a:pt x="3692099" y="2238111"/>
                    </a:lnTo>
                    <a:lnTo>
                      <a:pt x="3682233" y="2283379"/>
                    </a:lnTo>
                    <a:lnTo>
                      <a:pt x="3671275" y="2328230"/>
                    </a:lnTo>
                    <a:lnTo>
                      <a:pt x="3659240" y="2372650"/>
                    </a:lnTo>
                    <a:lnTo>
                      <a:pt x="3646143" y="2416623"/>
                    </a:lnTo>
                    <a:lnTo>
                      <a:pt x="3631999" y="2460135"/>
                    </a:lnTo>
                    <a:lnTo>
                      <a:pt x="3616822" y="2503172"/>
                    </a:lnTo>
                    <a:lnTo>
                      <a:pt x="3600627" y="2545719"/>
                    </a:lnTo>
                    <a:lnTo>
                      <a:pt x="3583429" y="2587761"/>
                    </a:lnTo>
                    <a:lnTo>
                      <a:pt x="3565242" y="2629284"/>
                    </a:lnTo>
                    <a:lnTo>
                      <a:pt x="3546081" y="2670272"/>
                    </a:lnTo>
                    <a:lnTo>
                      <a:pt x="3525960" y="2710712"/>
                    </a:lnTo>
                    <a:lnTo>
                      <a:pt x="3504895" y="2750588"/>
                    </a:lnTo>
                    <a:lnTo>
                      <a:pt x="3482899" y="2789887"/>
                    </a:lnTo>
                    <a:lnTo>
                      <a:pt x="3459988" y="2828593"/>
                    </a:lnTo>
                    <a:lnTo>
                      <a:pt x="3436176" y="2866692"/>
                    </a:lnTo>
                    <a:lnTo>
                      <a:pt x="3411478" y="2904169"/>
                    </a:lnTo>
                    <a:lnTo>
                      <a:pt x="3385908" y="2941010"/>
                    </a:lnTo>
                    <a:lnTo>
                      <a:pt x="3359481" y="2977199"/>
                    </a:lnTo>
                    <a:lnTo>
                      <a:pt x="3332212" y="3012723"/>
                    </a:lnTo>
                    <a:lnTo>
                      <a:pt x="3304115" y="3047566"/>
                    </a:lnTo>
                    <a:lnTo>
                      <a:pt x="3275206" y="3081715"/>
                    </a:lnTo>
                    <a:lnTo>
                      <a:pt x="3245498" y="3115154"/>
                    </a:lnTo>
                    <a:lnTo>
                      <a:pt x="3215006" y="3147869"/>
                    </a:lnTo>
                    <a:lnTo>
                      <a:pt x="3183745" y="3179845"/>
                    </a:lnTo>
                    <a:lnTo>
                      <a:pt x="3151730" y="3211067"/>
                    </a:lnTo>
                    <a:lnTo>
                      <a:pt x="3118975" y="3241521"/>
                    </a:lnTo>
                    <a:lnTo>
                      <a:pt x="3085495" y="3271193"/>
                    </a:lnTo>
                    <a:lnTo>
                      <a:pt x="3051304" y="3300067"/>
                    </a:lnTo>
                    <a:lnTo>
                      <a:pt x="3016418" y="3328129"/>
                    </a:lnTo>
                    <a:lnTo>
                      <a:pt x="2980851" y="3355365"/>
                    </a:lnTo>
                    <a:lnTo>
                      <a:pt x="2944617" y="3381759"/>
                    </a:lnTo>
                    <a:lnTo>
                      <a:pt x="2907731" y="3407297"/>
                    </a:lnTo>
                    <a:lnTo>
                      <a:pt x="2870208" y="3431965"/>
                    </a:lnTo>
                    <a:lnTo>
                      <a:pt x="2832062" y="3455748"/>
                    </a:lnTo>
                    <a:lnTo>
                      <a:pt x="2793309" y="3478631"/>
                    </a:lnTo>
                    <a:lnTo>
                      <a:pt x="2753962" y="3500600"/>
                    </a:lnTo>
                    <a:lnTo>
                      <a:pt x="2714036" y="3521639"/>
                    </a:lnTo>
                    <a:lnTo>
                      <a:pt x="2673547" y="3541735"/>
                    </a:lnTo>
                    <a:lnTo>
                      <a:pt x="2632508" y="3560873"/>
                    </a:lnTo>
                    <a:lnTo>
                      <a:pt x="2590935" y="3579037"/>
                    </a:lnTo>
                    <a:lnTo>
                      <a:pt x="2548841" y="3596214"/>
                    </a:lnTo>
                    <a:lnTo>
                      <a:pt x="2506242" y="3612389"/>
                    </a:lnTo>
                    <a:lnTo>
                      <a:pt x="2463153" y="3627548"/>
                    </a:lnTo>
                    <a:lnTo>
                      <a:pt x="2419587" y="3641674"/>
                    </a:lnTo>
                    <a:lnTo>
                      <a:pt x="2375560" y="3654755"/>
                    </a:lnTo>
                    <a:lnTo>
                      <a:pt x="2331086" y="3666775"/>
                    </a:lnTo>
                    <a:lnTo>
                      <a:pt x="2286180" y="3677719"/>
                    </a:lnTo>
                    <a:lnTo>
                      <a:pt x="2240856" y="3687574"/>
                    </a:lnTo>
                    <a:lnTo>
                      <a:pt x="2195129" y="3696324"/>
                    </a:lnTo>
                    <a:lnTo>
                      <a:pt x="2149015" y="3703955"/>
                    </a:lnTo>
                    <a:lnTo>
                      <a:pt x="2102527" y="3710452"/>
                    </a:lnTo>
                    <a:lnTo>
                      <a:pt x="2055679" y="3715801"/>
                    </a:lnTo>
                    <a:lnTo>
                      <a:pt x="2008488" y="3719986"/>
                    </a:lnTo>
                    <a:lnTo>
                      <a:pt x="1960967" y="3722994"/>
                    </a:lnTo>
                    <a:lnTo>
                      <a:pt x="1913131" y="3724809"/>
                    </a:lnTo>
                    <a:lnTo>
                      <a:pt x="1864995" y="3725417"/>
                    </a:lnTo>
                    <a:lnTo>
                      <a:pt x="1816858" y="3724809"/>
                    </a:lnTo>
                    <a:lnTo>
                      <a:pt x="1769022" y="3722994"/>
                    </a:lnTo>
                    <a:lnTo>
                      <a:pt x="1721501" y="3719986"/>
                    </a:lnTo>
                    <a:lnTo>
                      <a:pt x="1674310" y="3715801"/>
                    </a:lnTo>
                    <a:lnTo>
                      <a:pt x="1627462" y="3710452"/>
                    </a:lnTo>
                    <a:lnTo>
                      <a:pt x="1580974" y="3703955"/>
                    </a:lnTo>
                    <a:lnTo>
                      <a:pt x="1534860" y="3696324"/>
                    </a:lnTo>
                    <a:lnTo>
                      <a:pt x="1489133" y="3687574"/>
                    </a:lnTo>
                    <a:lnTo>
                      <a:pt x="1443809" y="3677719"/>
                    </a:lnTo>
                    <a:lnTo>
                      <a:pt x="1398903" y="3666775"/>
                    </a:lnTo>
                    <a:lnTo>
                      <a:pt x="1354429" y="3654755"/>
                    </a:lnTo>
                    <a:lnTo>
                      <a:pt x="1310402" y="3641674"/>
                    </a:lnTo>
                    <a:lnTo>
                      <a:pt x="1266836" y="3627548"/>
                    </a:lnTo>
                    <a:lnTo>
                      <a:pt x="1223747" y="3612389"/>
                    </a:lnTo>
                    <a:lnTo>
                      <a:pt x="1181148" y="3596214"/>
                    </a:lnTo>
                    <a:lnTo>
                      <a:pt x="1139054" y="3579037"/>
                    </a:lnTo>
                    <a:lnTo>
                      <a:pt x="1097481" y="3560873"/>
                    </a:lnTo>
                    <a:lnTo>
                      <a:pt x="1056442" y="3541735"/>
                    </a:lnTo>
                    <a:lnTo>
                      <a:pt x="1015953" y="3521639"/>
                    </a:lnTo>
                    <a:lnTo>
                      <a:pt x="976027" y="3500600"/>
                    </a:lnTo>
                    <a:lnTo>
                      <a:pt x="936680" y="3478631"/>
                    </a:lnTo>
                    <a:lnTo>
                      <a:pt x="897927" y="3455748"/>
                    </a:lnTo>
                    <a:lnTo>
                      <a:pt x="859781" y="3431965"/>
                    </a:lnTo>
                    <a:lnTo>
                      <a:pt x="822258" y="3407297"/>
                    </a:lnTo>
                    <a:lnTo>
                      <a:pt x="785372" y="3381759"/>
                    </a:lnTo>
                    <a:lnTo>
                      <a:pt x="749138" y="3355365"/>
                    </a:lnTo>
                    <a:lnTo>
                      <a:pt x="713571" y="3328129"/>
                    </a:lnTo>
                    <a:lnTo>
                      <a:pt x="678685" y="3300067"/>
                    </a:lnTo>
                    <a:lnTo>
                      <a:pt x="644494" y="3271193"/>
                    </a:lnTo>
                    <a:lnTo>
                      <a:pt x="611014" y="3241521"/>
                    </a:lnTo>
                    <a:lnTo>
                      <a:pt x="578259" y="3211067"/>
                    </a:lnTo>
                    <a:lnTo>
                      <a:pt x="546244" y="3179845"/>
                    </a:lnTo>
                    <a:lnTo>
                      <a:pt x="514983" y="3147869"/>
                    </a:lnTo>
                    <a:lnTo>
                      <a:pt x="484491" y="3115154"/>
                    </a:lnTo>
                    <a:lnTo>
                      <a:pt x="454783" y="3081715"/>
                    </a:lnTo>
                    <a:lnTo>
                      <a:pt x="425874" y="3047566"/>
                    </a:lnTo>
                    <a:lnTo>
                      <a:pt x="397777" y="3012723"/>
                    </a:lnTo>
                    <a:lnTo>
                      <a:pt x="370508" y="2977199"/>
                    </a:lnTo>
                    <a:lnTo>
                      <a:pt x="344081" y="2941010"/>
                    </a:lnTo>
                    <a:lnTo>
                      <a:pt x="318511" y="2904169"/>
                    </a:lnTo>
                    <a:lnTo>
                      <a:pt x="293813" y="2866692"/>
                    </a:lnTo>
                    <a:lnTo>
                      <a:pt x="270001" y="2828593"/>
                    </a:lnTo>
                    <a:lnTo>
                      <a:pt x="247090" y="2789887"/>
                    </a:lnTo>
                    <a:lnTo>
                      <a:pt x="225094" y="2750588"/>
                    </a:lnTo>
                    <a:lnTo>
                      <a:pt x="204029" y="2710712"/>
                    </a:lnTo>
                    <a:lnTo>
                      <a:pt x="183908" y="2670272"/>
                    </a:lnTo>
                    <a:lnTo>
                      <a:pt x="164747" y="2629284"/>
                    </a:lnTo>
                    <a:lnTo>
                      <a:pt x="146560" y="2587761"/>
                    </a:lnTo>
                    <a:lnTo>
                      <a:pt x="129362" y="2545719"/>
                    </a:lnTo>
                    <a:lnTo>
                      <a:pt x="113167" y="2503172"/>
                    </a:lnTo>
                    <a:lnTo>
                      <a:pt x="97990" y="2460135"/>
                    </a:lnTo>
                    <a:lnTo>
                      <a:pt x="83846" y="2416623"/>
                    </a:lnTo>
                    <a:lnTo>
                      <a:pt x="70749" y="2372650"/>
                    </a:lnTo>
                    <a:lnTo>
                      <a:pt x="58714" y="2328230"/>
                    </a:lnTo>
                    <a:lnTo>
                      <a:pt x="47756" y="2283379"/>
                    </a:lnTo>
                    <a:lnTo>
                      <a:pt x="37890" y="2238111"/>
                    </a:lnTo>
                    <a:lnTo>
                      <a:pt x="29129" y="2192440"/>
                    </a:lnTo>
                    <a:lnTo>
                      <a:pt x="21488" y="2146382"/>
                    </a:lnTo>
                    <a:lnTo>
                      <a:pt x="14983" y="2099950"/>
                    </a:lnTo>
                    <a:lnTo>
                      <a:pt x="9628" y="2053161"/>
                    </a:lnTo>
                    <a:lnTo>
                      <a:pt x="5438" y="2006027"/>
                    </a:lnTo>
                    <a:lnTo>
                      <a:pt x="2426" y="1958564"/>
                    </a:lnTo>
                    <a:lnTo>
                      <a:pt x="609" y="1910786"/>
                    </a:lnTo>
                    <a:lnTo>
                      <a:pt x="0" y="1862708"/>
                    </a:lnTo>
                    <a:close/>
                  </a:path>
                </a:pathLst>
              </a:custGeom>
              <a:noFill/>
              <a:ln w="12954">
                <a:solidFill>
                  <a:srgbClr val="C5DC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654" name="object 30">
                <a:extLst>
                  <a:ext uri="{FF2B5EF4-FFF2-40B4-BE49-F238E27FC236}">
                    <a16:creationId xmlns:a16="http://schemas.microsoft.com/office/drawing/2014/main" id="{074A2A24-3082-4F15-9B09-04DF5CF27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7180" y="2808345"/>
                <a:ext cx="2809240" cy="2237740"/>
              </a:xfrm>
              <a:custGeom>
                <a:avLst/>
                <a:gdLst>
                  <a:gd name="T0" fmla="*/ 428447 w 2809240"/>
                  <a:gd name="T1" fmla="*/ 975817 h 2237740"/>
                  <a:gd name="T2" fmla="*/ 0 w 2809240"/>
                  <a:gd name="T3" fmla="*/ 1404226 h 2237740"/>
                  <a:gd name="T4" fmla="*/ 1094930 w 2809240"/>
                  <a:gd name="T5" fmla="*/ 2237232 h 2237740"/>
                  <a:gd name="T6" fmla="*/ 1651347 w 2809240"/>
                  <a:gd name="T7" fmla="*/ 1642237 h 2237740"/>
                  <a:gd name="T8" fmla="*/ 999718 w 2809240"/>
                  <a:gd name="T9" fmla="*/ 1642237 h 2237740"/>
                  <a:gd name="T10" fmla="*/ 428447 w 2809240"/>
                  <a:gd name="T11" fmla="*/ 975817 h 2237740"/>
                  <a:gd name="T12" fmla="*/ 2451696 w 2809240"/>
                  <a:gd name="T13" fmla="*/ 0 h 2237740"/>
                  <a:gd name="T14" fmla="*/ 999718 w 2809240"/>
                  <a:gd name="T15" fmla="*/ 1642237 h 2237740"/>
                  <a:gd name="T16" fmla="*/ 1651347 w 2809240"/>
                  <a:gd name="T17" fmla="*/ 1642237 h 2237740"/>
                  <a:gd name="T18" fmla="*/ 2808732 w 2809240"/>
                  <a:gd name="T19" fmla="*/ 404609 h 2237740"/>
                  <a:gd name="T20" fmla="*/ 2451696 w 2809240"/>
                  <a:gd name="T21" fmla="*/ 0 h 22377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9240" h="2237740">
                    <a:moveTo>
                      <a:pt x="428447" y="975817"/>
                    </a:moveTo>
                    <a:lnTo>
                      <a:pt x="0" y="1404226"/>
                    </a:lnTo>
                    <a:lnTo>
                      <a:pt x="1094930" y="2237232"/>
                    </a:lnTo>
                    <a:lnTo>
                      <a:pt x="1651347" y="1642237"/>
                    </a:lnTo>
                    <a:lnTo>
                      <a:pt x="999718" y="1642237"/>
                    </a:lnTo>
                    <a:lnTo>
                      <a:pt x="428447" y="975817"/>
                    </a:lnTo>
                    <a:close/>
                  </a:path>
                  <a:path w="2809240" h="2237740">
                    <a:moveTo>
                      <a:pt x="2451696" y="0"/>
                    </a:moveTo>
                    <a:lnTo>
                      <a:pt x="999718" y="1642237"/>
                    </a:lnTo>
                    <a:lnTo>
                      <a:pt x="1651347" y="1642237"/>
                    </a:lnTo>
                    <a:lnTo>
                      <a:pt x="2808732" y="404609"/>
                    </a:lnTo>
                    <a:lnTo>
                      <a:pt x="24516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6651" name="object 31">
              <a:extLst>
                <a:ext uri="{FF2B5EF4-FFF2-40B4-BE49-F238E27FC236}">
                  <a16:creationId xmlns:a16="http://schemas.microsoft.com/office/drawing/2014/main" id="{DB44D8A0-0166-4F1A-8E7C-7B103BB22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180" y="2808345"/>
              <a:ext cx="2809240" cy="2237740"/>
            </a:xfrm>
            <a:custGeom>
              <a:avLst/>
              <a:gdLst>
                <a:gd name="T0" fmla="*/ 0 w 2809240"/>
                <a:gd name="T1" fmla="*/ 1404226 h 2237740"/>
                <a:gd name="T2" fmla="*/ 428447 w 2809240"/>
                <a:gd name="T3" fmla="*/ 975817 h 2237740"/>
                <a:gd name="T4" fmla="*/ 999718 w 2809240"/>
                <a:gd name="T5" fmla="*/ 1642237 h 2237740"/>
                <a:gd name="T6" fmla="*/ 2451696 w 2809240"/>
                <a:gd name="T7" fmla="*/ 0 h 2237740"/>
                <a:gd name="T8" fmla="*/ 2808732 w 2809240"/>
                <a:gd name="T9" fmla="*/ 404609 h 2237740"/>
                <a:gd name="T10" fmla="*/ 1094930 w 2809240"/>
                <a:gd name="T11" fmla="*/ 2237232 h 2237740"/>
                <a:gd name="T12" fmla="*/ 0 w 2809240"/>
                <a:gd name="T13" fmla="*/ 1404226 h 2237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09240" h="2237740">
                  <a:moveTo>
                    <a:pt x="0" y="1404226"/>
                  </a:moveTo>
                  <a:lnTo>
                    <a:pt x="428447" y="975817"/>
                  </a:lnTo>
                  <a:lnTo>
                    <a:pt x="999718" y="1642237"/>
                  </a:lnTo>
                  <a:lnTo>
                    <a:pt x="2451696" y="0"/>
                  </a:lnTo>
                  <a:lnTo>
                    <a:pt x="2808732" y="404609"/>
                  </a:lnTo>
                  <a:lnTo>
                    <a:pt x="1094930" y="2237232"/>
                  </a:lnTo>
                  <a:lnTo>
                    <a:pt x="0" y="1404226"/>
                  </a:lnTo>
                  <a:close/>
                </a:path>
              </a:pathLst>
            </a:custGeom>
            <a:noFill/>
            <a:ln w="12954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23733 0.00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33 0.0007 L 0.23733 -0.314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>
            <a:extLst>
              <a:ext uri="{FF2B5EF4-FFF2-40B4-BE49-F238E27FC236}">
                <a16:creationId xmlns:a16="http://schemas.microsoft.com/office/drawing/2014/main" id="{B7EDE250-23EA-4074-BDBA-798E1AB94CAF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8069185 w 8220709"/>
              <a:gd name="T1" fmla="*/ 0 h 5958205"/>
              <a:gd name="T2" fmla="*/ 157948 w 8220709"/>
              <a:gd name="T3" fmla="*/ 0 h 5958205"/>
              <a:gd name="T4" fmla="*/ 108030 w 8220709"/>
              <a:gd name="T5" fmla="*/ 8046 h 5958205"/>
              <a:gd name="T6" fmla="*/ 64670 w 8220709"/>
              <a:gd name="T7" fmla="*/ 30437 h 5958205"/>
              <a:gd name="T8" fmla="*/ 30479 w 8220709"/>
              <a:gd name="T9" fmla="*/ 64595 h 5958205"/>
              <a:gd name="T10" fmla="*/ 8053 w 8220709"/>
              <a:gd name="T11" fmla="*/ 107897 h 5958205"/>
              <a:gd name="T12" fmla="*/ 0 w 8220709"/>
              <a:gd name="T13" fmla="*/ 157766 h 5958205"/>
              <a:gd name="T14" fmla="*/ 0 w 8220709"/>
              <a:gd name="T15" fmla="*/ 5798080 h 5958205"/>
              <a:gd name="T16" fmla="*/ 8053 w 8220709"/>
              <a:gd name="T17" fmla="*/ 5847954 h 5958205"/>
              <a:gd name="T18" fmla="*/ 30479 w 8220709"/>
              <a:gd name="T19" fmla="*/ 5891264 h 5958205"/>
              <a:gd name="T20" fmla="*/ 64670 w 8220709"/>
              <a:gd name="T21" fmla="*/ 5925420 h 5958205"/>
              <a:gd name="T22" fmla="*/ 108030 w 8220709"/>
              <a:gd name="T23" fmla="*/ 5947815 h 5958205"/>
              <a:gd name="T24" fmla="*/ 157948 w 8220709"/>
              <a:gd name="T25" fmla="*/ 5955859 h 5958205"/>
              <a:gd name="T26" fmla="*/ 8069185 w 8220709"/>
              <a:gd name="T27" fmla="*/ 5955859 h 5958205"/>
              <a:gd name="T28" fmla="*/ 8119109 w 8220709"/>
              <a:gd name="T29" fmla="*/ 5947815 h 5958205"/>
              <a:gd name="T30" fmla="*/ 8162467 w 8220709"/>
              <a:gd name="T31" fmla="*/ 5925420 h 5958205"/>
              <a:gd name="T32" fmla="*/ 8196660 w 8220709"/>
              <a:gd name="T33" fmla="*/ 5891264 h 5958205"/>
              <a:gd name="T34" fmla="*/ 8219082 w 8220709"/>
              <a:gd name="T35" fmla="*/ 5847954 h 5958205"/>
              <a:gd name="T36" fmla="*/ 8227136 w 8220709"/>
              <a:gd name="T37" fmla="*/ 5798080 h 5958205"/>
              <a:gd name="T38" fmla="*/ 8227136 w 8220709"/>
              <a:gd name="T39" fmla="*/ 157766 h 5958205"/>
              <a:gd name="T40" fmla="*/ 8219082 w 8220709"/>
              <a:gd name="T41" fmla="*/ 107897 h 5958205"/>
              <a:gd name="T42" fmla="*/ 8196660 w 8220709"/>
              <a:gd name="T43" fmla="*/ 64595 h 5958205"/>
              <a:gd name="T44" fmla="*/ 8162467 w 8220709"/>
              <a:gd name="T45" fmla="*/ 30437 h 5958205"/>
              <a:gd name="T46" fmla="*/ 8119109 w 8220709"/>
              <a:gd name="T47" fmla="*/ 8046 h 5958205"/>
              <a:gd name="T48" fmla="*/ 8069185 w 8220709"/>
              <a:gd name="T49" fmla="*/ 0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8062633" y="0"/>
                </a:moveTo>
                <a:lnTo>
                  <a:pt x="157822" y="0"/>
                </a:lnTo>
                <a:lnTo>
                  <a:pt x="107939" y="8046"/>
                </a:lnTo>
                <a:lnTo>
                  <a:pt x="64616" y="30451"/>
                </a:lnTo>
                <a:lnTo>
                  <a:pt x="30451" y="64616"/>
                </a:lnTo>
                <a:lnTo>
                  <a:pt x="8046" y="107939"/>
                </a:lnTo>
                <a:lnTo>
                  <a:pt x="0" y="157822"/>
                </a:lnTo>
                <a:lnTo>
                  <a:pt x="0" y="5800242"/>
                </a:lnTo>
                <a:lnTo>
                  <a:pt x="8046" y="5850131"/>
                </a:lnTo>
                <a:lnTo>
                  <a:pt x="30451" y="5893459"/>
                </a:lnTo>
                <a:lnTo>
                  <a:pt x="64616" y="5927625"/>
                </a:lnTo>
                <a:lnTo>
                  <a:pt x="107939" y="5950031"/>
                </a:lnTo>
                <a:lnTo>
                  <a:pt x="157822" y="5958078"/>
                </a:lnTo>
                <a:lnTo>
                  <a:pt x="8062633" y="5958078"/>
                </a:lnTo>
                <a:lnTo>
                  <a:pt x="8112516" y="5950031"/>
                </a:lnTo>
                <a:lnTo>
                  <a:pt x="8155839" y="5927625"/>
                </a:lnTo>
                <a:lnTo>
                  <a:pt x="8190004" y="5893459"/>
                </a:lnTo>
                <a:lnTo>
                  <a:pt x="8212409" y="5850131"/>
                </a:lnTo>
                <a:lnTo>
                  <a:pt x="8220456" y="5800242"/>
                </a:lnTo>
                <a:lnTo>
                  <a:pt x="8220456" y="157822"/>
                </a:lnTo>
                <a:lnTo>
                  <a:pt x="8212409" y="107939"/>
                </a:lnTo>
                <a:lnTo>
                  <a:pt x="8190004" y="64616"/>
                </a:lnTo>
                <a:lnTo>
                  <a:pt x="8155839" y="30451"/>
                </a:lnTo>
                <a:lnTo>
                  <a:pt x="8112516" y="8046"/>
                </a:lnTo>
                <a:lnTo>
                  <a:pt x="8062633" y="0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1" name="object 3">
            <a:extLst>
              <a:ext uri="{FF2B5EF4-FFF2-40B4-BE49-F238E27FC236}">
                <a16:creationId xmlns:a16="http://schemas.microsoft.com/office/drawing/2014/main" id="{D293B8AA-26FB-46D3-9362-357E709E7DB8}"/>
              </a:ext>
            </a:extLst>
          </p:cNvPr>
          <p:cNvSpPr>
            <a:spLocks/>
          </p:cNvSpPr>
          <p:nvPr/>
        </p:nvSpPr>
        <p:spPr bwMode="auto">
          <a:xfrm>
            <a:off x="457200" y="438150"/>
            <a:ext cx="8221663" cy="5957888"/>
          </a:xfrm>
          <a:custGeom>
            <a:avLst/>
            <a:gdLst>
              <a:gd name="T0" fmla="*/ 0 w 8220709"/>
              <a:gd name="T1" fmla="*/ 157766 h 5958205"/>
              <a:gd name="T2" fmla="*/ 8053 w 8220709"/>
              <a:gd name="T3" fmla="*/ 107897 h 5958205"/>
              <a:gd name="T4" fmla="*/ 30479 w 8220709"/>
              <a:gd name="T5" fmla="*/ 64595 h 5958205"/>
              <a:gd name="T6" fmla="*/ 64670 w 8220709"/>
              <a:gd name="T7" fmla="*/ 30437 h 5958205"/>
              <a:gd name="T8" fmla="*/ 108030 w 8220709"/>
              <a:gd name="T9" fmla="*/ 8046 h 5958205"/>
              <a:gd name="T10" fmla="*/ 157948 w 8220709"/>
              <a:gd name="T11" fmla="*/ 0 h 5958205"/>
              <a:gd name="T12" fmla="*/ 8069185 w 8220709"/>
              <a:gd name="T13" fmla="*/ 0 h 5958205"/>
              <a:gd name="T14" fmla="*/ 8119109 w 8220709"/>
              <a:gd name="T15" fmla="*/ 8046 h 5958205"/>
              <a:gd name="T16" fmla="*/ 8162467 w 8220709"/>
              <a:gd name="T17" fmla="*/ 30437 h 5958205"/>
              <a:gd name="T18" fmla="*/ 8196660 w 8220709"/>
              <a:gd name="T19" fmla="*/ 64595 h 5958205"/>
              <a:gd name="T20" fmla="*/ 8219082 w 8220709"/>
              <a:gd name="T21" fmla="*/ 107897 h 5958205"/>
              <a:gd name="T22" fmla="*/ 8227136 w 8220709"/>
              <a:gd name="T23" fmla="*/ 157766 h 5958205"/>
              <a:gd name="T24" fmla="*/ 8227136 w 8220709"/>
              <a:gd name="T25" fmla="*/ 5798080 h 5958205"/>
              <a:gd name="T26" fmla="*/ 8219082 w 8220709"/>
              <a:gd name="T27" fmla="*/ 5847954 h 5958205"/>
              <a:gd name="T28" fmla="*/ 8196660 w 8220709"/>
              <a:gd name="T29" fmla="*/ 5891264 h 5958205"/>
              <a:gd name="T30" fmla="*/ 8162467 w 8220709"/>
              <a:gd name="T31" fmla="*/ 5925420 h 5958205"/>
              <a:gd name="T32" fmla="*/ 8119109 w 8220709"/>
              <a:gd name="T33" fmla="*/ 5947815 h 5958205"/>
              <a:gd name="T34" fmla="*/ 8069185 w 8220709"/>
              <a:gd name="T35" fmla="*/ 5955859 h 5958205"/>
              <a:gd name="T36" fmla="*/ 157948 w 8220709"/>
              <a:gd name="T37" fmla="*/ 5955859 h 5958205"/>
              <a:gd name="T38" fmla="*/ 108030 w 8220709"/>
              <a:gd name="T39" fmla="*/ 5947815 h 5958205"/>
              <a:gd name="T40" fmla="*/ 64670 w 8220709"/>
              <a:gd name="T41" fmla="*/ 5925420 h 5958205"/>
              <a:gd name="T42" fmla="*/ 30479 w 8220709"/>
              <a:gd name="T43" fmla="*/ 5891264 h 5958205"/>
              <a:gd name="T44" fmla="*/ 8053 w 8220709"/>
              <a:gd name="T45" fmla="*/ 5847954 h 5958205"/>
              <a:gd name="T46" fmla="*/ 0 w 8220709"/>
              <a:gd name="T47" fmla="*/ 5798080 h 5958205"/>
              <a:gd name="T48" fmla="*/ 0 w 8220709"/>
              <a:gd name="T49" fmla="*/ 157766 h 595820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220709" h="5958205">
                <a:moveTo>
                  <a:pt x="0" y="157822"/>
                </a:moveTo>
                <a:lnTo>
                  <a:pt x="8046" y="107939"/>
                </a:lnTo>
                <a:lnTo>
                  <a:pt x="30451" y="64616"/>
                </a:lnTo>
                <a:lnTo>
                  <a:pt x="64616" y="30451"/>
                </a:lnTo>
                <a:lnTo>
                  <a:pt x="107939" y="8046"/>
                </a:lnTo>
                <a:lnTo>
                  <a:pt x="157822" y="0"/>
                </a:lnTo>
                <a:lnTo>
                  <a:pt x="8062633" y="0"/>
                </a:lnTo>
                <a:lnTo>
                  <a:pt x="8112516" y="8046"/>
                </a:lnTo>
                <a:lnTo>
                  <a:pt x="8155839" y="30451"/>
                </a:lnTo>
                <a:lnTo>
                  <a:pt x="8190004" y="64616"/>
                </a:lnTo>
                <a:lnTo>
                  <a:pt x="8212409" y="107939"/>
                </a:lnTo>
                <a:lnTo>
                  <a:pt x="8220456" y="157822"/>
                </a:lnTo>
                <a:lnTo>
                  <a:pt x="8220456" y="5800242"/>
                </a:lnTo>
                <a:lnTo>
                  <a:pt x="8212409" y="5850131"/>
                </a:lnTo>
                <a:lnTo>
                  <a:pt x="8190004" y="5893459"/>
                </a:lnTo>
                <a:lnTo>
                  <a:pt x="8155839" y="5927625"/>
                </a:lnTo>
                <a:lnTo>
                  <a:pt x="8112516" y="5950031"/>
                </a:lnTo>
                <a:lnTo>
                  <a:pt x="8062633" y="5958078"/>
                </a:lnTo>
                <a:lnTo>
                  <a:pt x="157822" y="5958078"/>
                </a:lnTo>
                <a:lnTo>
                  <a:pt x="107939" y="5950031"/>
                </a:lnTo>
                <a:lnTo>
                  <a:pt x="64616" y="5927625"/>
                </a:lnTo>
                <a:lnTo>
                  <a:pt x="30451" y="5893459"/>
                </a:lnTo>
                <a:lnTo>
                  <a:pt x="8046" y="5850131"/>
                </a:lnTo>
                <a:lnTo>
                  <a:pt x="0" y="5800242"/>
                </a:lnTo>
                <a:lnTo>
                  <a:pt x="0" y="157822"/>
                </a:lnTo>
                <a:close/>
              </a:path>
            </a:pathLst>
          </a:custGeom>
          <a:noFill/>
          <a:ln w="2514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2" name="object 4">
            <a:extLst>
              <a:ext uri="{FF2B5EF4-FFF2-40B4-BE49-F238E27FC236}">
                <a16:creationId xmlns:a16="http://schemas.microsoft.com/office/drawing/2014/main" id="{1C3DD3E9-D50B-41B5-AC30-EFCB0172699E}"/>
              </a:ext>
            </a:extLst>
          </p:cNvPr>
          <p:cNvSpPr>
            <a:spLocks/>
          </p:cNvSpPr>
          <p:nvPr/>
        </p:nvSpPr>
        <p:spPr bwMode="auto">
          <a:xfrm>
            <a:off x="47561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3" name="object 5">
            <a:extLst>
              <a:ext uri="{FF2B5EF4-FFF2-40B4-BE49-F238E27FC236}">
                <a16:creationId xmlns:a16="http://schemas.microsoft.com/office/drawing/2014/main" id="{90A4811A-3139-4657-AD39-22FEC8B6FE77}"/>
              </a:ext>
            </a:extLst>
          </p:cNvPr>
          <p:cNvSpPr>
            <a:spLocks/>
          </p:cNvSpPr>
          <p:nvPr/>
        </p:nvSpPr>
        <p:spPr bwMode="auto">
          <a:xfrm>
            <a:off x="548163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4" name="object 6">
            <a:extLst>
              <a:ext uri="{FF2B5EF4-FFF2-40B4-BE49-F238E27FC236}">
                <a16:creationId xmlns:a16="http://schemas.microsoft.com/office/drawing/2014/main" id="{592EDFF1-84FB-41B2-B3D0-C579CD286E3C}"/>
              </a:ext>
            </a:extLst>
          </p:cNvPr>
          <p:cNvSpPr>
            <a:spLocks/>
          </p:cNvSpPr>
          <p:nvPr/>
        </p:nvSpPr>
        <p:spPr bwMode="auto">
          <a:xfrm>
            <a:off x="6208713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5" name="object 7">
            <a:extLst>
              <a:ext uri="{FF2B5EF4-FFF2-40B4-BE49-F238E27FC236}">
                <a16:creationId xmlns:a16="http://schemas.microsoft.com/office/drawing/2014/main" id="{EDAEA4E0-5BBD-4053-A80D-DEA6D20EA0A4}"/>
              </a:ext>
            </a:extLst>
          </p:cNvPr>
          <p:cNvSpPr>
            <a:spLocks/>
          </p:cNvSpPr>
          <p:nvPr/>
        </p:nvSpPr>
        <p:spPr bwMode="auto">
          <a:xfrm>
            <a:off x="6935788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6" name="object 8">
            <a:extLst>
              <a:ext uri="{FF2B5EF4-FFF2-40B4-BE49-F238E27FC236}">
                <a16:creationId xmlns:a16="http://schemas.microsoft.com/office/drawing/2014/main" id="{688D0E66-62F9-4D74-84BC-11A0AC9CF705}"/>
              </a:ext>
            </a:extLst>
          </p:cNvPr>
          <p:cNvSpPr>
            <a:spLocks/>
          </p:cNvSpPr>
          <p:nvPr/>
        </p:nvSpPr>
        <p:spPr bwMode="auto">
          <a:xfrm>
            <a:off x="76612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7" name="object 9">
            <a:extLst>
              <a:ext uri="{FF2B5EF4-FFF2-40B4-BE49-F238E27FC236}">
                <a16:creationId xmlns:a16="http://schemas.microsoft.com/office/drawing/2014/main" id="{1544A120-A0F5-4183-8D35-80654959ED0D}"/>
              </a:ext>
            </a:extLst>
          </p:cNvPr>
          <p:cNvSpPr>
            <a:spLocks/>
          </p:cNvSpPr>
          <p:nvPr/>
        </p:nvSpPr>
        <p:spPr bwMode="auto">
          <a:xfrm>
            <a:off x="4019550" y="2476500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8" name="object 10">
            <a:extLst>
              <a:ext uri="{FF2B5EF4-FFF2-40B4-BE49-F238E27FC236}">
                <a16:creationId xmlns:a16="http://schemas.microsoft.com/office/drawing/2014/main" id="{251932CE-8C97-462D-AB11-FD0FA6EC8353}"/>
              </a:ext>
            </a:extLst>
          </p:cNvPr>
          <p:cNvSpPr>
            <a:spLocks/>
          </p:cNvSpPr>
          <p:nvPr/>
        </p:nvSpPr>
        <p:spPr bwMode="auto">
          <a:xfrm>
            <a:off x="4019550" y="3197225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9" name="object 11">
            <a:extLst>
              <a:ext uri="{FF2B5EF4-FFF2-40B4-BE49-F238E27FC236}">
                <a16:creationId xmlns:a16="http://schemas.microsoft.com/office/drawing/2014/main" id="{1A7943A0-6827-44D3-9A4F-0BB5EB0D79EA}"/>
              </a:ext>
            </a:extLst>
          </p:cNvPr>
          <p:cNvSpPr>
            <a:spLocks/>
          </p:cNvSpPr>
          <p:nvPr/>
        </p:nvSpPr>
        <p:spPr bwMode="auto">
          <a:xfrm>
            <a:off x="4019550" y="3916363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0" name="object 12">
            <a:extLst>
              <a:ext uri="{FF2B5EF4-FFF2-40B4-BE49-F238E27FC236}">
                <a16:creationId xmlns:a16="http://schemas.microsoft.com/office/drawing/2014/main" id="{44916000-8B6F-4AC4-9AA1-6133C1528A43}"/>
              </a:ext>
            </a:extLst>
          </p:cNvPr>
          <p:cNvSpPr>
            <a:spLocks/>
          </p:cNvSpPr>
          <p:nvPr/>
        </p:nvSpPr>
        <p:spPr bwMode="auto">
          <a:xfrm>
            <a:off x="4019550" y="4635500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1" name="object 13">
            <a:extLst>
              <a:ext uri="{FF2B5EF4-FFF2-40B4-BE49-F238E27FC236}">
                <a16:creationId xmlns:a16="http://schemas.microsoft.com/office/drawing/2014/main" id="{BD7883E7-F707-4F69-A8DA-97F7D445A9B1}"/>
              </a:ext>
            </a:extLst>
          </p:cNvPr>
          <p:cNvSpPr>
            <a:spLocks/>
          </p:cNvSpPr>
          <p:nvPr/>
        </p:nvSpPr>
        <p:spPr bwMode="auto">
          <a:xfrm>
            <a:off x="4019550" y="5356225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2" name="object 14">
            <a:extLst>
              <a:ext uri="{FF2B5EF4-FFF2-40B4-BE49-F238E27FC236}">
                <a16:creationId xmlns:a16="http://schemas.microsoft.com/office/drawing/2014/main" id="{CECF73A3-C25D-4F9B-880E-7E2CCC7509DB}"/>
              </a:ext>
            </a:extLst>
          </p:cNvPr>
          <p:cNvSpPr>
            <a:spLocks/>
          </p:cNvSpPr>
          <p:nvPr/>
        </p:nvSpPr>
        <p:spPr bwMode="auto">
          <a:xfrm>
            <a:off x="4029075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3" name="object 15">
            <a:extLst>
              <a:ext uri="{FF2B5EF4-FFF2-40B4-BE49-F238E27FC236}">
                <a16:creationId xmlns:a16="http://schemas.microsoft.com/office/drawing/2014/main" id="{0E47C792-DA71-4ECB-92D0-64A3F2B55D1A}"/>
              </a:ext>
            </a:extLst>
          </p:cNvPr>
          <p:cNvSpPr>
            <a:spLocks/>
          </p:cNvSpPr>
          <p:nvPr/>
        </p:nvSpPr>
        <p:spPr bwMode="auto">
          <a:xfrm>
            <a:off x="8388350" y="1747838"/>
            <a:ext cx="0" cy="4337050"/>
          </a:xfrm>
          <a:custGeom>
            <a:avLst/>
            <a:gdLst>
              <a:gd name="T0" fmla="*/ 0 h 4337050"/>
              <a:gd name="T1" fmla="*/ 4336605 h 43370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4337050">
                <a:moveTo>
                  <a:pt x="0" y="0"/>
                </a:moveTo>
                <a:lnTo>
                  <a:pt x="0" y="4336605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4" name="object 16">
            <a:extLst>
              <a:ext uri="{FF2B5EF4-FFF2-40B4-BE49-F238E27FC236}">
                <a16:creationId xmlns:a16="http://schemas.microsoft.com/office/drawing/2014/main" id="{D25B039C-6AA6-425E-8B2D-E7AF2F3CDA9E}"/>
              </a:ext>
            </a:extLst>
          </p:cNvPr>
          <p:cNvSpPr>
            <a:spLocks/>
          </p:cNvSpPr>
          <p:nvPr/>
        </p:nvSpPr>
        <p:spPr bwMode="auto">
          <a:xfrm>
            <a:off x="4019550" y="1757363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5" name="object 17">
            <a:extLst>
              <a:ext uri="{FF2B5EF4-FFF2-40B4-BE49-F238E27FC236}">
                <a16:creationId xmlns:a16="http://schemas.microsoft.com/office/drawing/2014/main" id="{F61DA6CE-6B81-49C6-BC11-FDBE4AF9C58D}"/>
              </a:ext>
            </a:extLst>
          </p:cNvPr>
          <p:cNvSpPr>
            <a:spLocks/>
          </p:cNvSpPr>
          <p:nvPr/>
        </p:nvSpPr>
        <p:spPr bwMode="auto">
          <a:xfrm>
            <a:off x="4019550" y="6075363"/>
            <a:ext cx="4378325" cy="0"/>
          </a:xfrm>
          <a:custGeom>
            <a:avLst/>
            <a:gdLst>
              <a:gd name="T0" fmla="*/ 0 w 4378959"/>
              <a:gd name="T1" fmla="*/ 4374143 w 437895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78959">
                <a:moveTo>
                  <a:pt x="0" y="0"/>
                </a:moveTo>
                <a:lnTo>
                  <a:pt x="4378579" y="0"/>
                </a:lnTo>
              </a:path>
            </a:pathLst>
          </a:custGeom>
          <a:noFill/>
          <a:ln w="19050">
            <a:solidFill>
              <a:srgbClr val="1616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6" name="object 18">
            <a:extLst>
              <a:ext uri="{FF2B5EF4-FFF2-40B4-BE49-F238E27FC236}">
                <a16:creationId xmlns:a16="http://schemas.microsoft.com/office/drawing/2014/main" id="{75BBBB19-E4CF-42EF-B307-CAF49A9E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612775"/>
            <a:ext cx="1238250" cy="863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27667" name="1">
            <a:extLst>
              <a:ext uri="{FF2B5EF4-FFF2-40B4-BE49-F238E27FC236}">
                <a16:creationId xmlns:a16="http://schemas.microsoft.com/office/drawing/2014/main" id="{BBEB5C47-F241-41F3-AAD7-F06056E5AFCA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1865313"/>
            <a:ext cx="3289300" cy="1276350"/>
            <a:chOff x="449198" y="1865757"/>
            <a:chExt cx="3390265" cy="1276350"/>
          </a:xfrm>
        </p:grpSpPr>
        <p:sp>
          <p:nvSpPr>
            <p:cNvPr id="27687" name="object 20">
              <a:extLst>
                <a:ext uri="{FF2B5EF4-FFF2-40B4-BE49-F238E27FC236}">
                  <a16:creationId xmlns:a16="http://schemas.microsoft.com/office/drawing/2014/main" id="{B5BF2785-60E5-4B9B-88D5-B05578F7C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1865757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605B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7688" name="up 4">
              <a:extLst>
                <a:ext uri="{FF2B5EF4-FFF2-40B4-BE49-F238E27FC236}">
                  <a16:creationId xmlns:a16="http://schemas.microsoft.com/office/drawing/2014/main" id="{F02A4290-E02A-4F06-A2AE-D85F0D612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1865757"/>
              <a:ext cx="3390265" cy="1276350"/>
              <a:chOff x="449198" y="1865757"/>
              <a:chExt cx="3390265" cy="1276350"/>
            </a:xfrm>
          </p:grpSpPr>
          <p:sp>
            <p:nvSpPr>
              <p:cNvPr id="27689" name="object 19">
                <a:extLst>
                  <a:ext uri="{FF2B5EF4-FFF2-40B4-BE49-F238E27FC236}">
                    <a16:creationId xmlns:a16="http://schemas.microsoft.com/office/drawing/2014/main" id="{E533A116-BCB4-4100-BF3C-FB60078D4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1865757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605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17D65EE-7F29-40EF-ACB1-15AF839CB288}"/>
                  </a:ext>
                </a:extLst>
              </p:cNvPr>
              <p:cNvSpPr/>
              <p:nvPr/>
            </p:nvSpPr>
            <p:spPr>
              <a:xfrm>
                <a:off x="1079145" y="1903857"/>
                <a:ext cx="1767127" cy="120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Right 2</a:t>
                </a:r>
              </a:p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Down 3</a:t>
                </a:r>
              </a:p>
            </p:txBody>
          </p:sp>
        </p:grpSp>
      </p:grpSp>
      <p:grpSp>
        <p:nvGrpSpPr>
          <p:cNvPr id="41" name="2">
            <a:extLst>
              <a:ext uri="{FF2B5EF4-FFF2-40B4-BE49-F238E27FC236}">
                <a16:creationId xmlns:a16="http://schemas.microsoft.com/office/drawing/2014/main" id="{F8A73BF2-C404-4B8C-9BA8-E2416625C6B1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3278188"/>
            <a:ext cx="3289300" cy="1276350"/>
            <a:chOff x="449198" y="3278504"/>
            <a:chExt cx="3390265" cy="1276350"/>
          </a:xfrm>
        </p:grpSpPr>
        <p:sp>
          <p:nvSpPr>
            <p:cNvPr id="27683" name="object 22">
              <a:extLst>
                <a:ext uri="{FF2B5EF4-FFF2-40B4-BE49-F238E27FC236}">
                  <a16:creationId xmlns:a16="http://schemas.microsoft.com/office/drawing/2014/main" id="{A3C4117F-C79F-4499-8DD8-E56E53F93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3278504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25BD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7684" name="up 3">
              <a:extLst>
                <a:ext uri="{FF2B5EF4-FFF2-40B4-BE49-F238E27FC236}">
                  <a16:creationId xmlns:a16="http://schemas.microsoft.com/office/drawing/2014/main" id="{CB8D0792-66D0-4FBD-9D61-063F9C8E6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3278504"/>
              <a:ext cx="3390265" cy="1276350"/>
              <a:chOff x="449198" y="3278504"/>
              <a:chExt cx="3390265" cy="1276350"/>
            </a:xfrm>
          </p:grpSpPr>
          <p:sp>
            <p:nvSpPr>
              <p:cNvPr id="27685" name="object 21">
                <a:extLst>
                  <a:ext uri="{FF2B5EF4-FFF2-40B4-BE49-F238E27FC236}">
                    <a16:creationId xmlns:a16="http://schemas.microsoft.com/office/drawing/2014/main" id="{5ADDA797-4060-43AE-A64B-9A700B74F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3278504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25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CD14F7-E4F3-4440-9408-33816689D0E9}"/>
                  </a:ext>
                </a:extLst>
              </p:cNvPr>
              <p:cNvSpPr/>
              <p:nvPr/>
            </p:nvSpPr>
            <p:spPr>
              <a:xfrm>
                <a:off x="1079145" y="3316604"/>
                <a:ext cx="1767127" cy="120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Right 3</a:t>
                </a:r>
              </a:p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Down 3</a:t>
                </a:r>
              </a:p>
            </p:txBody>
          </p:sp>
        </p:grpSp>
      </p:grpSp>
      <p:grpSp>
        <p:nvGrpSpPr>
          <p:cNvPr id="42" name="3">
            <a:extLst>
              <a:ext uri="{FF2B5EF4-FFF2-40B4-BE49-F238E27FC236}">
                <a16:creationId xmlns:a16="http://schemas.microsoft.com/office/drawing/2014/main" id="{3BDB2B09-1736-4566-9309-78827AEA4418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4691063"/>
            <a:ext cx="3289300" cy="1276350"/>
            <a:chOff x="449198" y="4691253"/>
            <a:chExt cx="3390265" cy="1276350"/>
          </a:xfrm>
        </p:grpSpPr>
        <p:sp>
          <p:nvSpPr>
            <p:cNvPr id="27679" name="object 24">
              <a:extLst>
                <a:ext uri="{FF2B5EF4-FFF2-40B4-BE49-F238E27FC236}">
                  <a16:creationId xmlns:a16="http://schemas.microsoft.com/office/drawing/2014/main" id="{25F09274-8BC0-4466-883B-3618974A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98" y="4691253"/>
              <a:ext cx="3390265" cy="1276350"/>
            </a:xfrm>
            <a:custGeom>
              <a:avLst/>
              <a:gdLst>
                <a:gd name="T0" fmla="*/ 0 w 3390265"/>
                <a:gd name="T1" fmla="*/ 0 h 1276350"/>
                <a:gd name="T2" fmla="*/ 2751963 w 3390265"/>
                <a:gd name="T3" fmla="*/ 0 h 1276350"/>
                <a:gd name="T4" fmla="*/ 3390138 w 3390265"/>
                <a:gd name="T5" fmla="*/ 638175 h 1276350"/>
                <a:gd name="T6" fmla="*/ 2751963 w 3390265"/>
                <a:gd name="T7" fmla="*/ 1276350 h 1276350"/>
                <a:gd name="T8" fmla="*/ 0 w 3390265"/>
                <a:gd name="T9" fmla="*/ 1276350 h 1276350"/>
                <a:gd name="T10" fmla="*/ 0 w 3390265"/>
                <a:gd name="T11" fmla="*/ 0 h 1276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90265" h="1276350">
                  <a:moveTo>
                    <a:pt x="0" y="0"/>
                  </a:moveTo>
                  <a:lnTo>
                    <a:pt x="2751963" y="0"/>
                  </a:lnTo>
                  <a:lnTo>
                    <a:pt x="3390138" y="638175"/>
                  </a:lnTo>
                  <a:lnTo>
                    <a:pt x="2751963" y="1276350"/>
                  </a:lnTo>
                  <a:lnTo>
                    <a:pt x="0" y="127635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954">
              <a:solidFill>
                <a:srgbClr val="C5DC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7680" name="right 2">
              <a:extLst>
                <a:ext uri="{FF2B5EF4-FFF2-40B4-BE49-F238E27FC236}">
                  <a16:creationId xmlns:a16="http://schemas.microsoft.com/office/drawing/2014/main" id="{BFDF8FF8-D56D-4843-AB08-6B52A68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98" y="4691253"/>
              <a:ext cx="3390265" cy="1276350"/>
              <a:chOff x="449198" y="4691253"/>
              <a:chExt cx="3390265" cy="1276350"/>
            </a:xfrm>
          </p:grpSpPr>
          <p:sp>
            <p:nvSpPr>
              <p:cNvPr id="27681" name="object 23">
                <a:extLst>
                  <a:ext uri="{FF2B5EF4-FFF2-40B4-BE49-F238E27FC236}">
                    <a16:creationId xmlns:a16="http://schemas.microsoft.com/office/drawing/2014/main" id="{BA43B993-D672-4B37-AEAB-6462C872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98" y="4691253"/>
                <a:ext cx="3390265" cy="1276350"/>
              </a:xfrm>
              <a:custGeom>
                <a:avLst/>
                <a:gdLst>
                  <a:gd name="T0" fmla="*/ 2751963 w 3390265"/>
                  <a:gd name="T1" fmla="*/ 0 h 1276350"/>
                  <a:gd name="T2" fmla="*/ 0 w 3390265"/>
                  <a:gd name="T3" fmla="*/ 0 h 1276350"/>
                  <a:gd name="T4" fmla="*/ 0 w 3390265"/>
                  <a:gd name="T5" fmla="*/ 1276350 h 1276350"/>
                  <a:gd name="T6" fmla="*/ 2751963 w 3390265"/>
                  <a:gd name="T7" fmla="*/ 1276350 h 1276350"/>
                  <a:gd name="T8" fmla="*/ 3390138 w 3390265"/>
                  <a:gd name="T9" fmla="*/ 638175 h 1276350"/>
                  <a:gd name="T10" fmla="*/ 2751963 w 3390265"/>
                  <a:gd name="T11" fmla="*/ 0 h 12763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90265" h="1276350">
                    <a:moveTo>
                      <a:pt x="2751963" y="0"/>
                    </a:moveTo>
                    <a:lnTo>
                      <a:pt x="0" y="0"/>
                    </a:lnTo>
                    <a:lnTo>
                      <a:pt x="0" y="1276350"/>
                    </a:lnTo>
                    <a:lnTo>
                      <a:pt x="2751963" y="1276350"/>
                    </a:lnTo>
                    <a:lnTo>
                      <a:pt x="3390138" y="638175"/>
                    </a:lnTo>
                    <a:lnTo>
                      <a:pt x="2751963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D39AC0-E52E-4542-ABFF-BC8FFAA62B12}"/>
                  </a:ext>
                </a:extLst>
              </p:cNvPr>
              <p:cNvSpPr/>
              <p:nvPr/>
            </p:nvSpPr>
            <p:spPr>
              <a:xfrm>
                <a:off x="1075873" y="4749990"/>
                <a:ext cx="1773671" cy="120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Left 3</a:t>
                </a:r>
              </a:p>
              <a:p>
                <a:pPr algn="ctr">
                  <a:defRPr/>
                </a:pPr>
                <a:r>
                  <a:rPr lang="en-GB" sz="3600" b="1" spc="-5" dirty="0">
                    <a:solidFill>
                      <a:srgbClr val="FFFFFF"/>
                    </a:solidFill>
                    <a:latin typeface="Twinkl"/>
                    <a:cs typeface="Twinkl"/>
                  </a:rPr>
                  <a:t>Down 2</a:t>
                </a:r>
              </a:p>
            </p:txBody>
          </p:sp>
        </p:grpSp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D65AE9D3-534C-4D01-BD8F-5EA7104EB3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900" y="708025"/>
            <a:ext cx="6175375" cy="8937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635" algn="ctr">
              <a:lnSpc>
                <a:spcPct val="100000"/>
              </a:lnSpc>
              <a:defRPr/>
            </a:pPr>
            <a:r>
              <a:rPr spc="-5" dirty="0"/>
              <a:t>Translation</a:t>
            </a:r>
            <a:r>
              <a:rPr spc="-15" dirty="0"/>
              <a:t> </a:t>
            </a:r>
            <a:r>
              <a:rPr spc="-5" dirty="0"/>
              <a:t>Quiz</a:t>
            </a:r>
            <a:br>
              <a:rPr spc="-5" dirty="0"/>
            </a:br>
            <a:r>
              <a:rPr sz="1800" spc="-5" dirty="0">
                <a:latin typeface="Twinkl"/>
                <a:cs typeface="Twinkl"/>
              </a:rPr>
              <a:t>Click on </a:t>
            </a:r>
            <a:r>
              <a:rPr sz="1800" dirty="0">
                <a:latin typeface="Twinkl"/>
                <a:cs typeface="Twinkl"/>
              </a:rPr>
              <a:t>the </a:t>
            </a:r>
            <a:r>
              <a:rPr lang="en-GB" sz="1800" spc="-5" dirty="0">
                <a:latin typeface="Twinkl"/>
                <a:cs typeface="Twinkl"/>
              </a:rPr>
              <a:t>rectangle</a:t>
            </a:r>
            <a:r>
              <a:rPr sz="1800" spc="-5" dirty="0">
                <a:latin typeface="Twinkl"/>
                <a:cs typeface="Twinkl"/>
              </a:rPr>
              <a:t>. </a:t>
            </a:r>
            <a:r>
              <a:rPr sz="1800" b="0" dirty="0">
                <a:latin typeface="Twinkl"/>
                <a:cs typeface="Twinkl"/>
              </a:rPr>
              <a:t>How has it been</a:t>
            </a:r>
            <a:r>
              <a:rPr sz="1800" b="0" spc="5" dirty="0">
                <a:latin typeface="Twinkl"/>
                <a:cs typeface="Twinkl"/>
              </a:rPr>
              <a:t> </a:t>
            </a:r>
            <a:r>
              <a:rPr sz="1800" b="0" spc="-5" dirty="0">
                <a:latin typeface="Twinkl"/>
                <a:cs typeface="Twinkl"/>
              </a:rPr>
              <a:t>translated?</a:t>
            </a:r>
            <a:endParaRPr sz="1800" dirty="0">
              <a:latin typeface="Twinkl"/>
              <a:cs typeface="Twinkl"/>
            </a:endParaRPr>
          </a:p>
        </p:txBody>
      </p:sp>
      <p:sp>
        <p:nvSpPr>
          <p:cNvPr id="45" name="Rectangle">
            <a:extLst>
              <a:ext uri="{FF2B5EF4-FFF2-40B4-BE49-F238E27FC236}">
                <a16:creationId xmlns:a16="http://schemas.microsoft.com/office/drawing/2014/main" id="{E231BF0F-BF84-4C48-8BE9-8AEC26341123}"/>
              </a:ext>
            </a:extLst>
          </p:cNvPr>
          <p:cNvSpPr/>
          <p:nvPr/>
        </p:nvSpPr>
        <p:spPr>
          <a:xfrm rot="18900000">
            <a:off x="5343525" y="1816100"/>
            <a:ext cx="1008063" cy="2041525"/>
          </a:xfrm>
          <a:prstGeom prst="rect">
            <a:avLst/>
          </a:prstGeom>
          <a:solidFill>
            <a:srgbClr val="A748AE"/>
          </a:solidFill>
          <a:ln>
            <a:solidFill>
              <a:srgbClr val="A74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77F7B8D5-AA08-4F30-9526-BD51C9640E2C}"/>
              </a:ext>
            </a:extLst>
          </p:cNvPr>
          <p:cNvSpPr/>
          <p:nvPr/>
        </p:nvSpPr>
        <p:spPr>
          <a:xfrm rot="18900000">
            <a:off x="5345113" y="1817688"/>
            <a:ext cx="1008062" cy="2039937"/>
          </a:xfrm>
          <a:prstGeom prst="rect">
            <a:avLst/>
          </a:prstGeom>
          <a:solidFill>
            <a:srgbClr val="A748AE"/>
          </a:solidFill>
          <a:ln>
            <a:solidFill>
              <a:srgbClr val="A74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4" name="tick">
            <a:extLst>
              <a:ext uri="{FF2B5EF4-FFF2-40B4-BE49-F238E27FC236}">
                <a16:creationId xmlns:a16="http://schemas.microsoft.com/office/drawing/2014/main" id="{6933B9E3-1B4E-4CD3-BE9C-2CA8002F8324}"/>
              </a:ext>
            </a:extLst>
          </p:cNvPr>
          <p:cNvGrpSpPr>
            <a:grpSpLocks/>
          </p:cNvGrpSpPr>
          <p:nvPr/>
        </p:nvGrpSpPr>
        <p:grpSpPr bwMode="auto">
          <a:xfrm>
            <a:off x="3814763" y="2074863"/>
            <a:ext cx="858837" cy="857250"/>
            <a:chOff x="4418457" y="1988439"/>
            <a:chExt cx="3729990" cy="3725545"/>
          </a:xfrm>
        </p:grpSpPr>
        <p:grpSp>
          <p:nvGrpSpPr>
            <p:cNvPr id="27674" name="Group 37">
              <a:extLst>
                <a:ext uri="{FF2B5EF4-FFF2-40B4-BE49-F238E27FC236}">
                  <a16:creationId xmlns:a16="http://schemas.microsoft.com/office/drawing/2014/main" id="{3E3753B6-9BEF-4453-B889-12F244C6B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457" y="1988439"/>
              <a:ext cx="3729990" cy="3725545"/>
              <a:chOff x="4418457" y="1988439"/>
              <a:chExt cx="3729990" cy="3725545"/>
            </a:xfrm>
          </p:grpSpPr>
          <p:sp>
            <p:nvSpPr>
              <p:cNvPr id="27676" name="object 28">
                <a:extLst>
                  <a:ext uri="{FF2B5EF4-FFF2-40B4-BE49-F238E27FC236}">
                    <a16:creationId xmlns:a16="http://schemas.microsoft.com/office/drawing/2014/main" id="{CA04B68C-E59B-41F3-BC59-60DF9E5FB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92757"/>
                <a:ext cx="3729990" cy="3721100"/>
              </a:xfrm>
              <a:custGeom>
                <a:avLst/>
                <a:gdLst>
                  <a:gd name="T0" fmla="*/ 2055679 w 3729990"/>
                  <a:gd name="T1" fmla="*/ 3721100 h 3721100"/>
                  <a:gd name="T2" fmla="*/ 1580974 w 3729990"/>
                  <a:gd name="T3" fmla="*/ 3708400 h 3721100"/>
                  <a:gd name="T4" fmla="*/ 1534860 w 3729990"/>
                  <a:gd name="T5" fmla="*/ 25400 h 3721100"/>
                  <a:gd name="T6" fmla="*/ 1097481 w 3729990"/>
                  <a:gd name="T7" fmla="*/ 165100 h 3721100"/>
                  <a:gd name="T8" fmla="*/ 897927 w 3729990"/>
                  <a:gd name="T9" fmla="*/ 266700 h 3721100"/>
                  <a:gd name="T10" fmla="*/ 749138 w 3729990"/>
                  <a:gd name="T11" fmla="*/ 368300 h 3721100"/>
                  <a:gd name="T12" fmla="*/ 611014 w 3729990"/>
                  <a:gd name="T13" fmla="*/ 482600 h 3721100"/>
                  <a:gd name="T14" fmla="*/ 484491 w 3729990"/>
                  <a:gd name="T15" fmla="*/ 609600 h 3721100"/>
                  <a:gd name="T16" fmla="*/ 370508 w 3729990"/>
                  <a:gd name="T17" fmla="*/ 749300 h 3721100"/>
                  <a:gd name="T18" fmla="*/ 270001 w 3729990"/>
                  <a:gd name="T19" fmla="*/ 901700 h 3721100"/>
                  <a:gd name="T20" fmla="*/ 183908 w 3729990"/>
                  <a:gd name="T21" fmla="*/ 1054100 h 3721100"/>
                  <a:gd name="T22" fmla="*/ 113167 w 3729990"/>
                  <a:gd name="T23" fmla="*/ 1219200 h 3721100"/>
                  <a:gd name="T24" fmla="*/ 58714 w 3729990"/>
                  <a:gd name="T25" fmla="*/ 1397000 h 3721100"/>
                  <a:gd name="T26" fmla="*/ 21488 w 3729990"/>
                  <a:gd name="T27" fmla="*/ 1574800 h 3721100"/>
                  <a:gd name="T28" fmla="*/ 2426 w 3729990"/>
                  <a:gd name="T29" fmla="*/ 1765300 h 3721100"/>
                  <a:gd name="T30" fmla="*/ 2426 w 3729990"/>
                  <a:gd name="T31" fmla="*/ 1955800 h 3721100"/>
                  <a:gd name="T32" fmla="*/ 21488 w 3729990"/>
                  <a:gd name="T33" fmla="*/ 2146300 h 3721100"/>
                  <a:gd name="T34" fmla="*/ 58714 w 3729990"/>
                  <a:gd name="T35" fmla="*/ 2324100 h 3721100"/>
                  <a:gd name="T36" fmla="*/ 113167 w 3729990"/>
                  <a:gd name="T37" fmla="*/ 2501900 h 3721100"/>
                  <a:gd name="T38" fmla="*/ 183908 w 3729990"/>
                  <a:gd name="T39" fmla="*/ 2667000 h 3721100"/>
                  <a:gd name="T40" fmla="*/ 270001 w 3729990"/>
                  <a:gd name="T41" fmla="*/ 2832100 h 3721100"/>
                  <a:gd name="T42" fmla="*/ 370508 w 3729990"/>
                  <a:gd name="T43" fmla="*/ 2984500 h 3721100"/>
                  <a:gd name="T44" fmla="*/ 484491 w 3729990"/>
                  <a:gd name="T45" fmla="*/ 3111500 h 3721100"/>
                  <a:gd name="T46" fmla="*/ 611014 w 3729990"/>
                  <a:gd name="T47" fmla="*/ 3238500 h 3721100"/>
                  <a:gd name="T48" fmla="*/ 749138 w 3729990"/>
                  <a:gd name="T49" fmla="*/ 3352800 h 3721100"/>
                  <a:gd name="T50" fmla="*/ 897927 w 3729990"/>
                  <a:gd name="T51" fmla="*/ 3454400 h 3721100"/>
                  <a:gd name="T52" fmla="*/ 1181148 w 3729990"/>
                  <a:gd name="T53" fmla="*/ 3594100 h 3721100"/>
                  <a:gd name="T54" fmla="*/ 2506242 w 3729990"/>
                  <a:gd name="T55" fmla="*/ 3619500 h 3721100"/>
                  <a:gd name="T56" fmla="*/ 2753962 w 3729990"/>
                  <a:gd name="T57" fmla="*/ 3505200 h 3721100"/>
                  <a:gd name="T58" fmla="*/ 2944617 w 3729990"/>
                  <a:gd name="T59" fmla="*/ 3378200 h 3721100"/>
                  <a:gd name="T60" fmla="*/ 3085495 w 3729990"/>
                  <a:gd name="T61" fmla="*/ 3276600 h 3721100"/>
                  <a:gd name="T62" fmla="*/ 3215006 w 3729990"/>
                  <a:gd name="T63" fmla="*/ 3149600 h 3721100"/>
                  <a:gd name="T64" fmla="*/ 3332212 w 3729990"/>
                  <a:gd name="T65" fmla="*/ 3009900 h 3721100"/>
                  <a:gd name="T66" fmla="*/ 3436176 w 3729990"/>
                  <a:gd name="T67" fmla="*/ 2870200 h 3721100"/>
                  <a:gd name="T68" fmla="*/ 3525960 w 3729990"/>
                  <a:gd name="T69" fmla="*/ 2717800 h 3721100"/>
                  <a:gd name="T70" fmla="*/ 3600627 w 3729990"/>
                  <a:gd name="T71" fmla="*/ 2552700 h 3721100"/>
                  <a:gd name="T72" fmla="*/ 3659240 w 3729990"/>
                  <a:gd name="T73" fmla="*/ 2374900 h 3721100"/>
                  <a:gd name="T74" fmla="*/ 3700860 w 3729990"/>
                  <a:gd name="T75" fmla="*/ 2197100 h 3721100"/>
                  <a:gd name="T76" fmla="*/ 3724551 w 3729990"/>
                  <a:gd name="T77" fmla="*/ 2006600 h 3721100"/>
                  <a:gd name="T78" fmla="*/ 3729380 w 3729990"/>
                  <a:gd name="T79" fmla="*/ 1816100 h 3721100"/>
                  <a:gd name="T80" fmla="*/ 3715006 w 3729990"/>
                  <a:gd name="T81" fmla="*/ 1625600 h 3721100"/>
                  <a:gd name="T82" fmla="*/ 3682233 w 3729990"/>
                  <a:gd name="T83" fmla="*/ 1447800 h 3721100"/>
                  <a:gd name="T84" fmla="*/ 3631999 w 3729990"/>
                  <a:gd name="T85" fmla="*/ 1270000 h 3721100"/>
                  <a:gd name="T86" fmla="*/ 3565242 w 3729990"/>
                  <a:gd name="T87" fmla="*/ 1092200 h 3721100"/>
                  <a:gd name="T88" fmla="*/ 3482899 w 3729990"/>
                  <a:gd name="T89" fmla="*/ 939800 h 3721100"/>
                  <a:gd name="T90" fmla="*/ 3385908 w 3729990"/>
                  <a:gd name="T91" fmla="*/ 787400 h 3721100"/>
                  <a:gd name="T92" fmla="*/ 3275206 w 3729990"/>
                  <a:gd name="T93" fmla="*/ 647700 h 3721100"/>
                  <a:gd name="T94" fmla="*/ 3151730 w 3729990"/>
                  <a:gd name="T95" fmla="*/ 520700 h 3721100"/>
                  <a:gd name="T96" fmla="*/ 3016418 w 3729990"/>
                  <a:gd name="T97" fmla="*/ 393700 h 3721100"/>
                  <a:gd name="T98" fmla="*/ 2870208 w 3729990"/>
                  <a:gd name="T99" fmla="*/ 292100 h 3721100"/>
                  <a:gd name="T100" fmla="*/ 2673547 w 3729990"/>
                  <a:gd name="T101" fmla="*/ 190500 h 3721100"/>
                  <a:gd name="T102" fmla="*/ 2240856 w 3729990"/>
                  <a:gd name="T103" fmla="*/ 38100 h 3721100"/>
                  <a:gd name="T104" fmla="*/ 1580974 w 3729990"/>
                  <a:gd name="T105" fmla="*/ 25400 h 3721100"/>
                  <a:gd name="T106" fmla="*/ 1769022 w 3729990"/>
                  <a:gd name="T107" fmla="*/ 0 h 37211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729990" h="3721100">
                    <a:moveTo>
                      <a:pt x="2102527" y="3708400"/>
                    </a:moveTo>
                    <a:lnTo>
                      <a:pt x="1627462" y="3708400"/>
                    </a:lnTo>
                    <a:lnTo>
                      <a:pt x="1674310" y="3721100"/>
                    </a:lnTo>
                    <a:lnTo>
                      <a:pt x="2055679" y="3721100"/>
                    </a:lnTo>
                    <a:lnTo>
                      <a:pt x="2102527" y="3708400"/>
                    </a:lnTo>
                    <a:close/>
                  </a:path>
                  <a:path w="3729990" h="3721100">
                    <a:moveTo>
                      <a:pt x="2195129" y="3695700"/>
                    </a:moveTo>
                    <a:lnTo>
                      <a:pt x="1534860" y="3695700"/>
                    </a:lnTo>
                    <a:lnTo>
                      <a:pt x="1580974" y="3708400"/>
                    </a:lnTo>
                    <a:lnTo>
                      <a:pt x="2149015" y="3708400"/>
                    </a:lnTo>
                    <a:lnTo>
                      <a:pt x="2195129" y="3695700"/>
                    </a:lnTo>
                    <a:close/>
                  </a:path>
                  <a:path w="3729990" h="3721100">
                    <a:moveTo>
                      <a:pt x="2195129" y="25400"/>
                    </a:moveTo>
                    <a:lnTo>
                      <a:pt x="1534860" y="25400"/>
                    </a:lnTo>
                    <a:lnTo>
                      <a:pt x="1489133" y="38100"/>
                    </a:lnTo>
                    <a:lnTo>
                      <a:pt x="1181148" y="127000"/>
                    </a:lnTo>
                    <a:lnTo>
                      <a:pt x="1139054" y="152400"/>
                    </a:lnTo>
                    <a:lnTo>
                      <a:pt x="1097481" y="165100"/>
                    </a:lnTo>
                    <a:lnTo>
                      <a:pt x="1056442" y="190500"/>
                    </a:lnTo>
                    <a:lnTo>
                      <a:pt x="1015953" y="203200"/>
                    </a:lnTo>
                    <a:lnTo>
                      <a:pt x="936680" y="254000"/>
                    </a:lnTo>
                    <a:lnTo>
                      <a:pt x="897927" y="266700"/>
                    </a:lnTo>
                    <a:lnTo>
                      <a:pt x="859781" y="292100"/>
                    </a:lnTo>
                    <a:lnTo>
                      <a:pt x="822258" y="317500"/>
                    </a:lnTo>
                    <a:lnTo>
                      <a:pt x="785372" y="342900"/>
                    </a:lnTo>
                    <a:lnTo>
                      <a:pt x="749138" y="368300"/>
                    </a:lnTo>
                    <a:lnTo>
                      <a:pt x="713571" y="393700"/>
                    </a:lnTo>
                    <a:lnTo>
                      <a:pt x="678685" y="431800"/>
                    </a:lnTo>
                    <a:lnTo>
                      <a:pt x="644494" y="457200"/>
                    </a:lnTo>
                    <a:lnTo>
                      <a:pt x="611014" y="482600"/>
                    </a:lnTo>
                    <a:lnTo>
                      <a:pt x="578259" y="520700"/>
                    </a:lnTo>
                    <a:lnTo>
                      <a:pt x="546244" y="546100"/>
                    </a:lnTo>
                    <a:lnTo>
                      <a:pt x="514983" y="584200"/>
                    </a:lnTo>
                    <a:lnTo>
                      <a:pt x="484491" y="609600"/>
                    </a:lnTo>
                    <a:lnTo>
                      <a:pt x="454783" y="647700"/>
                    </a:lnTo>
                    <a:lnTo>
                      <a:pt x="425874" y="685800"/>
                    </a:lnTo>
                    <a:lnTo>
                      <a:pt x="397777" y="711200"/>
                    </a:lnTo>
                    <a:lnTo>
                      <a:pt x="370508" y="749300"/>
                    </a:lnTo>
                    <a:lnTo>
                      <a:pt x="344081" y="787400"/>
                    </a:lnTo>
                    <a:lnTo>
                      <a:pt x="318511" y="825500"/>
                    </a:lnTo>
                    <a:lnTo>
                      <a:pt x="293813" y="863600"/>
                    </a:lnTo>
                    <a:lnTo>
                      <a:pt x="270001" y="901700"/>
                    </a:lnTo>
                    <a:lnTo>
                      <a:pt x="247090" y="939800"/>
                    </a:lnTo>
                    <a:lnTo>
                      <a:pt x="225094" y="977900"/>
                    </a:lnTo>
                    <a:lnTo>
                      <a:pt x="204029" y="1016000"/>
                    </a:lnTo>
                    <a:lnTo>
                      <a:pt x="183908" y="1054100"/>
                    </a:lnTo>
                    <a:lnTo>
                      <a:pt x="164747" y="1092200"/>
                    </a:lnTo>
                    <a:lnTo>
                      <a:pt x="146560" y="1143000"/>
                    </a:lnTo>
                    <a:lnTo>
                      <a:pt x="129362" y="1181100"/>
                    </a:lnTo>
                    <a:lnTo>
                      <a:pt x="113167" y="1219200"/>
                    </a:lnTo>
                    <a:lnTo>
                      <a:pt x="97990" y="1270000"/>
                    </a:lnTo>
                    <a:lnTo>
                      <a:pt x="83846" y="1308100"/>
                    </a:lnTo>
                    <a:lnTo>
                      <a:pt x="70749" y="1358900"/>
                    </a:lnTo>
                    <a:lnTo>
                      <a:pt x="58714" y="1397000"/>
                    </a:lnTo>
                    <a:lnTo>
                      <a:pt x="47756" y="1447800"/>
                    </a:lnTo>
                    <a:lnTo>
                      <a:pt x="37890" y="1485900"/>
                    </a:lnTo>
                    <a:lnTo>
                      <a:pt x="29129" y="1536700"/>
                    </a:lnTo>
                    <a:lnTo>
                      <a:pt x="21488" y="1574800"/>
                    </a:lnTo>
                    <a:lnTo>
                      <a:pt x="14983" y="1625600"/>
                    </a:lnTo>
                    <a:lnTo>
                      <a:pt x="9628" y="1676400"/>
                    </a:lnTo>
                    <a:lnTo>
                      <a:pt x="5438" y="1727200"/>
                    </a:lnTo>
                    <a:lnTo>
                      <a:pt x="2426" y="1765300"/>
                    </a:lnTo>
                    <a:lnTo>
                      <a:pt x="609" y="1816100"/>
                    </a:lnTo>
                    <a:lnTo>
                      <a:pt x="0" y="1866900"/>
                    </a:lnTo>
                    <a:lnTo>
                      <a:pt x="609" y="1917700"/>
                    </a:lnTo>
                    <a:lnTo>
                      <a:pt x="2426" y="1955800"/>
                    </a:lnTo>
                    <a:lnTo>
                      <a:pt x="5438" y="2006600"/>
                    </a:lnTo>
                    <a:lnTo>
                      <a:pt x="9628" y="2057400"/>
                    </a:lnTo>
                    <a:lnTo>
                      <a:pt x="14983" y="2108200"/>
                    </a:lnTo>
                    <a:lnTo>
                      <a:pt x="21488" y="2146300"/>
                    </a:lnTo>
                    <a:lnTo>
                      <a:pt x="29129" y="2197100"/>
                    </a:lnTo>
                    <a:lnTo>
                      <a:pt x="37890" y="2235200"/>
                    </a:lnTo>
                    <a:lnTo>
                      <a:pt x="47756" y="2286000"/>
                    </a:lnTo>
                    <a:lnTo>
                      <a:pt x="58714" y="2324100"/>
                    </a:lnTo>
                    <a:lnTo>
                      <a:pt x="70749" y="2374900"/>
                    </a:lnTo>
                    <a:lnTo>
                      <a:pt x="83846" y="2413000"/>
                    </a:lnTo>
                    <a:lnTo>
                      <a:pt x="97990" y="2463800"/>
                    </a:lnTo>
                    <a:lnTo>
                      <a:pt x="113167" y="2501900"/>
                    </a:lnTo>
                    <a:lnTo>
                      <a:pt x="129362" y="2552700"/>
                    </a:lnTo>
                    <a:lnTo>
                      <a:pt x="146560" y="2590800"/>
                    </a:lnTo>
                    <a:lnTo>
                      <a:pt x="164747" y="2628900"/>
                    </a:lnTo>
                    <a:lnTo>
                      <a:pt x="183908" y="2667000"/>
                    </a:lnTo>
                    <a:lnTo>
                      <a:pt x="204029" y="2717800"/>
                    </a:lnTo>
                    <a:lnTo>
                      <a:pt x="225094" y="2755900"/>
                    </a:lnTo>
                    <a:lnTo>
                      <a:pt x="247090" y="2794000"/>
                    </a:lnTo>
                    <a:lnTo>
                      <a:pt x="270001" y="2832100"/>
                    </a:lnTo>
                    <a:lnTo>
                      <a:pt x="293813" y="2870200"/>
                    </a:lnTo>
                    <a:lnTo>
                      <a:pt x="318511" y="2908300"/>
                    </a:lnTo>
                    <a:lnTo>
                      <a:pt x="344081" y="2946400"/>
                    </a:lnTo>
                    <a:lnTo>
                      <a:pt x="370508" y="2984500"/>
                    </a:lnTo>
                    <a:lnTo>
                      <a:pt x="397777" y="3009900"/>
                    </a:lnTo>
                    <a:lnTo>
                      <a:pt x="425874" y="3048000"/>
                    </a:lnTo>
                    <a:lnTo>
                      <a:pt x="454783" y="3086100"/>
                    </a:lnTo>
                    <a:lnTo>
                      <a:pt x="484491" y="3111500"/>
                    </a:lnTo>
                    <a:lnTo>
                      <a:pt x="514983" y="3149600"/>
                    </a:lnTo>
                    <a:lnTo>
                      <a:pt x="546244" y="3187700"/>
                    </a:lnTo>
                    <a:lnTo>
                      <a:pt x="578259" y="3213100"/>
                    </a:lnTo>
                    <a:lnTo>
                      <a:pt x="611014" y="3238500"/>
                    </a:lnTo>
                    <a:lnTo>
                      <a:pt x="644494" y="3276600"/>
                    </a:lnTo>
                    <a:lnTo>
                      <a:pt x="678685" y="3302000"/>
                    </a:lnTo>
                    <a:lnTo>
                      <a:pt x="713571" y="3327400"/>
                    </a:lnTo>
                    <a:lnTo>
                      <a:pt x="749138" y="3352800"/>
                    </a:lnTo>
                    <a:lnTo>
                      <a:pt x="785372" y="3378200"/>
                    </a:lnTo>
                    <a:lnTo>
                      <a:pt x="822258" y="3403600"/>
                    </a:lnTo>
                    <a:lnTo>
                      <a:pt x="859781" y="3429000"/>
                    </a:lnTo>
                    <a:lnTo>
                      <a:pt x="897927" y="3454400"/>
                    </a:lnTo>
                    <a:lnTo>
                      <a:pt x="976027" y="3505200"/>
                    </a:lnTo>
                    <a:lnTo>
                      <a:pt x="1015953" y="3517900"/>
                    </a:lnTo>
                    <a:lnTo>
                      <a:pt x="1097481" y="3568700"/>
                    </a:lnTo>
                    <a:lnTo>
                      <a:pt x="1181148" y="3594100"/>
                    </a:lnTo>
                    <a:lnTo>
                      <a:pt x="1223747" y="3619500"/>
                    </a:lnTo>
                    <a:lnTo>
                      <a:pt x="1489133" y="3695700"/>
                    </a:lnTo>
                    <a:lnTo>
                      <a:pt x="2240856" y="3695700"/>
                    </a:lnTo>
                    <a:lnTo>
                      <a:pt x="2506242" y="3619500"/>
                    </a:lnTo>
                    <a:lnTo>
                      <a:pt x="2548841" y="3594100"/>
                    </a:lnTo>
                    <a:lnTo>
                      <a:pt x="2632508" y="3568700"/>
                    </a:lnTo>
                    <a:lnTo>
                      <a:pt x="2714036" y="3517900"/>
                    </a:lnTo>
                    <a:lnTo>
                      <a:pt x="2753962" y="3505200"/>
                    </a:lnTo>
                    <a:lnTo>
                      <a:pt x="2832062" y="3454400"/>
                    </a:lnTo>
                    <a:lnTo>
                      <a:pt x="2870208" y="3429000"/>
                    </a:lnTo>
                    <a:lnTo>
                      <a:pt x="2907731" y="3403600"/>
                    </a:lnTo>
                    <a:lnTo>
                      <a:pt x="2944617" y="3378200"/>
                    </a:lnTo>
                    <a:lnTo>
                      <a:pt x="2980851" y="3352800"/>
                    </a:lnTo>
                    <a:lnTo>
                      <a:pt x="3016418" y="3327400"/>
                    </a:lnTo>
                    <a:lnTo>
                      <a:pt x="3051304" y="3302000"/>
                    </a:lnTo>
                    <a:lnTo>
                      <a:pt x="3085495" y="3276600"/>
                    </a:lnTo>
                    <a:lnTo>
                      <a:pt x="3118975" y="3238500"/>
                    </a:lnTo>
                    <a:lnTo>
                      <a:pt x="3151730" y="3213100"/>
                    </a:lnTo>
                    <a:lnTo>
                      <a:pt x="3183745" y="3187700"/>
                    </a:lnTo>
                    <a:lnTo>
                      <a:pt x="3215006" y="3149600"/>
                    </a:lnTo>
                    <a:lnTo>
                      <a:pt x="3245498" y="3111500"/>
                    </a:lnTo>
                    <a:lnTo>
                      <a:pt x="3275206" y="3086100"/>
                    </a:lnTo>
                    <a:lnTo>
                      <a:pt x="3304115" y="3048000"/>
                    </a:lnTo>
                    <a:lnTo>
                      <a:pt x="3332212" y="3009900"/>
                    </a:lnTo>
                    <a:lnTo>
                      <a:pt x="3359481" y="2984500"/>
                    </a:lnTo>
                    <a:lnTo>
                      <a:pt x="3385908" y="2946400"/>
                    </a:lnTo>
                    <a:lnTo>
                      <a:pt x="3411478" y="2908300"/>
                    </a:lnTo>
                    <a:lnTo>
                      <a:pt x="3436176" y="2870200"/>
                    </a:lnTo>
                    <a:lnTo>
                      <a:pt x="3459988" y="2832100"/>
                    </a:lnTo>
                    <a:lnTo>
                      <a:pt x="3482899" y="2794000"/>
                    </a:lnTo>
                    <a:lnTo>
                      <a:pt x="3504895" y="2755900"/>
                    </a:lnTo>
                    <a:lnTo>
                      <a:pt x="3525960" y="2717800"/>
                    </a:lnTo>
                    <a:lnTo>
                      <a:pt x="3546081" y="2667000"/>
                    </a:lnTo>
                    <a:lnTo>
                      <a:pt x="3565242" y="2628900"/>
                    </a:lnTo>
                    <a:lnTo>
                      <a:pt x="3583429" y="2590800"/>
                    </a:lnTo>
                    <a:lnTo>
                      <a:pt x="3600627" y="2552700"/>
                    </a:lnTo>
                    <a:lnTo>
                      <a:pt x="3616822" y="2501900"/>
                    </a:lnTo>
                    <a:lnTo>
                      <a:pt x="3631999" y="2463800"/>
                    </a:lnTo>
                    <a:lnTo>
                      <a:pt x="3646143" y="2413000"/>
                    </a:lnTo>
                    <a:lnTo>
                      <a:pt x="3659240" y="2374900"/>
                    </a:lnTo>
                    <a:lnTo>
                      <a:pt x="3671275" y="2324100"/>
                    </a:lnTo>
                    <a:lnTo>
                      <a:pt x="3682233" y="2286000"/>
                    </a:lnTo>
                    <a:lnTo>
                      <a:pt x="3692099" y="2235200"/>
                    </a:lnTo>
                    <a:lnTo>
                      <a:pt x="3700860" y="2197100"/>
                    </a:lnTo>
                    <a:lnTo>
                      <a:pt x="3708501" y="2146300"/>
                    </a:lnTo>
                    <a:lnTo>
                      <a:pt x="3715006" y="2108200"/>
                    </a:lnTo>
                    <a:lnTo>
                      <a:pt x="3720361" y="2057400"/>
                    </a:lnTo>
                    <a:lnTo>
                      <a:pt x="3724551" y="2006600"/>
                    </a:lnTo>
                    <a:lnTo>
                      <a:pt x="3727563" y="1955800"/>
                    </a:lnTo>
                    <a:lnTo>
                      <a:pt x="3729380" y="1917700"/>
                    </a:lnTo>
                    <a:lnTo>
                      <a:pt x="3729990" y="1866900"/>
                    </a:lnTo>
                    <a:lnTo>
                      <a:pt x="3729380" y="1816100"/>
                    </a:lnTo>
                    <a:lnTo>
                      <a:pt x="3727563" y="1765300"/>
                    </a:lnTo>
                    <a:lnTo>
                      <a:pt x="3724551" y="1727200"/>
                    </a:lnTo>
                    <a:lnTo>
                      <a:pt x="3720361" y="1676400"/>
                    </a:lnTo>
                    <a:lnTo>
                      <a:pt x="3715006" y="1625600"/>
                    </a:lnTo>
                    <a:lnTo>
                      <a:pt x="3708501" y="1574800"/>
                    </a:lnTo>
                    <a:lnTo>
                      <a:pt x="3700860" y="1536700"/>
                    </a:lnTo>
                    <a:lnTo>
                      <a:pt x="3692099" y="1485900"/>
                    </a:lnTo>
                    <a:lnTo>
                      <a:pt x="3682233" y="1447800"/>
                    </a:lnTo>
                    <a:lnTo>
                      <a:pt x="3671275" y="1397000"/>
                    </a:lnTo>
                    <a:lnTo>
                      <a:pt x="3659240" y="1358900"/>
                    </a:lnTo>
                    <a:lnTo>
                      <a:pt x="3646143" y="1308100"/>
                    </a:lnTo>
                    <a:lnTo>
                      <a:pt x="3631999" y="1270000"/>
                    </a:lnTo>
                    <a:lnTo>
                      <a:pt x="3616822" y="1219200"/>
                    </a:lnTo>
                    <a:lnTo>
                      <a:pt x="3600627" y="1181100"/>
                    </a:lnTo>
                    <a:lnTo>
                      <a:pt x="3583429" y="1143000"/>
                    </a:lnTo>
                    <a:lnTo>
                      <a:pt x="3565242" y="1092200"/>
                    </a:lnTo>
                    <a:lnTo>
                      <a:pt x="3546081" y="1054100"/>
                    </a:lnTo>
                    <a:lnTo>
                      <a:pt x="3525960" y="1016000"/>
                    </a:lnTo>
                    <a:lnTo>
                      <a:pt x="3504895" y="977900"/>
                    </a:lnTo>
                    <a:lnTo>
                      <a:pt x="3482899" y="939800"/>
                    </a:lnTo>
                    <a:lnTo>
                      <a:pt x="3459988" y="901700"/>
                    </a:lnTo>
                    <a:lnTo>
                      <a:pt x="3436176" y="863600"/>
                    </a:lnTo>
                    <a:lnTo>
                      <a:pt x="3411478" y="825500"/>
                    </a:lnTo>
                    <a:lnTo>
                      <a:pt x="3385908" y="787400"/>
                    </a:lnTo>
                    <a:lnTo>
                      <a:pt x="3359481" y="749300"/>
                    </a:lnTo>
                    <a:lnTo>
                      <a:pt x="3332212" y="711200"/>
                    </a:lnTo>
                    <a:lnTo>
                      <a:pt x="3304115" y="685800"/>
                    </a:lnTo>
                    <a:lnTo>
                      <a:pt x="3275206" y="647700"/>
                    </a:lnTo>
                    <a:lnTo>
                      <a:pt x="3245498" y="609600"/>
                    </a:lnTo>
                    <a:lnTo>
                      <a:pt x="3215006" y="584200"/>
                    </a:lnTo>
                    <a:lnTo>
                      <a:pt x="3183745" y="546100"/>
                    </a:lnTo>
                    <a:lnTo>
                      <a:pt x="3151730" y="520700"/>
                    </a:lnTo>
                    <a:lnTo>
                      <a:pt x="3118975" y="482600"/>
                    </a:lnTo>
                    <a:lnTo>
                      <a:pt x="3085495" y="457200"/>
                    </a:lnTo>
                    <a:lnTo>
                      <a:pt x="3051304" y="431800"/>
                    </a:lnTo>
                    <a:lnTo>
                      <a:pt x="3016418" y="393700"/>
                    </a:lnTo>
                    <a:lnTo>
                      <a:pt x="2980851" y="368300"/>
                    </a:lnTo>
                    <a:lnTo>
                      <a:pt x="2944617" y="342900"/>
                    </a:lnTo>
                    <a:lnTo>
                      <a:pt x="2907731" y="317500"/>
                    </a:lnTo>
                    <a:lnTo>
                      <a:pt x="2870208" y="292100"/>
                    </a:lnTo>
                    <a:lnTo>
                      <a:pt x="2832062" y="266700"/>
                    </a:lnTo>
                    <a:lnTo>
                      <a:pt x="2793309" y="254000"/>
                    </a:lnTo>
                    <a:lnTo>
                      <a:pt x="2714036" y="203200"/>
                    </a:lnTo>
                    <a:lnTo>
                      <a:pt x="2673547" y="190500"/>
                    </a:lnTo>
                    <a:lnTo>
                      <a:pt x="2632508" y="165100"/>
                    </a:lnTo>
                    <a:lnTo>
                      <a:pt x="2590935" y="152400"/>
                    </a:lnTo>
                    <a:lnTo>
                      <a:pt x="2548841" y="127000"/>
                    </a:lnTo>
                    <a:lnTo>
                      <a:pt x="2240856" y="38100"/>
                    </a:lnTo>
                    <a:lnTo>
                      <a:pt x="2195129" y="25400"/>
                    </a:lnTo>
                    <a:close/>
                  </a:path>
                  <a:path w="3729990" h="3721100">
                    <a:moveTo>
                      <a:pt x="2102527" y="12700"/>
                    </a:moveTo>
                    <a:lnTo>
                      <a:pt x="1627462" y="12700"/>
                    </a:lnTo>
                    <a:lnTo>
                      <a:pt x="1580974" y="25400"/>
                    </a:lnTo>
                    <a:lnTo>
                      <a:pt x="2149015" y="25400"/>
                    </a:lnTo>
                    <a:lnTo>
                      <a:pt x="2102527" y="12700"/>
                    </a:lnTo>
                    <a:close/>
                  </a:path>
                  <a:path w="3729990" h="3721100">
                    <a:moveTo>
                      <a:pt x="1960967" y="0"/>
                    </a:moveTo>
                    <a:lnTo>
                      <a:pt x="1769022" y="0"/>
                    </a:lnTo>
                    <a:lnTo>
                      <a:pt x="1721501" y="12700"/>
                    </a:lnTo>
                    <a:lnTo>
                      <a:pt x="2008488" y="12700"/>
                    </a:lnTo>
                    <a:lnTo>
                      <a:pt x="1960967" y="0"/>
                    </a:lnTo>
                    <a:close/>
                  </a:path>
                </a:pathLst>
              </a:custGeom>
              <a:solidFill>
                <a:srgbClr val="C5D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77" name="object 29">
                <a:extLst>
                  <a:ext uri="{FF2B5EF4-FFF2-40B4-BE49-F238E27FC236}">
                    <a16:creationId xmlns:a16="http://schemas.microsoft.com/office/drawing/2014/main" id="{FE409E2B-734A-4132-B9EF-32D3B846A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457" y="1988439"/>
                <a:ext cx="3729990" cy="3725545"/>
              </a:xfrm>
              <a:custGeom>
                <a:avLst/>
                <a:gdLst>
                  <a:gd name="T0" fmla="*/ 9628 w 3729990"/>
                  <a:gd name="T1" fmla="*/ 1672256 h 3725545"/>
                  <a:gd name="T2" fmla="*/ 47756 w 3729990"/>
                  <a:gd name="T3" fmla="*/ 1442038 h 3725545"/>
                  <a:gd name="T4" fmla="*/ 113167 w 3729990"/>
                  <a:gd name="T5" fmla="*/ 1222245 h 3725545"/>
                  <a:gd name="T6" fmla="*/ 204029 w 3729990"/>
                  <a:gd name="T7" fmla="*/ 1014705 h 3725545"/>
                  <a:gd name="T8" fmla="*/ 318511 w 3729990"/>
                  <a:gd name="T9" fmla="*/ 821248 h 3725545"/>
                  <a:gd name="T10" fmla="*/ 454783 w 3729990"/>
                  <a:gd name="T11" fmla="*/ 643702 h 3725545"/>
                  <a:gd name="T12" fmla="*/ 611014 w 3729990"/>
                  <a:gd name="T13" fmla="*/ 483896 h 3725545"/>
                  <a:gd name="T14" fmla="*/ 785372 w 3729990"/>
                  <a:gd name="T15" fmla="*/ 343658 h 3725545"/>
                  <a:gd name="T16" fmla="*/ 976027 w 3729990"/>
                  <a:gd name="T17" fmla="*/ 224817 h 3725545"/>
                  <a:gd name="T18" fmla="*/ 1181148 w 3729990"/>
                  <a:gd name="T19" fmla="*/ 129203 h 3725545"/>
                  <a:gd name="T20" fmla="*/ 1398903 w 3729990"/>
                  <a:gd name="T21" fmla="*/ 58642 h 3725545"/>
                  <a:gd name="T22" fmla="*/ 1627462 w 3729990"/>
                  <a:gd name="T23" fmla="*/ 14965 h 3725545"/>
                  <a:gd name="T24" fmla="*/ 1864995 w 3729990"/>
                  <a:gd name="T25" fmla="*/ 0 h 3725545"/>
                  <a:gd name="T26" fmla="*/ 2102527 w 3729990"/>
                  <a:gd name="T27" fmla="*/ 14965 h 3725545"/>
                  <a:gd name="T28" fmla="*/ 2331086 w 3729990"/>
                  <a:gd name="T29" fmla="*/ 58642 h 3725545"/>
                  <a:gd name="T30" fmla="*/ 2548841 w 3729990"/>
                  <a:gd name="T31" fmla="*/ 129203 h 3725545"/>
                  <a:gd name="T32" fmla="*/ 2753962 w 3729990"/>
                  <a:gd name="T33" fmla="*/ 224817 h 3725545"/>
                  <a:gd name="T34" fmla="*/ 2944617 w 3729990"/>
                  <a:gd name="T35" fmla="*/ 343658 h 3725545"/>
                  <a:gd name="T36" fmla="*/ 3118975 w 3729990"/>
                  <a:gd name="T37" fmla="*/ 483896 h 3725545"/>
                  <a:gd name="T38" fmla="*/ 3275206 w 3729990"/>
                  <a:gd name="T39" fmla="*/ 643702 h 3725545"/>
                  <a:gd name="T40" fmla="*/ 3411478 w 3729990"/>
                  <a:gd name="T41" fmla="*/ 821248 h 3725545"/>
                  <a:gd name="T42" fmla="*/ 3525960 w 3729990"/>
                  <a:gd name="T43" fmla="*/ 1014705 h 3725545"/>
                  <a:gd name="T44" fmla="*/ 3616822 w 3729990"/>
                  <a:gd name="T45" fmla="*/ 1222245 h 3725545"/>
                  <a:gd name="T46" fmla="*/ 3682233 w 3729990"/>
                  <a:gd name="T47" fmla="*/ 1442038 h 3725545"/>
                  <a:gd name="T48" fmla="*/ 3720361 w 3729990"/>
                  <a:gd name="T49" fmla="*/ 1672256 h 3725545"/>
                  <a:gd name="T50" fmla="*/ 3729380 w 3729990"/>
                  <a:gd name="T51" fmla="*/ 1910786 h 3725545"/>
                  <a:gd name="T52" fmla="*/ 3708501 w 3729990"/>
                  <a:gd name="T53" fmla="*/ 2146382 h 3725545"/>
                  <a:gd name="T54" fmla="*/ 3659240 w 3729990"/>
                  <a:gd name="T55" fmla="*/ 2372650 h 3725545"/>
                  <a:gd name="T56" fmla="*/ 3583429 w 3729990"/>
                  <a:gd name="T57" fmla="*/ 2587761 h 3725545"/>
                  <a:gd name="T58" fmla="*/ 3482899 w 3729990"/>
                  <a:gd name="T59" fmla="*/ 2789887 h 3725545"/>
                  <a:gd name="T60" fmla="*/ 3359481 w 3729990"/>
                  <a:gd name="T61" fmla="*/ 2977199 h 3725545"/>
                  <a:gd name="T62" fmla="*/ 3215006 w 3729990"/>
                  <a:gd name="T63" fmla="*/ 3147869 h 3725545"/>
                  <a:gd name="T64" fmla="*/ 3051304 w 3729990"/>
                  <a:gd name="T65" fmla="*/ 3300067 h 3725545"/>
                  <a:gd name="T66" fmla="*/ 2870208 w 3729990"/>
                  <a:gd name="T67" fmla="*/ 3431965 h 3725545"/>
                  <a:gd name="T68" fmla="*/ 2673547 w 3729990"/>
                  <a:gd name="T69" fmla="*/ 3541735 h 3725545"/>
                  <a:gd name="T70" fmla="*/ 2463153 w 3729990"/>
                  <a:gd name="T71" fmla="*/ 3627548 h 3725545"/>
                  <a:gd name="T72" fmla="*/ 2240856 w 3729990"/>
                  <a:gd name="T73" fmla="*/ 3687574 h 3725545"/>
                  <a:gd name="T74" fmla="*/ 2008488 w 3729990"/>
                  <a:gd name="T75" fmla="*/ 3719986 h 3725545"/>
                  <a:gd name="T76" fmla="*/ 1769022 w 3729990"/>
                  <a:gd name="T77" fmla="*/ 3722994 h 3725545"/>
                  <a:gd name="T78" fmla="*/ 1534860 w 3729990"/>
                  <a:gd name="T79" fmla="*/ 3696324 h 3725545"/>
                  <a:gd name="T80" fmla="*/ 1310402 w 3729990"/>
                  <a:gd name="T81" fmla="*/ 3641674 h 3725545"/>
                  <a:gd name="T82" fmla="*/ 1097481 w 3729990"/>
                  <a:gd name="T83" fmla="*/ 3560873 h 3725545"/>
                  <a:gd name="T84" fmla="*/ 897927 w 3729990"/>
                  <a:gd name="T85" fmla="*/ 3455748 h 3725545"/>
                  <a:gd name="T86" fmla="*/ 713571 w 3729990"/>
                  <a:gd name="T87" fmla="*/ 3328129 h 3725545"/>
                  <a:gd name="T88" fmla="*/ 546244 w 3729990"/>
                  <a:gd name="T89" fmla="*/ 3179845 h 3725545"/>
                  <a:gd name="T90" fmla="*/ 397777 w 3729990"/>
                  <a:gd name="T91" fmla="*/ 3012723 h 3725545"/>
                  <a:gd name="T92" fmla="*/ 270001 w 3729990"/>
                  <a:gd name="T93" fmla="*/ 2828593 h 3725545"/>
                  <a:gd name="T94" fmla="*/ 164747 w 3729990"/>
                  <a:gd name="T95" fmla="*/ 2629284 h 3725545"/>
                  <a:gd name="T96" fmla="*/ 83846 w 3729990"/>
                  <a:gd name="T97" fmla="*/ 2416623 h 3725545"/>
                  <a:gd name="T98" fmla="*/ 29129 w 3729990"/>
                  <a:gd name="T99" fmla="*/ 2192440 h 3725545"/>
                  <a:gd name="T100" fmla="*/ 2426 w 3729990"/>
                  <a:gd name="T101" fmla="*/ 1958564 h 37255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729990" h="3725545">
                    <a:moveTo>
                      <a:pt x="0" y="1862708"/>
                    </a:moveTo>
                    <a:lnTo>
                      <a:pt x="609" y="1814631"/>
                    </a:lnTo>
                    <a:lnTo>
                      <a:pt x="2426" y="1766853"/>
                    </a:lnTo>
                    <a:lnTo>
                      <a:pt x="5438" y="1719390"/>
                    </a:lnTo>
                    <a:lnTo>
                      <a:pt x="9628" y="1672256"/>
                    </a:lnTo>
                    <a:lnTo>
                      <a:pt x="14983" y="1625467"/>
                    </a:lnTo>
                    <a:lnTo>
                      <a:pt x="21488" y="1579035"/>
                    </a:lnTo>
                    <a:lnTo>
                      <a:pt x="29129" y="1532977"/>
                    </a:lnTo>
                    <a:lnTo>
                      <a:pt x="37890" y="1487306"/>
                    </a:lnTo>
                    <a:lnTo>
                      <a:pt x="47756" y="1442038"/>
                    </a:lnTo>
                    <a:lnTo>
                      <a:pt x="58714" y="1397187"/>
                    </a:lnTo>
                    <a:lnTo>
                      <a:pt x="70749" y="1352767"/>
                    </a:lnTo>
                    <a:lnTo>
                      <a:pt x="83846" y="1308794"/>
                    </a:lnTo>
                    <a:lnTo>
                      <a:pt x="97990" y="1265282"/>
                    </a:lnTo>
                    <a:lnTo>
                      <a:pt x="113167" y="1222245"/>
                    </a:lnTo>
                    <a:lnTo>
                      <a:pt x="129362" y="1179698"/>
                    </a:lnTo>
                    <a:lnTo>
                      <a:pt x="146560" y="1137656"/>
                    </a:lnTo>
                    <a:lnTo>
                      <a:pt x="164747" y="1096133"/>
                    </a:lnTo>
                    <a:lnTo>
                      <a:pt x="183908" y="1055145"/>
                    </a:lnTo>
                    <a:lnTo>
                      <a:pt x="204029" y="1014705"/>
                    </a:lnTo>
                    <a:lnTo>
                      <a:pt x="225094" y="974829"/>
                    </a:lnTo>
                    <a:lnTo>
                      <a:pt x="247090" y="935530"/>
                    </a:lnTo>
                    <a:lnTo>
                      <a:pt x="270001" y="896824"/>
                    </a:lnTo>
                    <a:lnTo>
                      <a:pt x="293813" y="858725"/>
                    </a:lnTo>
                    <a:lnTo>
                      <a:pt x="318511" y="821248"/>
                    </a:lnTo>
                    <a:lnTo>
                      <a:pt x="344081" y="784407"/>
                    </a:lnTo>
                    <a:lnTo>
                      <a:pt x="370508" y="748218"/>
                    </a:lnTo>
                    <a:lnTo>
                      <a:pt x="397777" y="712694"/>
                    </a:lnTo>
                    <a:lnTo>
                      <a:pt x="425874" y="677851"/>
                    </a:lnTo>
                    <a:lnTo>
                      <a:pt x="454783" y="643702"/>
                    </a:lnTo>
                    <a:lnTo>
                      <a:pt x="484491" y="610263"/>
                    </a:lnTo>
                    <a:lnTo>
                      <a:pt x="514983" y="577548"/>
                    </a:lnTo>
                    <a:lnTo>
                      <a:pt x="546244" y="545572"/>
                    </a:lnTo>
                    <a:lnTo>
                      <a:pt x="578259" y="514350"/>
                    </a:lnTo>
                    <a:lnTo>
                      <a:pt x="611014" y="483896"/>
                    </a:lnTo>
                    <a:lnTo>
                      <a:pt x="644494" y="454224"/>
                    </a:lnTo>
                    <a:lnTo>
                      <a:pt x="678685" y="425350"/>
                    </a:lnTo>
                    <a:lnTo>
                      <a:pt x="713571" y="397288"/>
                    </a:lnTo>
                    <a:lnTo>
                      <a:pt x="749138" y="370052"/>
                    </a:lnTo>
                    <a:lnTo>
                      <a:pt x="785372" y="343658"/>
                    </a:lnTo>
                    <a:lnTo>
                      <a:pt x="822258" y="318120"/>
                    </a:lnTo>
                    <a:lnTo>
                      <a:pt x="859781" y="293452"/>
                    </a:lnTo>
                    <a:lnTo>
                      <a:pt x="897927" y="269669"/>
                    </a:lnTo>
                    <a:lnTo>
                      <a:pt x="936680" y="246786"/>
                    </a:lnTo>
                    <a:lnTo>
                      <a:pt x="976027" y="224817"/>
                    </a:lnTo>
                    <a:lnTo>
                      <a:pt x="1015953" y="203778"/>
                    </a:lnTo>
                    <a:lnTo>
                      <a:pt x="1056442" y="183682"/>
                    </a:lnTo>
                    <a:lnTo>
                      <a:pt x="1097481" y="164544"/>
                    </a:lnTo>
                    <a:lnTo>
                      <a:pt x="1139054" y="146380"/>
                    </a:lnTo>
                    <a:lnTo>
                      <a:pt x="1181148" y="129203"/>
                    </a:lnTo>
                    <a:lnTo>
                      <a:pt x="1223747" y="113028"/>
                    </a:lnTo>
                    <a:lnTo>
                      <a:pt x="1266836" y="97869"/>
                    </a:lnTo>
                    <a:lnTo>
                      <a:pt x="1310402" y="83743"/>
                    </a:lnTo>
                    <a:lnTo>
                      <a:pt x="1354429" y="70662"/>
                    </a:lnTo>
                    <a:lnTo>
                      <a:pt x="1398903" y="58642"/>
                    </a:lnTo>
                    <a:lnTo>
                      <a:pt x="1443809" y="47698"/>
                    </a:lnTo>
                    <a:lnTo>
                      <a:pt x="1489133" y="37843"/>
                    </a:lnTo>
                    <a:lnTo>
                      <a:pt x="1534860" y="29093"/>
                    </a:lnTo>
                    <a:lnTo>
                      <a:pt x="1580974" y="21462"/>
                    </a:lnTo>
                    <a:lnTo>
                      <a:pt x="1627462" y="14965"/>
                    </a:lnTo>
                    <a:lnTo>
                      <a:pt x="1674310" y="9616"/>
                    </a:lnTo>
                    <a:lnTo>
                      <a:pt x="1721501" y="5431"/>
                    </a:lnTo>
                    <a:lnTo>
                      <a:pt x="1769022" y="2423"/>
                    </a:lnTo>
                    <a:lnTo>
                      <a:pt x="1816858" y="608"/>
                    </a:lnTo>
                    <a:lnTo>
                      <a:pt x="1864995" y="0"/>
                    </a:lnTo>
                    <a:lnTo>
                      <a:pt x="1913131" y="608"/>
                    </a:lnTo>
                    <a:lnTo>
                      <a:pt x="1960967" y="2423"/>
                    </a:lnTo>
                    <a:lnTo>
                      <a:pt x="2008488" y="5431"/>
                    </a:lnTo>
                    <a:lnTo>
                      <a:pt x="2055679" y="9616"/>
                    </a:lnTo>
                    <a:lnTo>
                      <a:pt x="2102527" y="14965"/>
                    </a:lnTo>
                    <a:lnTo>
                      <a:pt x="2149015" y="21462"/>
                    </a:lnTo>
                    <a:lnTo>
                      <a:pt x="2195129" y="29093"/>
                    </a:lnTo>
                    <a:lnTo>
                      <a:pt x="2240856" y="37843"/>
                    </a:lnTo>
                    <a:lnTo>
                      <a:pt x="2286180" y="47698"/>
                    </a:lnTo>
                    <a:lnTo>
                      <a:pt x="2331086" y="58642"/>
                    </a:lnTo>
                    <a:lnTo>
                      <a:pt x="2375560" y="70662"/>
                    </a:lnTo>
                    <a:lnTo>
                      <a:pt x="2419587" y="83743"/>
                    </a:lnTo>
                    <a:lnTo>
                      <a:pt x="2463153" y="97869"/>
                    </a:lnTo>
                    <a:lnTo>
                      <a:pt x="2506242" y="113028"/>
                    </a:lnTo>
                    <a:lnTo>
                      <a:pt x="2548841" y="129203"/>
                    </a:lnTo>
                    <a:lnTo>
                      <a:pt x="2590935" y="146380"/>
                    </a:lnTo>
                    <a:lnTo>
                      <a:pt x="2632508" y="164544"/>
                    </a:lnTo>
                    <a:lnTo>
                      <a:pt x="2673547" y="183682"/>
                    </a:lnTo>
                    <a:lnTo>
                      <a:pt x="2714036" y="203778"/>
                    </a:lnTo>
                    <a:lnTo>
                      <a:pt x="2753962" y="224817"/>
                    </a:lnTo>
                    <a:lnTo>
                      <a:pt x="2793309" y="246786"/>
                    </a:lnTo>
                    <a:lnTo>
                      <a:pt x="2832062" y="269669"/>
                    </a:lnTo>
                    <a:lnTo>
                      <a:pt x="2870208" y="293452"/>
                    </a:lnTo>
                    <a:lnTo>
                      <a:pt x="2907731" y="318120"/>
                    </a:lnTo>
                    <a:lnTo>
                      <a:pt x="2944617" y="343658"/>
                    </a:lnTo>
                    <a:lnTo>
                      <a:pt x="2980851" y="370052"/>
                    </a:lnTo>
                    <a:lnTo>
                      <a:pt x="3016418" y="397288"/>
                    </a:lnTo>
                    <a:lnTo>
                      <a:pt x="3051304" y="425350"/>
                    </a:lnTo>
                    <a:lnTo>
                      <a:pt x="3085495" y="454224"/>
                    </a:lnTo>
                    <a:lnTo>
                      <a:pt x="3118975" y="483896"/>
                    </a:lnTo>
                    <a:lnTo>
                      <a:pt x="3151730" y="514350"/>
                    </a:lnTo>
                    <a:lnTo>
                      <a:pt x="3183745" y="545572"/>
                    </a:lnTo>
                    <a:lnTo>
                      <a:pt x="3215006" y="577548"/>
                    </a:lnTo>
                    <a:lnTo>
                      <a:pt x="3245498" y="610263"/>
                    </a:lnTo>
                    <a:lnTo>
                      <a:pt x="3275206" y="643702"/>
                    </a:lnTo>
                    <a:lnTo>
                      <a:pt x="3304115" y="677851"/>
                    </a:lnTo>
                    <a:lnTo>
                      <a:pt x="3332212" y="712694"/>
                    </a:lnTo>
                    <a:lnTo>
                      <a:pt x="3359481" y="748218"/>
                    </a:lnTo>
                    <a:lnTo>
                      <a:pt x="3385908" y="784407"/>
                    </a:lnTo>
                    <a:lnTo>
                      <a:pt x="3411478" y="821248"/>
                    </a:lnTo>
                    <a:lnTo>
                      <a:pt x="3436176" y="858725"/>
                    </a:lnTo>
                    <a:lnTo>
                      <a:pt x="3459988" y="896824"/>
                    </a:lnTo>
                    <a:lnTo>
                      <a:pt x="3482899" y="935530"/>
                    </a:lnTo>
                    <a:lnTo>
                      <a:pt x="3504895" y="974829"/>
                    </a:lnTo>
                    <a:lnTo>
                      <a:pt x="3525960" y="1014705"/>
                    </a:lnTo>
                    <a:lnTo>
                      <a:pt x="3546081" y="1055145"/>
                    </a:lnTo>
                    <a:lnTo>
                      <a:pt x="3565242" y="1096133"/>
                    </a:lnTo>
                    <a:lnTo>
                      <a:pt x="3583429" y="1137656"/>
                    </a:lnTo>
                    <a:lnTo>
                      <a:pt x="3600627" y="1179698"/>
                    </a:lnTo>
                    <a:lnTo>
                      <a:pt x="3616822" y="1222245"/>
                    </a:lnTo>
                    <a:lnTo>
                      <a:pt x="3631999" y="1265282"/>
                    </a:lnTo>
                    <a:lnTo>
                      <a:pt x="3646143" y="1308794"/>
                    </a:lnTo>
                    <a:lnTo>
                      <a:pt x="3659240" y="1352767"/>
                    </a:lnTo>
                    <a:lnTo>
                      <a:pt x="3671275" y="1397187"/>
                    </a:lnTo>
                    <a:lnTo>
                      <a:pt x="3682233" y="1442038"/>
                    </a:lnTo>
                    <a:lnTo>
                      <a:pt x="3692099" y="1487306"/>
                    </a:lnTo>
                    <a:lnTo>
                      <a:pt x="3700860" y="1532977"/>
                    </a:lnTo>
                    <a:lnTo>
                      <a:pt x="3708501" y="1579035"/>
                    </a:lnTo>
                    <a:lnTo>
                      <a:pt x="3715006" y="1625467"/>
                    </a:lnTo>
                    <a:lnTo>
                      <a:pt x="3720361" y="1672256"/>
                    </a:lnTo>
                    <a:lnTo>
                      <a:pt x="3724551" y="1719390"/>
                    </a:lnTo>
                    <a:lnTo>
                      <a:pt x="3727563" y="1766853"/>
                    </a:lnTo>
                    <a:lnTo>
                      <a:pt x="3729380" y="1814631"/>
                    </a:lnTo>
                    <a:lnTo>
                      <a:pt x="3729990" y="1862708"/>
                    </a:lnTo>
                    <a:lnTo>
                      <a:pt x="3729380" y="1910786"/>
                    </a:lnTo>
                    <a:lnTo>
                      <a:pt x="3727563" y="1958564"/>
                    </a:lnTo>
                    <a:lnTo>
                      <a:pt x="3724551" y="2006027"/>
                    </a:lnTo>
                    <a:lnTo>
                      <a:pt x="3720361" y="2053161"/>
                    </a:lnTo>
                    <a:lnTo>
                      <a:pt x="3715006" y="2099950"/>
                    </a:lnTo>
                    <a:lnTo>
                      <a:pt x="3708501" y="2146382"/>
                    </a:lnTo>
                    <a:lnTo>
                      <a:pt x="3700860" y="2192440"/>
                    </a:lnTo>
                    <a:lnTo>
                      <a:pt x="3692099" y="2238111"/>
                    </a:lnTo>
                    <a:lnTo>
                      <a:pt x="3682233" y="2283379"/>
                    </a:lnTo>
                    <a:lnTo>
                      <a:pt x="3671275" y="2328230"/>
                    </a:lnTo>
                    <a:lnTo>
                      <a:pt x="3659240" y="2372650"/>
                    </a:lnTo>
                    <a:lnTo>
                      <a:pt x="3646143" y="2416623"/>
                    </a:lnTo>
                    <a:lnTo>
                      <a:pt x="3631999" y="2460135"/>
                    </a:lnTo>
                    <a:lnTo>
                      <a:pt x="3616822" y="2503172"/>
                    </a:lnTo>
                    <a:lnTo>
                      <a:pt x="3600627" y="2545719"/>
                    </a:lnTo>
                    <a:lnTo>
                      <a:pt x="3583429" y="2587761"/>
                    </a:lnTo>
                    <a:lnTo>
                      <a:pt x="3565242" y="2629284"/>
                    </a:lnTo>
                    <a:lnTo>
                      <a:pt x="3546081" y="2670272"/>
                    </a:lnTo>
                    <a:lnTo>
                      <a:pt x="3525960" y="2710712"/>
                    </a:lnTo>
                    <a:lnTo>
                      <a:pt x="3504895" y="2750588"/>
                    </a:lnTo>
                    <a:lnTo>
                      <a:pt x="3482899" y="2789887"/>
                    </a:lnTo>
                    <a:lnTo>
                      <a:pt x="3459988" y="2828593"/>
                    </a:lnTo>
                    <a:lnTo>
                      <a:pt x="3436176" y="2866692"/>
                    </a:lnTo>
                    <a:lnTo>
                      <a:pt x="3411478" y="2904169"/>
                    </a:lnTo>
                    <a:lnTo>
                      <a:pt x="3385908" y="2941010"/>
                    </a:lnTo>
                    <a:lnTo>
                      <a:pt x="3359481" y="2977199"/>
                    </a:lnTo>
                    <a:lnTo>
                      <a:pt x="3332212" y="3012723"/>
                    </a:lnTo>
                    <a:lnTo>
                      <a:pt x="3304115" y="3047566"/>
                    </a:lnTo>
                    <a:lnTo>
                      <a:pt x="3275206" y="3081715"/>
                    </a:lnTo>
                    <a:lnTo>
                      <a:pt x="3245498" y="3115154"/>
                    </a:lnTo>
                    <a:lnTo>
                      <a:pt x="3215006" y="3147869"/>
                    </a:lnTo>
                    <a:lnTo>
                      <a:pt x="3183745" y="3179845"/>
                    </a:lnTo>
                    <a:lnTo>
                      <a:pt x="3151730" y="3211067"/>
                    </a:lnTo>
                    <a:lnTo>
                      <a:pt x="3118975" y="3241521"/>
                    </a:lnTo>
                    <a:lnTo>
                      <a:pt x="3085495" y="3271193"/>
                    </a:lnTo>
                    <a:lnTo>
                      <a:pt x="3051304" y="3300067"/>
                    </a:lnTo>
                    <a:lnTo>
                      <a:pt x="3016418" y="3328129"/>
                    </a:lnTo>
                    <a:lnTo>
                      <a:pt x="2980851" y="3355365"/>
                    </a:lnTo>
                    <a:lnTo>
                      <a:pt x="2944617" y="3381759"/>
                    </a:lnTo>
                    <a:lnTo>
                      <a:pt x="2907731" y="3407297"/>
                    </a:lnTo>
                    <a:lnTo>
                      <a:pt x="2870208" y="3431965"/>
                    </a:lnTo>
                    <a:lnTo>
                      <a:pt x="2832062" y="3455748"/>
                    </a:lnTo>
                    <a:lnTo>
                      <a:pt x="2793309" y="3478631"/>
                    </a:lnTo>
                    <a:lnTo>
                      <a:pt x="2753962" y="3500600"/>
                    </a:lnTo>
                    <a:lnTo>
                      <a:pt x="2714036" y="3521639"/>
                    </a:lnTo>
                    <a:lnTo>
                      <a:pt x="2673547" y="3541735"/>
                    </a:lnTo>
                    <a:lnTo>
                      <a:pt x="2632508" y="3560873"/>
                    </a:lnTo>
                    <a:lnTo>
                      <a:pt x="2590935" y="3579037"/>
                    </a:lnTo>
                    <a:lnTo>
                      <a:pt x="2548841" y="3596214"/>
                    </a:lnTo>
                    <a:lnTo>
                      <a:pt x="2506242" y="3612389"/>
                    </a:lnTo>
                    <a:lnTo>
                      <a:pt x="2463153" y="3627548"/>
                    </a:lnTo>
                    <a:lnTo>
                      <a:pt x="2419587" y="3641674"/>
                    </a:lnTo>
                    <a:lnTo>
                      <a:pt x="2375560" y="3654755"/>
                    </a:lnTo>
                    <a:lnTo>
                      <a:pt x="2331086" y="3666775"/>
                    </a:lnTo>
                    <a:lnTo>
                      <a:pt x="2286180" y="3677719"/>
                    </a:lnTo>
                    <a:lnTo>
                      <a:pt x="2240856" y="3687574"/>
                    </a:lnTo>
                    <a:lnTo>
                      <a:pt x="2195129" y="3696324"/>
                    </a:lnTo>
                    <a:lnTo>
                      <a:pt x="2149015" y="3703955"/>
                    </a:lnTo>
                    <a:lnTo>
                      <a:pt x="2102527" y="3710452"/>
                    </a:lnTo>
                    <a:lnTo>
                      <a:pt x="2055679" y="3715801"/>
                    </a:lnTo>
                    <a:lnTo>
                      <a:pt x="2008488" y="3719986"/>
                    </a:lnTo>
                    <a:lnTo>
                      <a:pt x="1960967" y="3722994"/>
                    </a:lnTo>
                    <a:lnTo>
                      <a:pt x="1913131" y="3724809"/>
                    </a:lnTo>
                    <a:lnTo>
                      <a:pt x="1864995" y="3725417"/>
                    </a:lnTo>
                    <a:lnTo>
                      <a:pt x="1816858" y="3724809"/>
                    </a:lnTo>
                    <a:lnTo>
                      <a:pt x="1769022" y="3722994"/>
                    </a:lnTo>
                    <a:lnTo>
                      <a:pt x="1721501" y="3719986"/>
                    </a:lnTo>
                    <a:lnTo>
                      <a:pt x="1674310" y="3715801"/>
                    </a:lnTo>
                    <a:lnTo>
                      <a:pt x="1627462" y="3710452"/>
                    </a:lnTo>
                    <a:lnTo>
                      <a:pt x="1580974" y="3703955"/>
                    </a:lnTo>
                    <a:lnTo>
                      <a:pt x="1534860" y="3696324"/>
                    </a:lnTo>
                    <a:lnTo>
                      <a:pt x="1489133" y="3687574"/>
                    </a:lnTo>
                    <a:lnTo>
                      <a:pt x="1443809" y="3677719"/>
                    </a:lnTo>
                    <a:lnTo>
                      <a:pt x="1398903" y="3666775"/>
                    </a:lnTo>
                    <a:lnTo>
                      <a:pt x="1354429" y="3654755"/>
                    </a:lnTo>
                    <a:lnTo>
                      <a:pt x="1310402" y="3641674"/>
                    </a:lnTo>
                    <a:lnTo>
                      <a:pt x="1266836" y="3627548"/>
                    </a:lnTo>
                    <a:lnTo>
                      <a:pt x="1223747" y="3612389"/>
                    </a:lnTo>
                    <a:lnTo>
                      <a:pt x="1181148" y="3596214"/>
                    </a:lnTo>
                    <a:lnTo>
                      <a:pt x="1139054" y="3579037"/>
                    </a:lnTo>
                    <a:lnTo>
                      <a:pt x="1097481" y="3560873"/>
                    </a:lnTo>
                    <a:lnTo>
                      <a:pt x="1056442" y="3541735"/>
                    </a:lnTo>
                    <a:lnTo>
                      <a:pt x="1015953" y="3521639"/>
                    </a:lnTo>
                    <a:lnTo>
                      <a:pt x="976027" y="3500600"/>
                    </a:lnTo>
                    <a:lnTo>
                      <a:pt x="936680" y="3478631"/>
                    </a:lnTo>
                    <a:lnTo>
                      <a:pt x="897927" y="3455748"/>
                    </a:lnTo>
                    <a:lnTo>
                      <a:pt x="859781" y="3431965"/>
                    </a:lnTo>
                    <a:lnTo>
                      <a:pt x="822258" y="3407297"/>
                    </a:lnTo>
                    <a:lnTo>
                      <a:pt x="785372" y="3381759"/>
                    </a:lnTo>
                    <a:lnTo>
                      <a:pt x="749138" y="3355365"/>
                    </a:lnTo>
                    <a:lnTo>
                      <a:pt x="713571" y="3328129"/>
                    </a:lnTo>
                    <a:lnTo>
                      <a:pt x="678685" y="3300067"/>
                    </a:lnTo>
                    <a:lnTo>
                      <a:pt x="644494" y="3271193"/>
                    </a:lnTo>
                    <a:lnTo>
                      <a:pt x="611014" y="3241521"/>
                    </a:lnTo>
                    <a:lnTo>
                      <a:pt x="578259" y="3211067"/>
                    </a:lnTo>
                    <a:lnTo>
                      <a:pt x="546244" y="3179845"/>
                    </a:lnTo>
                    <a:lnTo>
                      <a:pt x="514983" y="3147869"/>
                    </a:lnTo>
                    <a:lnTo>
                      <a:pt x="484491" y="3115154"/>
                    </a:lnTo>
                    <a:lnTo>
                      <a:pt x="454783" y="3081715"/>
                    </a:lnTo>
                    <a:lnTo>
                      <a:pt x="425874" y="3047566"/>
                    </a:lnTo>
                    <a:lnTo>
                      <a:pt x="397777" y="3012723"/>
                    </a:lnTo>
                    <a:lnTo>
                      <a:pt x="370508" y="2977199"/>
                    </a:lnTo>
                    <a:lnTo>
                      <a:pt x="344081" y="2941010"/>
                    </a:lnTo>
                    <a:lnTo>
                      <a:pt x="318511" y="2904169"/>
                    </a:lnTo>
                    <a:lnTo>
                      <a:pt x="293813" y="2866692"/>
                    </a:lnTo>
                    <a:lnTo>
                      <a:pt x="270001" y="2828593"/>
                    </a:lnTo>
                    <a:lnTo>
                      <a:pt x="247090" y="2789887"/>
                    </a:lnTo>
                    <a:lnTo>
                      <a:pt x="225094" y="2750588"/>
                    </a:lnTo>
                    <a:lnTo>
                      <a:pt x="204029" y="2710712"/>
                    </a:lnTo>
                    <a:lnTo>
                      <a:pt x="183908" y="2670272"/>
                    </a:lnTo>
                    <a:lnTo>
                      <a:pt x="164747" y="2629284"/>
                    </a:lnTo>
                    <a:lnTo>
                      <a:pt x="146560" y="2587761"/>
                    </a:lnTo>
                    <a:lnTo>
                      <a:pt x="129362" y="2545719"/>
                    </a:lnTo>
                    <a:lnTo>
                      <a:pt x="113167" y="2503172"/>
                    </a:lnTo>
                    <a:lnTo>
                      <a:pt x="97990" y="2460135"/>
                    </a:lnTo>
                    <a:lnTo>
                      <a:pt x="83846" y="2416623"/>
                    </a:lnTo>
                    <a:lnTo>
                      <a:pt x="70749" y="2372650"/>
                    </a:lnTo>
                    <a:lnTo>
                      <a:pt x="58714" y="2328230"/>
                    </a:lnTo>
                    <a:lnTo>
                      <a:pt x="47756" y="2283379"/>
                    </a:lnTo>
                    <a:lnTo>
                      <a:pt x="37890" y="2238111"/>
                    </a:lnTo>
                    <a:lnTo>
                      <a:pt x="29129" y="2192440"/>
                    </a:lnTo>
                    <a:lnTo>
                      <a:pt x="21488" y="2146382"/>
                    </a:lnTo>
                    <a:lnTo>
                      <a:pt x="14983" y="2099950"/>
                    </a:lnTo>
                    <a:lnTo>
                      <a:pt x="9628" y="2053161"/>
                    </a:lnTo>
                    <a:lnTo>
                      <a:pt x="5438" y="2006027"/>
                    </a:lnTo>
                    <a:lnTo>
                      <a:pt x="2426" y="1958564"/>
                    </a:lnTo>
                    <a:lnTo>
                      <a:pt x="609" y="1910786"/>
                    </a:lnTo>
                    <a:lnTo>
                      <a:pt x="0" y="1862708"/>
                    </a:lnTo>
                    <a:close/>
                  </a:path>
                </a:pathLst>
              </a:custGeom>
              <a:noFill/>
              <a:ln w="12954">
                <a:solidFill>
                  <a:srgbClr val="C5DC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678" name="object 30">
                <a:extLst>
                  <a:ext uri="{FF2B5EF4-FFF2-40B4-BE49-F238E27FC236}">
                    <a16:creationId xmlns:a16="http://schemas.microsoft.com/office/drawing/2014/main" id="{D8983149-F780-48DE-B175-026522B8A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7180" y="2808345"/>
                <a:ext cx="2809240" cy="2237740"/>
              </a:xfrm>
              <a:custGeom>
                <a:avLst/>
                <a:gdLst>
                  <a:gd name="T0" fmla="*/ 428447 w 2809240"/>
                  <a:gd name="T1" fmla="*/ 975817 h 2237740"/>
                  <a:gd name="T2" fmla="*/ 0 w 2809240"/>
                  <a:gd name="T3" fmla="*/ 1404226 h 2237740"/>
                  <a:gd name="T4" fmla="*/ 1094930 w 2809240"/>
                  <a:gd name="T5" fmla="*/ 2237232 h 2237740"/>
                  <a:gd name="T6" fmla="*/ 1651347 w 2809240"/>
                  <a:gd name="T7" fmla="*/ 1642237 h 2237740"/>
                  <a:gd name="T8" fmla="*/ 999718 w 2809240"/>
                  <a:gd name="T9" fmla="*/ 1642237 h 2237740"/>
                  <a:gd name="T10" fmla="*/ 428447 w 2809240"/>
                  <a:gd name="T11" fmla="*/ 975817 h 2237740"/>
                  <a:gd name="T12" fmla="*/ 2451696 w 2809240"/>
                  <a:gd name="T13" fmla="*/ 0 h 2237740"/>
                  <a:gd name="T14" fmla="*/ 999718 w 2809240"/>
                  <a:gd name="T15" fmla="*/ 1642237 h 2237740"/>
                  <a:gd name="T16" fmla="*/ 1651347 w 2809240"/>
                  <a:gd name="T17" fmla="*/ 1642237 h 2237740"/>
                  <a:gd name="T18" fmla="*/ 2808732 w 2809240"/>
                  <a:gd name="T19" fmla="*/ 404609 h 2237740"/>
                  <a:gd name="T20" fmla="*/ 2451696 w 2809240"/>
                  <a:gd name="T21" fmla="*/ 0 h 22377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09240" h="2237740">
                    <a:moveTo>
                      <a:pt x="428447" y="975817"/>
                    </a:moveTo>
                    <a:lnTo>
                      <a:pt x="0" y="1404226"/>
                    </a:lnTo>
                    <a:lnTo>
                      <a:pt x="1094930" y="2237232"/>
                    </a:lnTo>
                    <a:lnTo>
                      <a:pt x="1651347" y="1642237"/>
                    </a:lnTo>
                    <a:lnTo>
                      <a:pt x="999718" y="1642237"/>
                    </a:lnTo>
                    <a:lnTo>
                      <a:pt x="428447" y="975817"/>
                    </a:lnTo>
                    <a:close/>
                  </a:path>
                  <a:path w="2809240" h="2237740">
                    <a:moveTo>
                      <a:pt x="2451696" y="0"/>
                    </a:moveTo>
                    <a:lnTo>
                      <a:pt x="999718" y="1642237"/>
                    </a:lnTo>
                    <a:lnTo>
                      <a:pt x="1651347" y="1642237"/>
                    </a:lnTo>
                    <a:lnTo>
                      <a:pt x="2808732" y="404609"/>
                    </a:lnTo>
                    <a:lnTo>
                      <a:pt x="24516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7675" name="object 31">
              <a:extLst>
                <a:ext uri="{FF2B5EF4-FFF2-40B4-BE49-F238E27FC236}">
                  <a16:creationId xmlns:a16="http://schemas.microsoft.com/office/drawing/2014/main" id="{EDBB2B97-6E37-432E-A4CC-E575AED5E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180" y="2808345"/>
              <a:ext cx="2809240" cy="2237740"/>
            </a:xfrm>
            <a:custGeom>
              <a:avLst/>
              <a:gdLst>
                <a:gd name="T0" fmla="*/ 0 w 2809240"/>
                <a:gd name="T1" fmla="*/ 1404226 h 2237740"/>
                <a:gd name="T2" fmla="*/ 428447 w 2809240"/>
                <a:gd name="T3" fmla="*/ 975817 h 2237740"/>
                <a:gd name="T4" fmla="*/ 999718 w 2809240"/>
                <a:gd name="T5" fmla="*/ 1642237 h 2237740"/>
                <a:gd name="T6" fmla="*/ 2451696 w 2809240"/>
                <a:gd name="T7" fmla="*/ 0 h 2237740"/>
                <a:gd name="T8" fmla="*/ 2808732 w 2809240"/>
                <a:gd name="T9" fmla="*/ 404609 h 2237740"/>
                <a:gd name="T10" fmla="*/ 1094930 w 2809240"/>
                <a:gd name="T11" fmla="*/ 2237232 h 2237740"/>
                <a:gd name="T12" fmla="*/ 0 w 2809240"/>
                <a:gd name="T13" fmla="*/ 1404226 h 2237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09240" h="2237740">
                  <a:moveTo>
                    <a:pt x="0" y="1404226"/>
                  </a:moveTo>
                  <a:lnTo>
                    <a:pt x="428447" y="975817"/>
                  </a:lnTo>
                  <a:lnTo>
                    <a:pt x="999718" y="1642237"/>
                  </a:lnTo>
                  <a:lnTo>
                    <a:pt x="2451696" y="0"/>
                  </a:lnTo>
                  <a:lnTo>
                    <a:pt x="2808732" y="404609"/>
                  </a:lnTo>
                  <a:lnTo>
                    <a:pt x="1094930" y="2237232"/>
                  </a:lnTo>
                  <a:lnTo>
                    <a:pt x="0" y="1404226"/>
                  </a:lnTo>
                  <a:close/>
                </a:path>
              </a:pathLst>
            </a:custGeom>
            <a:noFill/>
            <a:ln w="12954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599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0.00046 L 0.1599 0.3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winkl Logo">
            <a:extLst>
              <a:ext uri="{FF2B5EF4-FFF2-40B4-BE49-F238E27FC236}">
                <a16:creationId xmlns:a16="http://schemas.microsoft.com/office/drawing/2014/main" id="{1C462E65-693A-48B2-B314-AD582CEE450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828CF68-BAD5-4B18-93D1-875BBA75A548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3271DE0-D903-4D51-98CD-51F1DBC04334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2F7BCF20-3814-4E94-A6AD-5EC629D32FBD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C9E32515-8EAC-4497-8F2E-D1EF2597ED0D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4342" name="Content Placeholder 15">
            <a:extLst>
              <a:ext uri="{FF2B5EF4-FFF2-40B4-BE49-F238E27FC236}">
                <a16:creationId xmlns:a16="http://schemas.microsoft.com/office/drawing/2014/main" id="{83DE744B-5D74-4C6F-AE88-0C0B7D35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/>
              <a:t>I can describe the translation of a 2D shape on a coordinate grid.</a:t>
            </a:r>
          </a:p>
        </p:txBody>
      </p:sp>
      <p:sp>
        <p:nvSpPr>
          <p:cNvPr id="14343" name="Content Placeholder 15">
            <a:extLst>
              <a:ext uri="{FF2B5EF4-FFF2-40B4-BE49-F238E27FC236}">
                <a16:creationId xmlns:a16="http://schemas.microsoft.com/office/drawing/2014/main" id="{7B2B791D-5B4D-4C1C-B2B2-0B23E627F019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label the x-axis and y-axis.</a:t>
            </a:r>
          </a:p>
          <a:p>
            <a:pPr eaLnBrk="1" hangingPunct="1"/>
            <a:r>
              <a:rPr lang="en-GB" altLang="en-US"/>
              <a:t>I know that translation is a movement from one position to another, without turning.</a:t>
            </a:r>
          </a:p>
          <a:p>
            <a:pPr eaLnBrk="1" hangingPunct="1"/>
            <a:r>
              <a:rPr lang="en-GB" altLang="en-US"/>
              <a:t>I can combine translation with coordinates.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1FB3CB74-047C-4104-BCC8-4C1E51E89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965325"/>
            <a:ext cx="52752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58C892-CA4F-4751-A601-B083B3887582}"/>
              </a:ext>
            </a:extLst>
          </p:cNvPr>
          <p:cNvSpPr/>
          <p:nvPr/>
        </p:nvSpPr>
        <p:spPr>
          <a:xfrm>
            <a:off x="3118847" y="696913"/>
            <a:ext cx="291265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Stormy Seas</a:t>
            </a:r>
            <a:endParaRPr lang="en-GB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51F1C8-B0DC-4BA2-8D34-5D25332EF197}"/>
              </a:ext>
            </a:extLst>
          </p:cNvPr>
          <p:cNvSpPr/>
          <p:nvPr/>
        </p:nvSpPr>
        <p:spPr>
          <a:xfrm>
            <a:off x="7264400" y="1958975"/>
            <a:ext cx="1123950" cy="3725863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North-East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South-East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South-West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North-West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horizontal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vertical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diagonal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row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column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parallel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71DF25-336F-4B55-A73F-47E976973868}"/>
              </a:ext>
            </a:extLst>
          </p:cNvPr>
          <p:cNvSpPr/>
          <p:nvPr/>
        </p:nvSpPr>
        <p:spPr>
          <a:xfrm>
            <a:off x="755650" y="1958975"/>
            <a:ext cx="1065213" cy="3725863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North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East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South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West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above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below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between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higher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lower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left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right</a:t>
            </a:r>
          </a:p>
        </p:txBody>
      </p:sp>
      <p:sp>
        <p:nvSpPr>
          <p:cNvPr id="15366" name="Rectangle 16">
            <a:extLst>
              <a:ext uri="{FF2B5EF4-FFF2-40B4-BE49-F238E27FC236}">
                <a16:creationId xmlns:a16="http://schemas.microsoft.com/office/drawing/2014/main" id="{0B44F5D5-8B6C-41C8-8AEC-B207E3DFD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1295400"/>
            <a:ext cx="788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 the vocabulary of position and direction to describe the routes                 the boats travel across the stormy sea. </a:t>
            </a:r>
            <a:r>
              <a:rPr lang="en-GB" altLang="en-US" b="1">
                <a:solidFill>
                  <a:schemeClr val="tx1"/>
                </a:solidFill>
              </a:rPr>
              <a:t>Click on the boats to see the routes.</a:t>
            </a:r>
          </a:p>
        </p:txBody>
      </p:sp>
      <p:sp>
        <p:nvSpPr>
          <p:cNvPr id="19" name="show">
            <a:extLst>
              <a:ext uri="{FF2B5EF4-FFF2-40B4-BE49-F238E27FC236}">
                <a16:creationId xmlns:a16="http://schemas.microsoft.com/office/drawing/2014/main" id="{5D4B2BC8-0E31-4A15-B08A-FD5B06FB743E}"/>
              </a:ext>
            </a:extLst>
          </p:cNvPr>
          <p:cNvSpPr/>
          <p:nvPr/>
        </p:nvSpPr>
        <p:spPr>
          <a:xfrm>
            <a:off x="755650" y="5762625"/>
            <a:ext cx="3748088" cy="414338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Show</a:t>
            </a:r>
            <a:r>
              <a:rPr lang="en-GB" sz="1400" dirty="0"/>
              <a:t> supporting vocabulary word bank</a:t>
            </a:r>
          </a:p>
        </p:txBody>
      </p:sp>
      <p:sp>
        <p:nvSpPr>
          <p:cNvPr id="20" name="hide">
            <a:extLst>
              <a:ext uri="{FF2B5EF4-FFF2-40B4-BE49-F238E27FC236}">
                <a16:creationId xmlns:a16="http://schemas.microsoft.com/office/drawing/2014/main" id="{62BA5143-2E0F-4029-B46A-2C6CF71E824B}"/>
              </a:ext>
            </a:extLst>
          </p:cNvPr>
          <p:cNvSpPr/>
          <p:nvPr/>
        </p:nvSpPr>
        <p:spPr>
          <a:xfrm>
            <a:off x="4627563" y="5762625"/>
            <a:ext cx="3760787" cy="414338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Hide</a:t>
            </a:r>
            <a:r>
              <a:rPr lang="en-GB" sz="1400" dirty="0">
                <a:solidFill>
                  <a:schemeClr val="tx1"/>
                </a:solidFill>
              </a:rPr>
              <a:t> supporting vocabulary word bank</a:t>
            </a:r>
          </a:p>
        </p:txBody>
      </p:sp>
      <p:pic>
        <p:nvPicPr>
          <p:cNvPr id="15369" name="Picture 12">
            <a:extLst>
              <a:ext uri="{FF2B5EF4-FFF2-40B4-BE49-F238E27FC236}">
                <a16:creationId xmlns:a16="http://schemas.microsoft.com/office/drawing/2014/main" id="{CBBF6C0E-A600-4302-935E-359090911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how 3">
            <a:extLst>
              <a:ext uri="{FF2B5EF4-FFF2-40B4-BE49-F238E27FC236}">
                <a16:creationId xmlns:a16="http://schemas.microsoft.com/office/drawing/2014/main" id="{3E4D87BA-4F3F-4554-BCF3-40788827F3EA}"/>
              </a:ext>
            </a:extLst>
          </p:cNvPr>
          <p:cNvSpPr txBox="1"/>
          <p:nvPr/>
        </p:nvSpPr>
        <p:spPr>
          <a:xfrm>
            <a:off x="6027738" y="2076450"/>
            <a:ext cx="1031875" cy="333375"/>
          </a:xfrm>
          <a:prstGeom prst="rect">
            <a:avLst/>
          </a:prstGeom>
          <a:solidFill>
            <a:srgbClr val="605BB8"/>
          </a:solidFill>
        </p:spPr>
        <p:txBody>
          <a:bodyPr lIns="0" tIns="75565" rIns="0" bIns="0">
            <a:spAutoFit/>
          </a:bodyPr>
          <a:lstStyle/>
          <a:p>
            <a:pPr marL="140335">
              <a:spcBef>
                <a:spcPts val="59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Show</a:t>
            </a:r>
            <a:r>
              <a:rPr sz="1100" b="1" spc="-9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>
              <a:latin typeface="Twinkl"/>
              <a:cs typeface="Twinkl"/>
            </a:endParaRPr>
          </a:p>
        </p:txBody>
      </p:sp>
      <p:sp>
        <p:nvSpPr>
          <p:cNvPr id="29" name="hide 3">
            <a:extLst>
              <a:ext uri="{FF2B5EF4-FFF2-40B4-BE49-F238E27FC236}">
                <a16:creationId xmlns:a16="http://schemas.microsoft.com/office/drawing/2014/main" id="{577056AC-F6F6-487C-B9BD-DF3CEDF95B51}"/>
              </a:ext>
            </a:extLst>
          </p:cNvPr>
          <p:cNvSpPr txBox="1"/>
          <p:nvPr/>
        </p:nvSpPr>
        <p:spPr>
          <a:xfrm>
            <a:off x="6034088" y="2470150"/>
            <a:ext cx="1019175" cy="322263"/>
          </a:xfrm>
          <a:prstGeom prst="rect">
            <a:avLst/>
          </a:prstGeom>
          <a:solidFill>
            <a:srgbClr val="A13FA7"/>
          </a:solidFill>
        </p:spPr>
        <p:txBody>
          <a:bodyPr lIns="0" tIns="69215" rIns="0" bIns="0">
            <a:spAutoFit/>
          </a:bodyPr>
          <a:lstStyle/>
          <a:p>
            <a:pPr marL="163830">
              <a:spcBef>
                <a:spcPts val="54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Hide</a:t>
            </a:r>
            <a:r>
              <a:rPr sz="1100" b="1" spc="-8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 dirty="0">
              <a:latin typeface="Twinkl"/>
              <a:cs typeface="Twinkl"/>
            </a:endParaRPr>
          </a:p>
        </p:txBody>
      </p:sp>
      <p:sp>
        <p:nvSpPr>
          <p:cNvPr id="30" name="show 2">
            <a:extLst>
              <a:ext uri="{FF2B5EF4-FFF2-40B4-BE49-F238E27FC236}">
                <a16:creationId xmlns:a16="http://schemas.microsoft.com/office/drawing/2014/main" id="{83C4D8A2-8864-40BD-927D-BF741DD77624}"/>
              </a:ext>
            </a:extLst>
          </p:cNvPr>
          <p:cNvSpPr txBox="1"/>
          <p:nvPr/>
        </p:nvSpPr>
        <p:spPr>
          <a:xfrm>
            <a:off x="4027488" y="2076450"/>
            <a:ext cx="1031875" cy="333375"/>
          </a:xfrm>
          <a:prstGeom prst="rect">
            <a:avLst/>
          </a:prstGeom>
          <a:solidFill>
            <a:srgbClr val="605BB8"/>
          </a:solidFill>
        </p:spPr>
        <p:txBody>
          <a:bodyPr lIns="0" tIns="75565" rIns="0" bIns="0">
            <a:spAutoFit/>
          </a:bodyPr>
          <a:lstStyle/>
          <a:p>
            <a:pPr marL="140335">
              <a:spcBef>
                <a:spcPts val="59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Show</a:t>
            </a:r>
            <a:r>
              <a:rPr sz="1100" b="1" spc="-9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>
              <a:latin typeface="Twinkl"/>
              <a:cs typeface="Twinkl"/>
            </a:endParaRPr>
          </a:p>
        </p:txBody>
      </p:sp>
      <p:sp>
        <p:nvSpPr>
          <p:cNvPr id="31" name="hide 2">
            <a:extLst>
              <a:ext uri="{FF2B5EF4-FFF2-40B4-BE49-F238E27FC236}">
                <a16:creationId xmlns:a16="http://schemas.microsoft.com/office/drawing/2014/main" id="{87676FF6-D16D-4AAA-9E29-B2119C04FBA8}"/>
              </a:ext>
            </a:extLst>
          </p:cNvPr>
          <p:cNvSpPr txBox="1"/>
          <p:nvPr/>
        </p:nvSpPr>
        <p:spPr>
          <a:xfrm>
            <a:off x="4033838" y="2470150"/>
            <a:ext cx="1019175" cy="322263"/>
          </a:xfrm>
          <a:prstGeom prst="rect">
            <a:avLst/>
          </a:prstGeom>
          <a:solidFill>
            <a:srgbClr val="A13FA7"/>
          </a:solidFill>
        </p:spPr>
        <p:txBody>
          <a:bodyPr lIns="0" tIns="69215" rIns="0" bIns="0">
            <a:spAutoFit/>
          </a:bodyPr>
          <a:lstStyle/>
          <a:p>
            <a:pPr marL="163830">
              <a:spcBef>
                <a:spcPts val="54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Hide</a:t>
            </a:r>
            <a:r>
              <a:rPr sz="1100" b="1" spc="-8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 dirty="0">
              <a:latin typeface="Twinkl"/>
              <a:cs typeface="Twinkl"/>
            </a:endParaRPr>
          </a:p>
        </p:txBody>
      </p:sp>
      <p:sp>
        <p:nvSpPr>
          <p:cNvPr id="32" name="show 1">
            <a:extLst>
              <a:ext uri="{FF2B5EF4-FFF2-40B4-BE49-F238E27FC236}">
                <a16:creationId xmlns:a16="http://schemas.microsoft.com/office/drawing/2014/main" id="{F7ACA582-A91B-426C-AFC6-BCBEF60C74EF}"/>
              </a:ext>
            </a:extLst>
          </p:cNvPr>
          <p:cNvSpPr txBox="1"/>
          <p:nvPr/>
        </p:nvSpPr>
        <p:spPr>
          <a:xfrm>
            <a:off x="2024063" y="2076450"/>
            <a:ext cx="1031875" cy="333375"/>
          </a:xfrm>
          <a:prstGeom prst="rect">
            <a:avLst/>
          </a:prstGeom>
          <a:solidFill>
            <a:srgbClr val="605BB8"/>
          </a:solidFill>
        </p:spPr>
        <p:txBody>
          <a:bodyPr lIns="0" tIns="75565" rIns="0" bIns="0">
            <a:spAutoFit/>
          </a:bodyPr>
          <a:lstStyle/>
          <a:p>
            <a:pPr marL="140335">
              <a:spcBef>
                <a:spcPts val="59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Show</a:t>
            </a:r>
            <a:r>
              <a:rPr sz="1100" b="1" spc="-9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>
              <a:latin typeface="Twinkl"/>
              <a:cs typeface="Twinkl"/>
            </a:endParaRPr>
          </a:p>
        </p:txBody>
      </p:sp>
      <p:sp>
        <p:nvSpPr>
          <p:cNvPr id="33" name="hide 1">
            <a:extLst>
              <a:ext uri="{FF2B5EF4-FFF2-40B4-BE49-F238E27FC236}">
                <a16:creationId xmlns:a16="http://schemas.microsoft.com/office/drawing/2014/main" id="{59B133B2-6303-41A0-9476-BB36C4166C00}"/>
              </a:ext>
            </a:extLst>
          </p:cNvPr>
          <p:cNvSpPr txBox="1"/>
          <p:nvPr/>
        </p:nvSpPr>
        <p:spPr>
          <a:xfrm>
            <a:off x="2030413" y="2470150"/>
            <a:ext cx="1019175" cy="322263"/>
          </a:xfrm>
          <a:prstGeom prst="rect">
            <a:avLst/>
          </a:prstGeom>
          <a:solidFill>
            <a:srgbClr val="A13FA7"/>
          </a:solidFill>
        </p:spPr>
        <p:txBody>
          <a:bodyPr lIns="0" tIns="69215" rIns="0" bIns="0">
            <a:spAutoFit/>
          </a:bodyPr>
          <a:lstStyle/>
          <a:p>
            <a:pPr marL="163830">
              <a:spcBef>
                <a:spcPts val="545"/>
              </a:spcBef>
              <a:defRPr/>
            </a:pP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Hide</a:t>
            </a:r>
            <a:r>
              <a:rPr sz="1100" b="1" spc="-85" dirty="0">
                <a:solidFill>
                  <a:srgbClr val="FFFFFF"/>
                </a:solidFill>
                <a:latin typeface="Twinkl"/>
                <a:cs typeface="Twink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winkl"/>
                <a:cs typeface="Twinkl"/>
              </a:rPr>
              <a:t>Route</a:t>
            </a:r>
            <a:endParaRPr sz="1100" dirty="0">
              <a:latin typeface="Twinkl"/>
              <a:cs typeface="Twinkl"/>
            </a:endParaRPr>
          </a:p>
        </p:txBody>
      </p:sp>
      <p:pic>
        <p:nvPicPr>
          <p:cNvPr id="3" name="ship 3">
            <a:extLst>
              <a:ext uri="{FF2B5EF4-FFF2-40B4-BE49-F238E27FC236}">
                <a16:creationId xmlns:a16="http://schemas.microsoft.com/office/drawing/2014/main" id="{8521C37C-098C-4211-857B-766E1B113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4240213"/>
            <a:ext cx="8382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ip 1">
            <a:extLst>
              <a:ext uri="{FF2B5EF4-FFF2-40B4-BE49-F238E27FC236}">
                <a16:creationId xmlns:a16="http://schemas.microsoft.com/office/drawing/2014/main" id="{8F852CF6-B29D-4FCC-8C96-94D3688B9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43338"/>
            <a:ext cx="822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ip 2">
            <a:extLst>
              <a:ext uri="{FF2B5EF4-FFF2-40B4-BE49-F238E27FC236}">
                <a16:creationId xmlns:a16="http://schemas.microsoft.com/office/drawing/2014/main" id="{C57418FC-AF36-4FC8-8D69-33495133B8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9571">
            <a:off x="4017963" y="4681538"/>
            <a:ext cx="971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C1E42D3-E6EC-4D98-BB31-012148118865}"/>
              </a:ext>
            </a:extLst>
          </p:cNvPr>
          <p:cNvGrpSpPr>
            <a:grpSpLocks/>
          </p:cNvGrpSpPr>
          <p:nvPr/>
        </p:nvGrpSpPr>
        <p:grpSpPr bwMode="auto">
          <a:xfrm>
            <a:off x="2357438" y="4635500"/>
            <a:ext cx="4252912" cy="787400"/>
            <a:chOff x="2340528" y="3575450"/>
            <a:chExt cx="5154249" cy="146731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6A4A08D-CB32-4270-BC52-626A8F335E2A}"/>
                </a:ext>
              </a:extLst>
            </p:cNvPr>
            <p:cNvCxnSpPr/>
            <p:nvPr/>
          </p:nvCxnSpPr>
          <p:spPr>
            <a:xfrm>
              <a:off x="2340528" y="3714491"/>
              <a:ext cx="0" cy="1289815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3D3AA28-62D0-498D-BC22-E99CF2130B43}"/>
                </a:ext>
              </a:extLst>
            </p:cNvPr>
            <p:cNvCxnSpPr/>
            <p:nvPr/>
          </p:nvCxnSpPr>
          <p:spPr>
            <a:xfrm rot="5400000">
              <a:off x="2984088" y="4340037"/>
              <a:ext cx="0" cy="1287119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FCF09EA-79BA-44EC-A7F9-ABED268C7BB0}"/>
                </a:ext>
              </a:extLst>
            </p:cNvPr>
            <p:cNvCxnSpPr/>
            <p:nvPr/>
          </p:nvCxnSpPr>
          <p:spPr>
            <a:xfrm rot="2700000">
              <a:off x="4099976" y="3633006"/>
              <a:ext cx="0" cy="1287119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0115957-2CD7-41D9-8294-CFD945E4494D}"/>
                </a:ext>
              </a:extLst>
            </p:cNvPr>
            <p:cNvCxnSpPr/>
            <p:nvPr/>
          </p:nvCxnSpPr>
          <p:spPr>
            <a:xfrm flipH="1" flipV="1">
              <a:off x="4531901" y="3575450"/>
              <a:ext cx="2962876" cy="1467313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30BACBA-6CAB-4AA9-9FB0-B72262EEA573}"/>
              </a:ext>
            </a:extLst>
          </p:cNvPr>
          <p:cNvGrpSpPr>
            <a:grpSpLocks/>
          </p:cNvGrpSpPr>
          <p:nvPr/>
        </p:nvGrpSpPr>
        <p:grpSpPr bwMode="auto">
          <a:xfrm>
            <a:off x="2549525" y="4775200"/>
            <a:ext cx="3816350" cy="609600"/>
            <a:chOff x="2457974" y="2688421"/>
            <a:chExt cx="3930940" cy="3376819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B3AF178-6E06-41C1-9620-2A64CBE2DCC9}"/>
                </a:ext>
              </a:extLst>
            </p:cNvPr>
            <p:cNvCxnSpPr/>
            <p:nvPr/>
          </p:nvCxnSpPr>
          <p:spPr>
            <a:xfrm flipV="1">
              <a:off x="2457974" y="4508740"/>
              <a:ext cx="8176" cy="155650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D588EB8-8D02-458B-A9B7-5C9D67DD5D57}"/>
                </a:ext>
              </a:extLst>
            </p:cNvPr>
            <p:cNvCxnSpPr/>
            <p:nvPr/>
          </p:nvCxnSpPr>
          <p:spPr>
            <a:xfrm flipV="1">
              <a:off x="2467785" y="2688421"/>
              <a:ext cx="1934402" cy="182911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19B80C5-2F82-4DD6-87F2-D2B7E60F8A35}"/>
                </a:ext>
              </a:extLst>
            </p:cNvPr>
            <p:cNvCxnSpPr/>
            <p:nvPr/>
          </p:nvCxnSpPr>
          <p:spPr>
            <a:xfrm flipV="1">
              <a:off x="4369484" y="2688421"/>
              <a:ext cx="19622" cy="3376819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2AF9977-F63E-452A-AF0E-B533C87A5D5F}"/>
                </a:ext>
              </a:extLst>
            </p:cNvPr>
            <p:cNvCxnSpPr/>
            <p:nvPr/>
          </p:nvCxnSpPr>
          <p:spPr>
            <a:xfrm flipV="1">
              <a:off x="4371119" y="2890681"/>
              <a:ext cx="2017795" cy="3113005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36" name="Group 14335">
            <a:extLst>
              <a:ext uri="{FF2B5EF4-FFF2-40B4-BE49-F238E27FC236}">
                <a16:creationId xmlns:a16="http://schemas.microsoft.com/office/drawing/2014/main" id="{B6C6DEA2-C071-4A22-9B58-7BA925AA75EC}"/>
              </a:ext>
            </a:extLst>
          </p:cNvPr>
          <p:cNvGrpSpPr>
            <a:grpSpLocks/>
          </p:cNvGrpSpPr>
          <p:nvPr/>
        </p:nvGrpSpPr>
        <p:grpSpPr bwMode="auto">
          <a:xfrm>
            <a:off x="2336800" y="4240213"/>
            <a:ext cx="3779838" cy="981075"/>
            <a:chOff x="2336534" y="4240560"/>
            <a:chExt cx="3780116" cy="98022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89ECC3-4D59-4B88-A117-C6EC70B06B07}"/>
                </a:ext>
              </a:extLst>
            </p:cNvPr>
            <p:cNvCxnSpPr/>
            <p:nvPr/>
          </p:nvCxnSpPr>
          <p:spPr>
            <a:xfrm flipH="1">
              <a:off x="2357174" y="5216029"/>
              <a:ext cx="161619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EC49A26-6173-446A-A2BB-645D7BF9293B}"/>
                </a:ext>
              </a:extLst>
            </p:cNvPr>
            <p:cNvCxnSpPr/>
            <p:nvPr/>
          </p:nvCxnSpPr>
          <p:spPr>
            <a:xfrm flipH="1">
              <a:off x="2336534" y="4711640"/>
              <a:ext cx="1828935" cy="509148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CF0BFDB-5F79-45DC-A18D-15CB7BA7C549}"/>
                </a:ext>
              </a:extLst>
            </p:cNvPr>
            <p:cNvCxnSpPr/>
            <p:nvPr/>
          </p:nvCxnSpPr>
          <p:spPr>
            <a:xfrm flipH="1">
              <a:off x="4165469" y="4711640"/>
              <a:ext cx="1943243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615476-7C2C-4A17-982E-AA920275033B}"/>
                </a:ext>
              </a:extLst>
            </p:cNvPr>
            <p:cNvCxnSpPr/>
            <p:nvPr/>
          </p:nvCxnSpPr>
          <p:spPr>
            <a:xfrm flipV="1">
              <a:off x="6116650" y="4240560"/>
              <a:ext cx="0" cy="47108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93889E-18 L 1.38889E-6 0.10301 L 0.11701 0.10301 L 0.19896 -0.00486 L 0.46285 0.1044 " pathEditMode="relative" ptsTypes="AAAAA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285 0.1044 L -2.77778E-7 4.8148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21527 0.08403 L -0.21336 -0.0074 L -0.42777 0.04074 L -0.42951 0.08264 " pathEditMode="relative" ptsTypes="AAAAA">
                                      <p:cBhvr>
                                        <p:cTn id="4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51 0.08264 L 1.94444E-6 1.48148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1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8 0.03912 L -0.23628 0.03658 L -0.03454 -0.03842 L 0.17796 -0.03704 L 0.17605 -0.10555 " pathEditMode="relative" rAng="0" ptsTypes="AAAAA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05 -0.10555 L -0.05538 0.0391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F0F9B8-26BF-474E-8F20-33D9C50F37EA}"/>
              </a:ext>
            </a:extLst>
          </p:cNvPr>
          <p:cNvSpPr/>
          <p:nvPr/>
        </p:nvSpPr>
        <p:spPr>
          <a:xfrm>
            <a:off x="1731479" y="696913"/>
            <a:ext cx="56810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Translating Coordinates</a:t>
            </a:r>
            <a:endParaRPr lang="en-GB" sz="4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5E9F73-F626-453F-A209-7C0F4409A0B5}"/>
              </a:ext>
            </a:extLst>
          </p:cNvPr>
          <p:cNvGraphicFramePr>
            <a:graphicFrameLocks noGrp="1"/>
          </p:cNvGraphicFramePr>
          <p:nvPr/>
        </p:nvGraphicFramePr>
        <p:xfrm>
          <a:off x="1050925" y="1473200"/>
          <a:ext cx="3956052" cy="384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29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38" name="TextBox 5">
            <a:extLst>
              <a:ext uri="{FF2B5EF4-FFF2-40B4-BE49-F238E27FC236}">
                <a16:creationId xmlns:a16="http://schemas.microsoft.com/office/drawing/2014/main" id="{38AC1578-6C23-43AB-A89B-3F2B38DA1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439" name="TextBox 17">
            <a:extLst>
              <a:ext uri="{FF2B5EF4-FFF2-40B4-BE49-F238E27FC236}">
                <a16:creationId xmlns:a16="http://schemas.microsoft.com/office/drawing/2014/main" id="{D9180047-1732-4CBE-8FE7-336FDA360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31495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440" name="TextBox 20">
            <a:extLst>
              <a:ext uri="{FF2B5EF4-FFF2-40B4-BE49-F238E27FC236}">
                <a16:creationId xmlns:a16="http://schemas.microsoft.com/office/drawing/2014/main" id="{2952C768-DFA8-4C2B-ACC8-16A24CC6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41" name="TextBox 21">
            <a:extLst>
              <a:ext uri="{FF2B5EF4-FFF2-40B4-BE49-F238E27FC236}">
                <a16:creationId xmlns:a16="http://schemas.microsoft.com/office/drawing/2014/main" id="{F28EF103-B4BA-45ED-84AE-9B4E9E2B3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442" name="TextBox 22">
            <a:extLst>
              <a:ext uri="{FF2B5EF4-FFF2-40B4-BE49-F238E27FC236}">
                <a16:creationId xmlns:a16="http://schemas.microsoft.com/office/drawing/2014/main" id="{D523B15F-0A47-4186-BF6D-317CFBC8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5322888"/>
            <a:ext cx="42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443" name="TextBox 23">
            <a:extLst>
              <a:ext uri="{FF2B5EF4-FFF2-40B4-BE49-F238E27FC236}">
                <a16:creationId xmlns:a16="http://schemas.microsoft.com/office/drawing/2014/main" id="{4F1A7F7E-92C6-43CA-848D-DF4022FE5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5322888"/>
            <a:ext cx="42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444" name="TextBox 24">
            <a:extLst>
              <a:ext uri="{FF2B5EF4-FFF2-40B4-BE49-F238E27FC236}">
                <a16:creationId xmlns:a16="http://schemas.microsoft.com/office/drawing/2014/main" id="{CA025D66-FF54-4B61-A29C-E5031C3DD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445" name="TextBox 25">
            <a:extLst>
              <a:ext uri="{FF2B5EF4-FFF2-40B4-BE49-F238E27FC236}">
                <a16:creationId xmlns:a16="http://schemas.microsoft.com/office/drawing/2014/main" id="{9A30AAF0-0197-4B40-AEE1-EF06234B6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459288"/>
            <a:ext cx="42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446" name="TextBox 26">
            <a:extLst>
              <a:ext uri="{FF2B5EF4-FFF2-40B4-BE49-F238E27FC236}">
                <a16:creationId xmlns:a16="http://schemas.microsoft.com/office/drawing/2014/main" id="{D8D85B89-B88B-4D1F-854B-6FBC81761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819525"/>
            <a:ext cx="42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47" name="TextBox 27">
            <a:extLst>
              <a:ext uri="{FF2B5EF4-FFF2-40B4-BE49-F238E27FC236}">
                <a16:creationId xmlns:a16="http://schemas.microsoft.com/office/drawing/2014/main" id="{34733100-71E7-4932-821D-16A50D75D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209925"/>
            <a:ext cx="42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448" name="TextBox 28">
            <a:extLst>
              <a:ext uri="{FF2B5EF4-FFF2-40B4-BE49-F238E27FC236}">
                <a16:creationId xmlns:a16="http://schemas.microsoft.com/office/drawing/2014/main" id="{74AC4A97-E0BD-447F-92DF-13FCB3257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2533650"/>
            <a:ext cx="420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449" name="TextBox 29">
            <a:extLst>
              <a:ext uri="{FF2B5EF4-FFF2-40B4-BE49-F238E27FC236}">
                <a16:creationId xmlns:a16="http://schemas.microsoft.com/office/drawing/2014/main" id="{60CAFF4E-3EEF-4650-89E8-42A7CC1D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917700"/>
            <a:ext cx="42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450" name="TextBox 30">
            <a:extLst>
              <a:ext uri="{FF2B5EF4-FFF2-40B4-BE49-F238E27FC236}">
                <a16:creationId xmlns:a16="http://schemas.microsoft.com/office/drawing/2014/main" id="{CA729EB4-93FA-4F7B-8850-FAE3971E9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306513"/>
            <a:ext cx="42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E2B405-797E-4DDE-A01F-EDD1DF73C5C6}"/>
              </a:ext>
            </a:extLst>
          </p:cNvPr>
          <p:cNvSpPr/>
          <p:nvPr/>
        </p:nvSpPr>
        <p:spPr>
          <a:xfrm>
            <a:off x="5168900" y="1473200"/>
            <a:ext cx="3182938" cy="900113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 maths, translation means moving an object on a grid.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3FBE45-D52D-4E41-B9BD-5CA4A8D31071}"/>
              </a:ext>
            </a:extLst>
          </p:cNvPr>
          <p:cNvSpPr/>
          <p:nvPr/>
        </p:nvSpPr>
        <p:spPr>
          <a:xfrm>
            <a:off x="5168900" y="2465388"/>
            <a:ext cx="3182938" cy="963612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40" dirty="0"/>
              <a:t>The object is moved without changing the size, turning or reflecting it.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8965A-C05F-4CC1-A12F-C4A16C06D94F}"/>
              </a:ext>
            </a:extLst>
          </p:cNvPr>
          <p:cNvSpPr/>
          <p:nvPr/>
        </p:nvSpPr>
        <p:spPr>
          <a:xfrm>
            <a:off x="5168900" y="3521075"/>
            <a:ext cx="3182938" cy="1798638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translating a </a:t>
            </a:r>
            <a:r>
              <a:rPr lang="en-GB" b="1" dirty="0">
                <a:solidFill>
                  <a:schemeClr val="tx1"/>
                </a:solidFill>
              </a:rPr>
              <a:t>2D             shape</a:t>
            </a:r>
            <a:r>
              <a:rPr lang="en-GB" dirty="0">
                <a:solidFill>
                  <a:schemeClr val="tx1"/>
                </a:solidFill>
              </a:rPr>
              <a:t> on a grid we have                 to make sure that </a:t>
            </a:r>
            <a:r>
              <a:rPr lang="en-GB" b="1" dirty="0">
                <a:solidFill>
                  <a:schemeClr val="tx1"/>
                </a:solidFill>
              </a:rPr>
              <a:t>each corner</a:t>
            </a:r>
            <a:r>
              <a:rPr lang="en-GB" dirty="0">
                <a:solidFill>
                  <a:schemeClr val="tx1"/>
                </a:solidFill>
              </a:rPr>
              <a:t> of the shape is                 moved the </a:t>
            </a:r>
            <a:r>
              <a:rPr lang="en-GB" b="1" dirty="0">
                <a:solidFill>
                  <a:schemeClr val="tx1"/>
                </a:solidFill>
              </a:rPr>
              <a:t>same direction </a:t>
            </a:r>
            <a:r>
              <a:rPr lang="en-GB" dirty="0">
                <a:solidFill>
                  <a:schemeClr val="tx1"/>
                </a:solidFill>
              </a:rPr>
              <a:t>and the </a:t>
            </a:r>
            <a:r>
              <a:rPr lang="en-GB" b="1" dirty="0">
                <a:solidFill>
                  <a:schemeClr val="tx1"/>
                </a:solidFill>
              </a:rPr>
              <a:t>same number.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ADFDB1-F8C3-43E9-A888-DD560816DA2B}"/>
              </a:ext>
            </a:extLst>
          </p:cNvPr>
          <p:cNvSpPr/>
          <p:nvPr/>
        </p:nvSpPr>
        <p:spPr>
          <a:xfrm>
            <a:off x="801688" y="5694363"/>
            <a:ext cx="7546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Click on the purple triangle to translate it </a:t>
            </a:r>
            <a:r>
              <a:rPr lang="en-GB" b="1" dirty="0">
                <a:latin typeface="+mn-lt"/>
              </a:rPr>
              <a:t>right 3, up 2</a:t>
            </a:r>
            <a:r>
              <a:rPr lang="en-GB" dirty="0">
                <a:latin typeface="+mn-lt"/>
              </a:rPr>
              <a:t> on the grid.</a:t>
            </a:r>
          </a:p>
        </p:txBody>
      </p:sp>
      <p:grpSp>
        <p:nvGrpSpPr>
          <p:cNvPr id="16455" name="triangle">
            <a:extLst>
              <a:ext uri="{FF2B5EF4-FFF2-40B4-BE49-F238E27FC236}">
                <a16:creationId xmlns:a16="http://schemas.microsoft.com/office/drawing/2014/main" id="{A57BF780-0B30-4750-A36B-13C33CD85696}"/>
              </a:ext>
            </a:extLst>
          </p:cNvPr>
          <p:cNvGrpSpPr>
            <a:grpSpLocks/>
          </p:cNvGrpSpPr>
          <p:nvPr/>
        </p:nvGrpSpPr>
        <p:grpSpPr bwMode="auto">
          <a:xfrm>
            <a:off x="1601788" y="2755900"/>
            <a:ext cx="1409700" cy="2001838"/>
            <a:chOff x="1600242" y="2755279"/>
            <a:chExt cx="1408586" cy="2002490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7B8C1CB5-22E1-42A3-958F-4B63D07F0F74}"/>
                </a:ext>
              </a:extLst>
            </p:cNvPr>
            <p:cNvSpPr/>
            <p:nvPr/>
          </p:nvSpPr>
          <p:spPr>
            <a:xfrm>
              <a:off x="1716037" y="2755279"/>
              <a:ext cx="1292791" cy="1904033"/>
            </a:xfrm>
            <a:prstGeom prst="triangl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E80CA54-123D-4785-B1FF-EBF14189C28E}"/>
                </a:ext>
              </a:extLst>
            </p:cNvPr>
            <p:cNvSpPr/>
            <p:nvPr/>
          </p:nvSpPr>
          <p:spPr>
            <a:xfrm>
              <a:off x="1600242" y="4556090"/>
              <a:ext cx="203039" cy="201679"/>
            </a:xfrm>
            <a:prstGeom prst="ellipse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0" name="triangle">
            <a:extLst>
              <a:ext uri="{FF2B5EF4-FFF2-40B4-BE49-F238E27FC236}">
                <a16:creationId xmlns:a16="http://schemas.microsoft.com/office/drawing/2014/main" id="{D1725A98-6753-400B-89D7-1761023EA50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649538"/>
            <a:ext cx="1512888" cy="2108200"/>
            <a:chOff x="1600242" y="2648149"/>
            <a:chExt cx="1513824" cy="210961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AE44A8A3-418B-40FA-8989-9AEADBF52A2D}"/>
                </a:ext>
              </a:extLst>
            </p:cNvPr>
            <p:cNvSpPr/>
            <p:nvPr/>
          </p:nvSpPr>
          <p:spPr>
            <a:xfrm>
              <a:off x="1716202" y="2754583"/>
              <a:ext cx="1293024" cy="1904694"/>
            </a:xfrm>
            <a:prstGeom prst="triangl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1054431-B247-40B7-BDF4-6ACE11B0BBEE}"/>
                </a:ext>
              </a:extLst>
            </p:cNvPr>
            <p:cNvSpPr/>
            <p:nvPr/>
          </p:nvSpPr>
          <p:spPr>
            <a:xfrm>
              <a:off x="1600242" y="4556019"/>
              <a:ext cx="201738" cy="201749"/>
            </a:xfrm>
            <a:prstGeom prst="ellipse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8287E5E-92D5-4285-AF23-C8F0D6DD0241}"/>
                </a:ext>
              </a:extLst>
            </p:cNvPr>
            <p:cNvSpPr/>
            <p:nvPr/>
          </p:nvSpPr>
          <p:spPr>
            <a:xfrm>
              <a:off x="2261051" y="2648149"/>
              <a:ext cx="201738" cy="201748"/>
            </a:xfrm>
            <a:prstGeom prst="ellipse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F228B7A-9384-423D-8649-C5766249854A}"/>
                </a:ext>
              </a:extLst>
            </p:cNvPr>
            <p:cNvSpPr/>
            <p:nvPr/>
          </p:nvSpPr>
          <p:spPr>
            <a:xfrm>
              <a:off x="2912328" y="4541723"/>
              <a:ext cx="201738" cy="201748"/>
            </a:xfrm>
            <a:prstGeom prst="ellipse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CBFB1D86-AC34-4726-A5F1-72792BFFC1C2}"/>
              </a:ext>
            </a:extLst>
          </p:cNvPr>
          <p:cNvSpPr/>
          <p:nvPr/>
        </p:nvSpPr>
        <p:spPr bwMode="auto">
          <a:xfrm>
            <a:off x="2263775" y="2657475"/>
            <a:ext cx="201613" cy="201613"/>
          </a:xfrm>
          <a:prstGeom prst="ellips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51C39D9-06EB-4221-BBF5-A185980B8FDD}"/>
              </a:ext>
            </a:extLst>
          </p:cNvPr>
          <p:cNvSpPr/>
          <p:nvPr/>
        </p:nvSpPr>
        <p:spPr bwMode="auto">
          <a:xfrm>
            <a:off x="2914650" y="4551363"/>
            <a:ext cx="201613" cy="201612"/>
          </a:xfrm>
          <a:prstGeom prst="ellipse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21753 4.8148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8 4.81481E-6 L 0.21858 -0.18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AA48A2-6A79-47B6-98C8-46AB4DF58828}"/>
              </a:ext>
            </a:extLst>
          </p:cNvPr>
          <p:cNvSpPr/>
          <p:nvPr/>
        </p:nvSpPr>
        <p:spPr>
          <a:xfrm>
            <a:off x="1731479" y="696913"/>
            <a:ext cx="56810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Translating Coordinates</a:t>
            </a:r>
            <a:endParaRPr lang="en-GB" sz="4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C0FF9E-BC2C-4B41-B668-D0C51DE6A270}"/>
              </a:ext>
            </a:extLst>
          </p:cNvPr>
          <p:cNvGraphicFramePr>
            <a:graphicFrameLocks noGrp="1"/>
          </p:cNvGraphicFramePr>
          <p:nvPr/>
        </p:nvGraphicFramePr>
        <p:xfrm>
          <a:off x="1050925" y="1473200"/>
          <a:ext cx="3956052" cy="384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29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62" name="TextBox 5">
            <a:extLst>
              <a:ext uri="{FF2B5EF4-FFF2-40B4-BE49-F238E27FC236}">
                <a16:creationId xmlns:a16="http://schemas.microsoft.com/office/drawing/2014/main" id="{398C7078-AD06-4786-8BB9-A12035C6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463" name="TextBox 17">
            <a:extLst>
              <a:ext uri="{FF2B5EF4-FFF2-40B4-BE49-F238E27FC236}">
                <a16:creationId xmlns:a16="http://schemas.microsoft.com/office/drawing/2014/main" id="{BC0BECDC-1384-47D1-89F9-B41D22B2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31495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64" name="TextBox 20">
            <a:extLst>
              <a:ext uri="{FF2B5EF4-FFF2-40B4-BE49-F238E27FC236}">
                <a16:creationId xmlns:a16="http://schemas.microsoft.com/office/drawing/2014/main" id="{6D09C593-3143-402B-A6B0-134D6336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65" name="TextBox 21">
            <a:extLst>
              <a:ext uri="{FF2B5EF4-FFF2-40B4-BE49-F238E27FC236}">
                <a16:creationId xmlns:a16="http://schemas.microsoft.com/office/drawing/2014/main" id="{1AD1A6A0-DC0E-4844-9368-3406BA7F2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466" name="TextBox 22">
            <a:extLst>
              <a:ext uri="{FF2B5EF4-FFF2-40B4-BE49-F238E27FC236}">
                <a16:creationId xmlns:a16="http://schemas.microsoft.com/office/drawing/2014/main" id="{EC719237-77F1-425B-8F41-FC554FCF1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5322888"/>
            <a:ext cx="42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467" name="TextBox 23">
            <a:extLst>
              <a:ext uri="{FF2B5EF4-FFF2-40B4-BE49-F238E27FC236}">
                <a16:creationId xmlns:a16="http://schemas.microsoft.com/office/drawing/2014/main" id="{F2DD3623-B05E-4AFD-A1B5-3A8A8322C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5322888"/>
            <a:ext cx="42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68" name="TextBox 24">
            <a:extLst>
              <a:ext uri="{FF2B5EF4-FFF2-40B4-BE49-F238E27FC236}">
                <a16:creationId xmlns:a16="http://schemas.microsoft.com/office/drawing/2014/main" id="{8784287C-9781-4C7D-A27B-C812994DF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469" name="TextBox 25">
            <a:extLst>
              <a:ext uri="{FF2B5EF4-FFF2-40B4-BE49-F238E27FC236}">
                <a16:creationId xmlns:a16="http://schemas.microsoft.com/office/drawing/2014/main" id="{C1CB3DB7-5C7D-441A-B492-3BC54CDBA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459288"/>
            <a:ext cx="42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70" name="TextBox 26">
            <a:extLst>
              <a:ext uri="{FF2B5EF4-FFF2-40B4-BE49-F238E27FC236}">
                <a16:creationId xmlns:a16="http://schemas.microsoft.com/office/drawing/2014/main" id="{DCB68F20-453D-4E39-A83F-EE16969AA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819525"/>
            <a:ext cx="42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71" name="TextBox 27">
            <a:extLst>
              <a:ext uri="{FF2B5EF4-FFF2-40B4-BE49-F238E27FC236}">
                <a16:creationId xmlns:a16="http://schemas.microsoft.com/office/drawing/2014/main" id="{A8B80C34-C0B5-4180-A24C-C9801190A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209925"/>
            <a:ext cx="42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472" name="TextBox 28">
            <a:extLst>
              <a:ext uri="{FF2B5EF4-FFF2-40B4-BE49-F238E27FC236}">
                <a16:creationId xmlns:a16="http://schemas.microsoft.com/office/drawing/2014/main" id="{A67F5488-B9E3-451C-9587-F00D714C8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2533650"/>
            <a:ext cx="420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473" name="TextBox 29">
            <a:extLst>
              <a:ext uri="{FF2B5EF4-FFF2-40B4-BE49-F238E27FC236}">
                <a16:creationId xmlns:a16="http://schemas.microsoft.com/office/drawing/2014/main" id="{A3891072-FA6E-4D20-81F2-905F841D8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917700"/>
            <a:ext cx="42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74" name="TextBox 30">
            <a:extLst>
              <a:ext uri="{FF2B5EF4-FFF2-40B4-BE49-F238E27FC236}">
                <a16:creationId xmlns:a16="http://schemas.microsoft.com/office/drawing/2014/main" id="{9E157BB3-102A-4FEA-9782-7EB27A359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306513"/>
            <a:ext cx="42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47D58A-B6E2-40F8-8BC7-8466E31D534F}"/>
              </a:ext>
            </a:extLst>
          </p:cNvPr>
          <p:cNvSpPr/>
          <p:nvPr/>
        </p:nvSpPr>
        <p:spPr>
          <a:xfrm>
            <a:off x="5168900" y="1473200"/>
            <a:ext cx="3182938" cy="900113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 maths, translation means moving an object on a grid.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5C06C-629B-4CDD-967F-250CEFC484E2}"/>
              </a:ext>
            </a:extLst>
          </p:cNvPr>
          <p:cNvSpPr/>
          <p:nvPr/>
        </p:nvSpPr>
        <p:spPr>
          <a:xfrm>
            <a:off x="5168900" y="2465388"/>
            <a:ext cx="3182938" cy="963612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40" dirty="0"/>
              <a:t>The object is moved without changing the size, turning or reflecting it.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878B13-1FC9-4405-BCE2-7C2EC274B93D}"/>
              </a:ext>
            </a:extLst>
          </p:cNvPr>
          <p:cNvSpPr/>
          <p:nvPr/>
        </p:nvSpPr>
        <p:spPr>
          <a:xfrm>
            <a:off x="5168900" y="3521075"/>
            <a:ext cx="3182938" cy="1798638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translating a </a:t>
            </a:r>
            <a:r>
              <a:rPr lang="en-GB" b="1" dirty="0">
                <a:solidFill>
                  <a:schemeClr val="tx1"/>
                </a:solidFill>
              </a:rPr>
              <a:t>2D             shape</a:t>
            </a:r>
            <a:r>
              <a:rPr lang="en-GB" dirty="0">
                <a:solidFill>
                  <a:schemeClr val="tx1"/>
                </a:solidFill>
              </a:rPr>
              <a:t> on a grid we have                 to make sure that </a:t>
            </a:r>
            <a:r>
              <a:rPr lang="en-GB" b="1" dirty="0">
                <a:solidFill>
                  <a:schemeClr val="tx1"/>
                </a:solidFill>
              </a:rPr>
              <a:t>each corner</a:t>
            </a:r>
            <a:r>
              <a:rPr lang="en-GB" dirty="0">
                <a:solidFill>
                  <a:schemeClr val="tx1"/>
                </a:solidFill>
              </a:rPr>
              <a:t> of the shape is                 moved the </a:t>
            </a:r>
            <a:r>
              <a:rPr lang="en-GB" b="1" dirty="0">
                <a:solidFill>
                  <a:schemeClr val="tx1"/>
                </a:solidFill>
              </a:rPr>
              <a:t>same direction </a:t>
            </a:r>
            <a:r>
              <a:rPr lang="en-GB" dirty="0">
                <a:solidFill>
                  <a:schemeClr val="tx1"/>
                </a:solidFill>
              </a:rPr>
              <a:t>and the </a:t>
            </a:r>
            <a:r>
              <a:rPr lang="en-GB" b="1" dirty="0">
                <a:solidFill>
                  <a:schemeClr val="tx1"/>
                </a:solidFill>
              </a:rPr>
              <a:t>same number.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67D84E-A989-4AB8-8B05-F86DF4A8C3E0}"/>
              </a:ext>
            </a:extLst>
          </p:cNvPr>
          <p:cNvSpPr/>
          <p:nvPr/>
        </p:nvSpPr>
        <p:spPr>
          <a:xfrm>
            <a:off x="801688" y="5694363"/>
            <a:ext cx="7546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Click on the blue rectangle to translate it </a:t>
            </a:r>
            <a:r>
              <a:rPr lang="en-GB" b="1" dirty="0">
                <a:latin typeface="+mn-lt"/>
              </a:rPr>
              <a:t>left 2, down 4 </a:t>
            </a:r>
            <a:r>
              <a:rPr lang="en-GB" dirty="0">
                <a:latin typeface="+mn-lt"/>
              </a:rPr>
              <a:t>on the grid.</a:t>
            </a:r>
          </a:p>
        </p:txBody>
      </p:sp>
      <p:grpSp>
        <p:nvGrpSpPr>
          <p:cNvPr id="17479" name="rectang">
            <a:extLst>
              <a:ext uri="{FF2B5EF4-FFF2-40B4-BE49-F238E27FC236}">
                <a16:creationId xmlns:a16="http://schemas.microsoft.com/office/drawing/2014/main" id="{B5AED540-BF92-4023-B082-7D5AC8C9149C}"/>
              </a:ext>
            </a:extLst>
          </p:cNvPr>
          <p:cNvGrpSpPr>
            <a:grpSpLocks/>
          </p:cNvGrpSpPr>
          <p:nvPr/>
        </p:nvGrpSpPr>
        <p:grpSpPr bwMode="auto">
          <a:xfrm>
            <a:off x="2909888" y="2116138"/>
            <a:ext cx="2097087" cy="728662"/>
            <a:chOff x="2910462" y="2116183"/>
            <a:chExt cx="2096970" cy="7279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09B7B1-7C62-4119-8B21-B9792EA3AC78}"/>
                </a:ext>
              </a:extLst>
            </p:cNvPr>
            <p:cNvSpPr/>
            <p:nvPr/>
          </p:nvSpPr>
          <p:spPr>
            <a:xfrm>
              <a:off x="3021581" y="2116183"/>
              <a:ext cx="1985851" cy="635989"/>
            </a:xfrm>
            <a:prstGeom prst="rect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34FC8F-595C-4C6E-B2ED-47C102D1B0C5}"/>
                </a:ext>
              </a:extLst>
            </p:cNvPr>
            <p:cNvSpPr/>
            <p:nvPr/>
          </p:nvSpPr>
          <p:spPr>
            <a:xfrm>
              <a:off x="2910462" y="2641151"/>
              <a:ext cx="201601" cy="203009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6" name="rectang">
            <a:extLst>
              <a:ext uri="{FF2B5EF4-FFF2-40B4-BE49-F238E27FC236}">
                <a16:creationId xmlns:a16="http://schemas.microsoft.com/office/drawing/2014/main" id="{B1634A7B-979D-4B61-86C0-82EA14157D37}"/>
              </a:ext>
            </a:extLst>
          </p:cNvPr>
          <p:cNvGrpSpPr>
            <a:grpSpLocks/>
          </p:cNvGrpSpPr>
          <p:nvPr/>
        </p:nvGrpSpPr>
        <p:grpSpPr bwMode="auto">
          <a:xfrm>
            <a:off x="2909888" y="2000250"/>
            <a:ext cx="2178050" cy="844550"/>
            <a:chOff x="2910462" y="2000404"/>
            <a:chExt cx="2177930" cy="8437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786708-F626-4FA7-BC2D-AACDAA1AD521}"/>
                </a:ext>
              </a:extLst>
            </p:cNvPr>
            <p:cNvSpPr/>
            <p:nvPr/>
          </p:nvSpPr>
          <p:spPr>
            <a:xfrm>
              <a:off x="3021581" y="2116183"/>
              <a:ext cx="1985853" cy="635989"/>
            </a:xfrm>
            <a:prstGeom prst="rect">
              <a:avLst/>
            </a:prstGeom>
            <a:solidFill>
              <a:srgbClr val="25BDBE"/>
            </a:solidFill>
            <a:ln>
              <a:solidFill>
                <a:srgbClr val="25BD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9B7E78-DAD6-42FE-8A5B-1C6929C795AD}"/>
                </a:ext>
              </a:extLst>
            </p:cNvPr>
            <p:cNvSpPr/>
            <p:nvPr/>
          </p:nvSpPr>
          <p:spPr>
            <a:xfrm>
              <a:off x="2910462" y="2641151"/>
              <a:ext cx="201601" cy="203009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5AAB55A-166C-4094-AC2A-8F72DE13250D}"/>
                </a:ext>
              </a:extLst>
            </p:cNvPr>
            <p:cNvSpPr/>
            <p:nvPr/>
          </p:nvSpPr>
          <p:spPr>
            <a:xfrm>
              <a:off x="2910462" y="2000404"/>
              <a:ext cx="201601" cy="203009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7805D20-124E-48F1-AB71-2422B1545BA3}"/>
                </a:ext>
              </a:extLst>
            </p:cNvPr>
            <p:cNvSpPr/>
            <p:nvPr/>
          </p:nvSpPr>
          <p:spPr>
            <a:xfrm>
              <a:off x="4886790" y="2000404"/>
              <a:ext cx="201602" cy="203009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1BB0A53-F27B-4B3D-AC1F-500AA48D530C}"/>
                </a:ext>
              </a:extLst>
            </p:cNvPr>
            <p:cNvSpPr/>
            <p:nvPr/>
          </p:nvSpPr>
          <p:spPr>
            <a:xfrm>
              <a:off x="4886790" y="2641151"/>
              <a:ext cx="201602" cy="203009"/>
            </a:xfrm>
            <a:prstGeom prst="ellipse">
              <a:avLst/>
            </a:pr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BA1CEBD-EC07-45AD-B16D-ABDC32D7B15C}"/>
              </a:ext>
            </a:extLst>
          </p:cNvPr>
          <p:cNvSpPr/>
          <p:nvPr/>
        </p:nvSpPr>
        <p:spPr bwMode="auto">
          <a:xfrm>
            <a:off x="2921000" y="2014538"/>
            <a:ext cx="201613" cy="203200"/>
          </a:xfrm>
          <a:prstGeom prst="ellipse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0FB2990-1B9C-4243-947C-20AE5B9BD66E}"/>
              </a:ext>
            </a:extLst>
          </p:cNvPr>
          <p:cNvSpPr/>
          <p:nvPr/>
        </p:nvSpPr>
        <p:spPr bwMode="auto">
          <a:xfrm>
            <a:off x="4897438" y="2014538"/>
            <a:ext cx="201612" cy="203200"/>
          </a:xfrm>
          <a:prstGeom prst="ellipse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F00D901-76F9-4DC3-B0BE-EC762DA4CFD2}"/>
              </a:ext>
            </a:extLst>
          </p:cNvPr>
          <p:cNvSpPr/>
          <p:nvPr/>
        </p:nvSpPr>
        <p:spPr bwMode="auto">
          <a:xfrm>
            <a:off x="4897438" y="2655888"/>
            <a:ext cx="201612" cy="203200"/>
          </a:xfrm>
          <a:prstGeom prst="ellipse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14305 0.000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05 0.00047 L -0.14305 0.373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1DF645-5A31-4E97-B94F-A1BD0B6F7E6B}"/>
              </a:ext>
            </a:extLst>
          </p:cNvPr>
          <p:cNvSpPr/>
          <p:nvPr/>
        </p:nvSpPr>
        <p:spPr>
          <a:xfrm>
            <a:off x="1731479" y="696913"/>
            <a:ext cx="568104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Translating Coordinates</a:t>
            </a:r>
            <a:endParaRPr lang="en-GB" sz="4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31E1FE-33F6-4003-BCAC-91409FC70FBF}"/>
              </a:ext>
            </a:extLst>
          </p:cNvPr>
          <p:cNvGraphicFramePr>
            <a:graphicFrameLocks noGrp="1"/>
          </p:cNvGraphicFramePr>
          <p:nvPr/>
        </p:nvGraphicFramePr>
        <p:xfrm>
          <a:off x="1050925" y="1473200"/>
          <a:ext cx="3956052" cy="384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29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70146" marR="70146" marT="35056" marB="350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86" name="TextBox 5">
            <a:extLst>
              <a:ext uri="{FF2B5EF4-FFF2-40B4-BE49-F238E27FC236}">
                <a16:creationId xmlns:a16="http://schemas.microsoft.com/office/drawing/2014/main" id="{483F69B5-13D1-455E-BFDB-2D9026983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487" name="TextBox 17">
            <a:extLst>
              <a:ext uri="{FF2B5EF4-FFF2-40B4-BE49-F238E27FC236}">
                <a16:creationId xmlns:a16="http://schemas.microsoft.com/office/drawing/2014/main" id="{6921CE37-7D78-483B-AA46-AB078356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31495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88" name="TextBox 20">
            <a:extLst>
              <a:ext uri="{FF2B5EF4-FFF2-40B4-BE49-F238E27FC236}">
                <a16:creationId xmlns:a16="http://schemas.microsoft.com/office/drawing/2014/main" id="{A477A594-BAFB-42DB-B43D-C06CA967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89" name="TextBox 21">
            <a:extLst>
              <a:ext uri="{FF2B5EF4-FFF2-40B4-BE49-F238E27FC236}">
                <a16:creationId xmlns:a16="http://schemas.microsoft.com/office/drawing/2014/main" id="{E340F548-5941-4145-BEE0-D461E2578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90" name="TextBox 22">
            <a:extLst>
              <a:ext uri="{FF2B5EF4-FFF2-40B4-BE49-F238E27FC236}">
                <a16:creationId xmlns:a16="http://schemas.microsoft.com/office/drawing/2014/main" id="{8E2CE95E-FD48-46B3-98A0-BD848D016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5322888"/>
            <a:ext cx="42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91" name="TextBox 23">
            <a:extLst>
              <a:ext uri="{FF2B5EF4-FFF2-40B4-BE49-F238E27FC236}">
                <a16:creationId xmlns:a16="http://schemas.microsoft.com/office/drawing/2014/main" id="{4CA0C646-D7DD-41C4-A1E0-F94E56F35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5322888"/>
            <a:ext cx="42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92" name="TextBox 24">
            <a:extLst>
              <a:ext uri="{FF2B5EF4-FFF2-40B4-BE49-F238E27FC236}">
                <a16:creationId xmlns:a16="http://schemas.microsoft.com/office/drawing/2014/main" id="{85762E5D-C553-4277-8DC4-10EEA899F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5322888"/>
            <a:ext cx="42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93" name="TextBox 25">
            <a:extLst>
              <a:ext uri="{FF2B5EF4-FFF2-40B4-BE49-F238E27FC236}">
                <a16:creationId xmlns:a16="http://schemas.microsoft.com/office/drawing/2014/main" id="{2E02EA07-B60B-4668-B678-4236494B7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459288"/>
            <a:ext cx="42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94" name="TextBox 26">
            <a:extLst>
              <a:ext uri="{FF2B5EF4-FFF2-40B4-BE49-F238E27FC236}">
                <a16:creationId xmlns:a16="http://schemas.microsoft.com/office/drawing/2014/main" id="{5056F401-58F6-4FEE-BB37-489308B2F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819525"/>
            <a:ext cx="42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95" name="TextBox 27">
            <a:extLst>
              <a:ext uri="{FF2B5EF4-FFF2-40B4-BE49-F238E27FC236}">
                <a16:creationId xmlns:a16="http://schemas.microsoft.com/office/drawing/2014/main" id="{0C955F11-C5DD-489D-AB7E-8F98CACD6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209925"/>
            <a:ext cx="42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96" name="TextBox 28">
            <a:extLst>
              <a:ext uri="{FF2B5EF4-FFF2-40B4-BE49-F238E27FC236}">
                <a16:creationId xmlns:a16="http://schemas.microsoft.com/office/drawing/2014/main" id="{EE7FEE17-B2A0-4DF9-B090-ED8939F3D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2533650"/>
            <a:ext cx="420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97" name="TextBox 29">
            <a:extLst>
              <a:ext uri="{FF2B5EF4-FFF2-40B4-BE49-F238E27FC236}">
                <a16:creationId xmlns:a16="http://schemas.microsoft.com/office/drawing/2014/main" id="{A61D8F19-E025-468F-AC6F-0B2E5C333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917700"/>
            <a:ext cx="42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98" name="TextBox 30">
            <a:extLst>
              <a:ext uri="{FF2B5EF4-FFF2-40B4-BE49-F238E27FC236}">
                <a16:creationId xmlns:a16="http://schemas.microsoft.com/office/drawing/2014/main" id="{D5A5460B-189E-4CEC-B030-9A5E8DA92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306513"/>
            <a:ext cx="42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13B508-F838-431F-BBCC-6C40BEFF10DB}"/>
              </a:ext>
            </a:extLst>
          </p:cNvPr>
          <p:cNvSpPr/>
          <p:nvPr/>
        </p:nvSpPr>
        <p:spPr>
          <a:xfrm>
            <a:off x="5168900" y="1473200"/>
            <a:ext cx="3182938" cy="900113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 maths, translation means moving an object on a grid.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8E560E-DEA2-4DE2-B647-DF6ED0A47563}"/>
              </a:ext>
            </a:extLst>
          </p:cNvPr>
          <p:cNvSpPr/>
          <p:nvPr/>
        </p:nvSpPr>
        <p:spPr>
          <a:xfrm>
            <a:off x="5168900" y="2465388"/>
            <a:ext cx="3182938" cy="963612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pc="-40" dirty="0"/>
              <a:t>The object is moved without changing the size, turning or reflecting it.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F9FB37-F210-427B-B3BD-B35F7BF70AD2}"/>
              </a:ext>
            </a:extLst>
          </p:cNvPr>
          <p:cNvSpPr/>
          <p:nvPr/>
        </p:nvSpPr>
        <p:spPr>
          <a:xfrm>
            <a:off x="5168900" y="3521075"/>
            <a:ext cx="3182938" cy="1798638"/>
          </a:xfrm>
          <a:prstGeom prst="rect">
            <a:avLst/>
          </a:prstGeom>
          <a:solidFill>
            <a:srgbClr val="C5DC46"/>
          </a:solidFill>
          <a:ln>
            <a:solidFill>
              <a:srgbClr val="C5D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translating a </a:t>
            </a:r>
            <a:r>
              <a:rPr lang="en-GB" b="1" dirty="0">
                <a:solidFill>
                  <a:schemeClr val="tx1"/>
                </a:solidFill>
              </a:rPr>
              <a:t>2D             shape</a:t>
            </a:r>
            <a:r>
              <a:rPr lang="en-GB" dirty="0">
                <a:solidFill>
                  <a:schemeClr val="tx1"/>
                </a:solidFill>
              </a:rPr>
              <a:t> on a grid we have                 to make sure that </a:t>
            </a:r>
            <a:r>
              <a:rPr lang="en-GB" b="1" dirty="0">
                <a:solidFill>
                  <a:schemeClr val="tx1"/>
                </a:solidFill>
              </a:rPr>
              <a:t>each corner</a:t>
            </a:r>
            <a:r>
              <a:rPr lang="en-GB" dirty="0">
                <a:solidFill>
                  <a:schemeClr val="tx1"/>
                </a:solidFill>
              </a:rPr>
              <a:t> of the shape is                 moved the </a:t>
            </a:r>
            <a:r>
              <a:rPr lang="en-GB" b="1" dirty="0">
                <a:solidFill>
                  <a:schemeClr val="tx1"/>
                </a:solidFill>
              </a:rPr>
              <a:t>same direction </a:t>
            </a:r>
            <a:r>
              <a:rPr lang="en-GB" dirty="0">
                <a:solidFill>
                  <a:schemeClr val="tx1"/>
                </a:solidFill>
              </a:rPr>
              <a:t>and the </a:t>
            </a:r>
            <a:r>
              <a:rPr lang="en-GB" b="1" dirty="0">
                <a:solidFill>
                  <a:schemeClr val="tx1"/>
                </a:solidFill>
              </a:rPr>
              <a:t>same number.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1AE2F4-623B-4A69-82D8-773E87C04664}"/>
              </a:ext>
            </a:extLst>
          </p:cNvPr>
          <p:cNvSpPr/>
          <p:nvPr/>
        </p:nvSpPr>
        <p:spPr>
          <a:xfrm>
            <a:off x="614363" y="5719763"/>
            <a:ext cx="79152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Click on the green parallelogram to translate it </a:t>
            </a:r>
            <a:r>
              <a:rPr lang="en-GB" b="1" dirty="0">
                <a:latin typeface="+mn-lt"/>
              </a:rPr>
              <a:t>right 1, down 2 </a:t>
            </a:r>
            <a:r>
              <a:rPr lang="en-GB" dirty="0">
                <a:latin typeface="+mn-lt"/>
              </a:rPr>
              <a:t>on the grid.</a:t>
            </a:r>
          </a:p>
        </p:txBody>
      </p:sp>
      <p:grpSp>
        <p:nvGrpSpPr>
          <p:cNvPr id="18503" name="gram">
            <a:extLst>
              <a:ext uri="{FF2B5EF4-FFF2-40B4-BE49-F238E27FC236}">
                <a16:creationId xmlns:a16="http://schemas.microsoft.com/office/drawing/2014/main" id="{E9EBA7A3-27E1-4509-8C37-D59D1897D5EC}"/>
              </a:ext>
            </a:extLst>
          </p:cNvPr>
          <p:cNvGrpSpPr>
            <a:grpSpLocks/>
          </p:cNvGrpSpPr>
          <p:nvPr/>
        </p:nvGrpSpPr>
        <p:grpSpPr bwMode="auto">
          <a:xfrm>
            <a:off x="1597025" y="2127250"/>
            <a:ext cx="1425575" cy="728663"/>
            <a:chOff x="1605756" y="2116183"/>
            <a:chExt cx="1424826" cy="728141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751A933-B844-4D0F-B410-EDEAD89020D1}"/>
                </a:ext>
              </a:extLst>
            </p:cNvPr>
            <p:cNvSpPr/>
            <p:nvPr/>
          </p:nvSpPr>
          <p:spPr>
            <a:xfrm>
              <a:off x="1697783" y="2116183"/>
              <a:ext cx="1332799" cy="626614"/>
            </a:xfrm>
            <a:custGeom>
              <a:avLst/>
              <a:gdLst>
                <a:gd name="connsiteX0" fmla="*/ 0 w 1332411"/>
                <a:gd name="connsiteY0" fmla="*/ 627017 h 627017"/>
                <a:gd name="connsiteX1" fmla="*/ 661851 w 1332411"/>
                <a:gd name="connsiteY1" fmla="*/ 627017 h 627017"/>
                <a:gd name="connsiteX2" fmla="*/ 1332411 w 1332411"/>
                <a:gd name="connsiteY2" fmla="*/ 0 h 627017"/>
                <a:gd name="connsiteX3" fmla="*/ 670560 w 1332411"/>
                <a:gd name="connsiteY3" fmla="*/ 0 h 627017"/>
                <a:gd name="connsiteX4" fmla="*/ 0 w 1332411"/>
                <a:gd name="connsiteY4" fmla="*/ 627017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411" h="627017">
                  <a:moveTo>
                    <a:pt x="0" y="627017"/>
                  </a:moveTo>
                  <a:lnTo>
                    <a:pt x="661851" y="627017"/>
                  </a:lnTo>
                  <a:lnTo>
                    <a:pt x="1332411" y="0"/>
                  </a:lnTo>
                  <a:lnTo>
                    <a:pt x="670560" y="0"/>
                  </a:lnTo>
                  <a:lnTo>
                    <a:pt x="0" y="627017"/>
                  </a:lnTo>
                  <a:close/>
                </a:path>
              </a:pathLst>
            </a:cu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3201C06-6915-49A2-BDC1-BB17C86CF3D9}"/>
                </a:ext>
              </a:extLst>
            </p:cNvPr>
            <p:cNvSpPr/>
            <p:nvPr/>
          </p:nvSpPr>
          <p:spPr>
            <a:xfrm>
              <a:off x="1605756" y="2642855"/>
              <a:ext cx="201507" cy="201469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7" name="gram">
            <a:extLst>
              <a:ext uri="{FF2B5EF4-FFF2-40B4-BE49-F238E27FC236}">
                <a16:creationId xmlns:a16="http://schemas.microsoft.com/office/drawing/2014/main" id="{E19852B5-1FF0-4DDA-818B-263BCB3CD196}"/>
              </a:ext>
            </a:extLst>
          </p:cNvPr>
          <p:cNvGrpSpPr>
            <a:grpSpLocks/>
          </p:cNvGrpSpPr>
          <p:nvPr/>
        </p:nvGrpSpPr>
        <p:grpSpPr bwMode="auto">
          <a:xfrm>
            <a:off x="1597025" y="2017713"/>
            <a:ext cx="1492250" cy="835025"/>
            <a:chOff x="1605756" y="2007281"/>
            <a:chExt cx="1492259" cy="83704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61409AB-C191-4418-A92C-511418F761B3}"/>
                </a:ext>
              </a:extLst>
            </p:cNvPr>
            <p:cNvSpPr/>
            <p:nvPr/>
          </p:nvSpPr>
          <p:spPr>
            <a:xfrm>
              <a:off x="1697832" y="2115492"/>
              <a:ext cx="1333508" cy="626987"/>
            </a:xfrm>
            <a:custGeom>
              <a:avLst/>
              <a:gdLst>
                <a:gd name="connsiteX0" fmla="*/ 0 w 1332411"/>
                <a:gd name="connsiteY0" fmla="*/ 627017 h 627017"/>
                <a:gd name="connsiteX1" fmla="*/ 661851 w 1332411"/>
                <a:gd name="connsiteY1" fmla="*/ 627017 h 627017"/>
                <a:gd name="connsiteX2" fmla="*/ 1332411 w 1332411"/>
                <a:gd name="connsiteY2" fmla="*/ 0 h 627017"/>
                <a:gd name="connsiteX3" fmla="*/ 670560 w 1332411"/>
                <a:gd name="connsiteY3" fmla="*/ 0 h 627017"/>
                <a:gd name="connsiteX4" fmla="*/ 0 w 1332411"/>
                <a:gd name="connsiteY4" fmla="*/ 627017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411" h="627017">
                  <a:moveTo>
                    <a:pt x="0" y="627017"/>
                  </a:moveTo>
                  <a:lnTo>
                    <a:pt x="661851" y="627017"/>
                  </a:lnTo>
                  <a:lnTo>
                    <a:pt x="1332411" y="0"/>
                  </a:lnTo>
                  <a:lnTo>
                    <a:pt x="670560" y="0"/>
                  </a:lnTo>
                  <a:lnTo>
                    <a:pt x="0" y="627017"/>
                  </a:lnTo>
                  <a:close/>
                </a:path>
              </a:pathLst>
            </a:custGeom>
            <a:solidFill>
              <a:srgbClr val="C5DC46"/>
            </a:solidFill>
            <a:ln>
              <a:solidFill>
                <a:srgbClr val="C5DC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E337C2-0B28-4E2D-9BCD-3797E5B57982}"/>
                </a:ext>
              </a:extLst>
            </p:cNvPr>
            <p:cNvSpPr/>
            <p:nvPr/>
          </p:nvSpPr>
          <p:spPr>
            <a:xfrm>
              <a:off x="1605756" y="2642224"/>
              <a:ext cx="201614" cy="202100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475778F-3E8D-400F-A251-9E514B706F04}"/>
                </a:ext>
              </a:extLst>
            </p:cNvPr>
            <p:cNvSpPr/>
            <p:nvPr/>
          </p:nvSpPr>
          <p:spPr>
            <a:xfrm>
              <a:off x="2243935" y="2642224"/>
              <a:ext cx="201614" cy="202100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446A43F-B649-4016-9367-817613D403FD}"/>
                </a:ext>
              </a:extLst>
            </p:cNvPr>
            <p:cNvSpPr/>
            <p:nvPr/>
          </p:nvSpPr>
          <p:spPr>
            <a:xfrm>
              <a:off x="2262985" y="2007281"/>
              <a:ext cx="201614" cy="202099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58A1F7E-B369-4669-A23F-95081E060FF2}"/>
                </a:ext>
              </a:extLst>
            </p:cNvPr>
            <p:cNvSpPr/>
            <p:nvPr/>
          </p:nvSpPr>
          <p:spPr>
            <a:xfrm>
              <a:off x="2896402" y="2007281"/>
              <a:ext cx="201613" cy="202099"/>
            </a:xfrm>
            <a:prstGeom prst="ellipse">
              <a:avLst/>
            </a:prstGeom>
            <a:solidFill>
              <a:srgbClr val="605BB8"/>
            </a:solidFill>
            <a:ln>
              <a:solidFill>
                <a:srgbClr val="605B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2259B63F-397C-40A2-8593-A762CF0FA4AC}"/>
              </a:ext>
            </a:extLst>
          </p:cNvPr>
          <p:cNvSpPr/>
          <p:nvPr/>
        </p:nvSpPr>
        <p:spPr bwMode="auto">
          <a:xfrm>
            <a:off x="2244725" y="2636838"/>
            <a:ext cx="201613" cy="201612"/>
          </a:xfrm>
          <a:prstGeom prst="ellips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7A2B22F-F229-46D3-B05A-93594BA0D574}"/>
              </a:ext>
            </a:extLst>
          </p:cNvPr>
          <p:cNvSpPr/>
          <p:nvPr/>
        </p:nvSpPr>
        <p:spPr bwMode="auto">
          <a:xfrm>
            <a:off x="2263775" y="2001838"/>
            <a:ext cx="201613" cy="201612"/>
          </a:xfrm>
          <a:prstGeom prst="ellips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2A2C9D8-AF48-472D-8FBA-EBCB8FFD87D7}"/>
              </a:ext>
            </a:extLst>
          </p:cNvPr>
          <p:cNvSpPr/>
          <p:nvPr/>
        </p:nvSpPr>
        <p:spPr bwMode="auto">
          <a:xfrm>
            <a:off x="2897188" y="2001838"/>
            <a:ext cx="201612" cy="201612"/>
          </a:xfrm>
          <a:prstGeom prst="ellipse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7796 -0.003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9 -0.00115 L 0.07466 0.185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6A4103-B950-4EAA-B91A-B80567B778B0}"/>
              </a:ext>
            </a:extLst>
          </p:cNvPr>
          <p:cNvSpPr/>
          <p:nvPr/>
        </p:nvSpPr>
        <p:spPr>
          <a:xfrm>
            <a:off x="1926244" y="696913"/>
            <a:ext cx="5291513" cy="1231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2D Shape Translations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Match 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E34F71-6B7E-4DA6-9198-3906243AB603}"/>
              </a:ext>
            </a:extLst>
          </p:cNvPr>
          <p:cNvSpPr/>
          <p:nvPr/>
        </p:nvSpPr>
        <p:spPr>
          <a:xfrm>
            <a:off x="755650" y="1989138"/>
            <a:ext cx="7596188" cy="4103687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0DA524-E32A-476A-8307-96839E08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3278188"/>
            <a:ext cx="3832225" cy="27098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88BB21-B284-4513-89B6-B59EC5245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2133600"/>
            <a:ext cx="3832225" cy="2708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462" name="object 12">
            <a:extLst>
              <a:ext uri="{FF2B5EF4-FFF2-40B4-BE49-F238E27FC236}">
                <a16:creationId xmlns:a16="http://schemas.microsoft.com/office/drawing/2014/main" id="{4EF607AB-B210-4927-BBBF-E6B3285D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4032250"/>
            <a:ext cx="3575050" cy="20701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573B18-94BD-47A0-8E74-7C95270D7E78}"/>
              </a:ext>
            </a:extLst>
          </p:cNvPr>
          <p:cNvSpPr/>
          <p:nvPr/>
        </p:nvSpPr>
        <p:spPr>
          <a:xfrm>
            <a:off x="1038225" y="2408238"/>
            <a:ext cx="28257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Work together in your group to match the translation descriptions to the correct grid.</a:t>
            </a:r>
          </a:p>
        </p:txBody>
      </p:sp>
      <p:pic>
        <p:nvPicPr>
          <p:cNvPr id="19464" name="Group Work">
            <a:extLst>
              <a:ext uri="{FF2B5EF4-FFF2-40B4-BE49-F238E27FC236}">
                <a16:creationId xmlns:a16="http://schemas.microsoft.com/office/drawing/2014/main" id="{122D9DF2-8C0A-41B3-A14B-CD8F647B1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A1BEE6-BCD1-4D27-B707-E0EB15D90420}"/>
              </a:ext>
            </a:extLst>
          </p:cNvPr>
          <p:cNvSpPr/>
          <p:nvPr/>
        </p:nvSpPr>
        <p:spPr>
          <a:xfrm>
            <a:off x="1369402" y="833438"/>
            <a:ext cx="6363923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600" b="1" dirty="0"/>
              <a:t>2D Shape Translations Match Up Answers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C74E08-7DBC-4566-8E96-2A8978941170}"/>
              </a:ext>
            </a:extLst>
          </p:cNvPr>
          <p:cNvSpPr/>
          <p:nvPr/>
        </p:nvSpPr>
        <p:spPr>
          <a:xfrm>
            <a:off x="774700" y="3286125"/>
            <a:ext cx="1779588" cy="352425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Up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0B13CD-0A76-4498-AF68-B82909344642}"/>
              </a:ext>
            </a:extLst>
          </p:cNvPr>
          <p:cNvSpPr/>
          <p:nvPr/>
        </p:nvSpPr>
        <p:spPr>
          <a:xfrm>
            <a:off x="2711450" y="3286125"/>
            <a:ext cx="1779588" cy="352425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Down 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8C82C9-DC05-487F-BED9-56FCEB10B7EF}"/>
              </a:ext>
            </a:extLst>
          </p:cNvPr>
          <p:cNvSpPr/>
          <p:nvPr/>
        </p:nvSpPr>
        <p:spPr>
          <a:xfrm>
            <a:off x="4652963" y="3286125"/>
            <a:ext cx="1779587" cy="352425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Left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C7A792-44E5-4771-BEF5-4DEC45E1FFF4}"/>
              </a:ext>
            </a:extLst>
          </p:cNvPr>
          <p:cNvSpPr/>
          <p:nvPr/>
        </p:nvSpPr>
        <p:spPr>
          <a:xfrm>
            <a:off x="6589713" y="3286125"/>
            <a:ext cx="1779587" cy="352425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Right 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40FA3F-F5FB-447D-B543-314BC0D60F98}"/>
              </a:ext>
            </a:extLst>
          </p:cNvPr>
          <p:cNvSpPr/>
          <p:nvPr/>
        </p:nvSpPr>
        <p:spPr>
          <a:xfrm>
            <a:off x="760413" y="5711825"/>
            <a:ext cx="1779587" cy="352425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Left 2, Up 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02CE85-A6F2-43D0-899E-39B06986F3A4}"/>
              </a:ext>
            </a:extLst>
          </p:cNvPr>
          <p:cNvSpPr/>
          <p:nvPr/>
        </p:nvSpPr>
        <p:spPr>
          <a:xfrm>
            <a:off x="2697163" y="5707063"/>
            <a:ext cx="1779587" cy="350837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Right 1, Up 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19FDD7-7C2C-4E67-8273-68C5295F1DD2}"/>
              </a:ext>
            </a:extLst>
          </p:cNvPr>
          <p:cNvSpPr/>
          <p:nvPr/>
        </p:nvSpPr>
        <p:spPr>
          <a:xfrm>
            <a:off x="4652963" y="5711825"/>
            <a:ext cx="1779587" cy="352425"/>
          </a:xfrm>
          <a:prstGeom prst="rect">
            <a:avLst/>
          </a:prstGeom>
          <a:solidFill>
            <a:srgbClr val="25BDBE"/>
          </a:solidFill>
          <a:ln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Left 3, Down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195E1-B415-42D8-BA37-1FE234F3D0C1}"/>
              </a:ext>
            </a:extLst>
          </p:cNvPr>
          <p:cNvSpPr/>
          <p:nvPr/>
        </p:nvSpPr>
        <p:spPr>
          <a:xfrm>
            <a:off x="6599238" y="5707063"/>
            <a:ext cx="1779587" cy="350837"/>
          </a:xfrm>
          <a:prstGeom prst="rect">
            <a:avLst/>
          </a:prstGeom>
          <a:solidFill>
            <a:srgbClr val="605BB8"/>
          </a:solidFill>
          <a:ln>
            <a:solidFill>
              <a:srgbClr val="605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-60" dirty="0"/>
              <a:t>Right 4, Down 2</a:t>
            </a:r>
          </a:p>
        </p:txBody>
      </p:sp>
      <p:pic>
        <p:nvPicPr>
          <p:cNvPr id="20491" name="Picture 1">
            <a:extLst>
              <a:ext uri="{FF2B5EF4-FFF2-40B4-BE49-F238E27FC236}">
                <a16:creationId xmlns:a16="http://schemas.microsoft.com/office/drawing/2014/main" id="{32F03113-D5E1-4F52-A19D-C2445E90E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2444" r="68341" b="52477"/>
          <a:stretch>
            <a:fillRect/>
          </a:stretch>
        </p:blipFill>
        <p:spPr bwMode="auto">
          <a:xfrm>
            <a:off x="774700" y="1393825"/>
            <a:ext cx="17859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0">
            <a:extLst>
              <a:ext uri="{FF2B5EF4-FFF2-40B4-BE49-F238E27FC236}">
                <a16:creationId xmlns:a16="http://schemas.microsoft.com/office/drawing/2014/main" id="{970E134E-9FD1-4E2D-8D49-C6486E4DB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444" r="35069" b="52477"/>
          <a:stretch>
            <a:fillRect/>
          </a:stretch>
        </p:blipFill>
        <p:spPr bwMode="auto">
          <a:xfrm>
            <a:off x="2708275" y="1393825"/>
            <a:ext cx="17859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1">
            <a:extLst>
              <a:ext uri="{FF2B5EF4-FFF2-40B4-BE49-F238E27FC236}">
                <a16:creationId xmlns:a16="http://schemas.microsoft.com/office/drawing/2014/main" id="{86927480-92F7-47E4-9F58-73D5AAA39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1" t="2444" r="1799" b="52477"/>
          <a:stretch>
            <a:fillRect/>
          </a:stretch>
        </p:blipFill>
        <p:spPr bwMode="auto">
          <a:xfrm>
            <a:off x="4649788" y="1393825"/>
            <a:ext cx="17859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30">
            <a:extLst>
              <a:ext uri="{FF2B5EF4-FFF2-40B4-BE49-F238E27FC236}">
                <a16:creationId xmlns:a16="http://schemas.microsoft.com/office/drawing/2014/main" id="{D87C6CFE-A4F8-4BA0-B2EE-CB588FF15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52603" r="68275" b="2319"/>
          <a:stretch>
            <a:fillRect/>
          </a:stretch>
        </p:blipFill>
        <p:spPr bwMode="auto">
          <a:xfrm>
            <a:off x="6583363" y="1393825"/>
            <a:ext cx="17859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31">
            <a:extLst>
              <a:ext uri="{FF2B5EF4-FFF2-40B4-BE49-F238E27FC236}">
                <a16:creationId xmlns:a16="http://schemas.microsoft.com/office/drawing/2014/main" id="{1D162067-BA75-4CF8-AFF4-E1BBAC659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6" t="52190" r="34924" b="2731"/>
          <a:stretch>
            <a:fillRect/>
          </a:stretch>
        </p:blipFill>
        <p:spPr bwMode="auto">
          <a:xfrm>
            <a:off x="774700" y="3805238"/>
            <a:ext cx="17859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32">
            <a:extLst>
              <a:ext uri="{FF2B5EF4-FFF2-40B4-BE49-F238E27FC236}">
                <a16:creationId xmlns:a16="http://schemas.microsoft.com/office/drawing/2014/main" id="{9EA1FA6D-5F41-46F7-877F-DEF8F6147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7" t="52190" r="1653" b="2731"/>
          <a:stretch>
            <a:fillRect/>
          </a:stretch>
        </p:blipFill>
        <p:spPr bwMode="auto">
          <a:xfrm>
            <a:off x="2700338" y="3805238"/>
            <a:ext cx="17859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">
            <a:extLst>
              <a:ext uri="{FF2B5EF4-FFF2-40B4-BE49-F238E27FC236}">
                <a16:creationId xmlns:a16="http://schemas.microsoft.com/office/drawing/2014/main" id="{DADB3D86-EEF5-4F2C-BDB2-620CE5CB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344" r="68286" b="52391"/>
          <a:stretch>
            <a:fillRect/>
          </a:stretch>
        </p:blipFill>
        <p:spPr bwMode="auto">
          <a:xfrm>
            <a:off x="4648200" y="3805238"/>
            <a:ext cx="178435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3">
            <a:extLst>
              <a:ext uri="{FF2B5EF4-FFF2-40B4-BE49-F238E27FC236}">
                <a16:creationId xmlns:a16="http://schemas.microsoft.com/office/drawing/2014/main" id="{24541A9B-D2C6-4BA2-A625-23C397E68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0" t="2344" r="34920" b="52391"/>
          <a:stretch>
            <a:fillRect/>
          </a:stretch>
        </p:blipFill>
        <p:spPr bwMode="auto">
          <a:xfrm>
            <a:off x="6599238" y="3805238"/>
            <a:ext cx="178435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Group Work">
            <a:extLst>
              <a:ext uri="{FF2B5EF4-FFF2-40B4-BE49-F238E27FC236}">
                <a16:creationId xmlns:a16="http://schemas.microsoft.com/office/drawing/2014/main" id="{1046F79C-4D1D-4009-A79A-992E647A1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1092</TotalTime>
  <Words>727</Words>
  <Application>Microsoft Office PowerPoint</Application>
  <PresentationFormat>On-screen Show (4:3)</PresentationFormat>
  <Paragraphs>194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Sassoon Infant Md</vt:lpstr>
      <vt:lpstr>Tuffy</vt:lpstr>
      <vt:lpstr>Twinkl SemiBold</vt:lpstr>
      <vt:lpstr>Twinkl</vt:lpstr>
      <vt:lpstr>Sassoon Infant Rg</vt:lpstr>
      <vt:lpstr>Arial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Translation Quiz Click on the rectangle. How has it been translated?</vt:lpstr>
      <vt:lpstr>Translation Quiz Click on the rectangle. How has it been translated?</vt:lpstr>
      <vt:lpstr>Translation Quiz Click on the rectangle. How has it been translated?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Staff</cp:lastModifiedBy>
  <cp:revision>96</cp:revision>
  <dcterms:created xsi:type="dcterms:W3CDTF">2016-09-27T11:04:03Z</dcterms:created>
  <dcterms:modified xsi:type="dcterms:W3CDTF">2020-06-19T13:39:42Z</dcterms:modified>
</cp:coreProperties>
</file>