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60" r:id="rId2"/>
    <p:sldId id="261" r:id="rId3"/>
    <p:sldId id="262" r:id="rId4"/>
    <p:sldId id="263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81" r:id="rId16"/>
    <p:sldId id="268" r:id="rId17"/>
    <p:sldId id="264" r:id="rId18"/>
  </p:sldIdLst>
  <p:sldSz cx="9144000" cy="6858000" type="screen4x3"/>
  <p:notesSz cx="6858000" cy="9144000"/>
  <p:embeddedFontLst>
    <p:embeddedFont>
      <p:font typeface="Twinkl SemiBold" charset="0"/>
      <p:bold r:id="rId19"/>
    </p:embeddedFont>
    <p:embeddedFont>
      <p:font typeface="Sassoon Infant Rg" panose="02000503030000020003" charset="0"/>
      <p:regular r:id="rId20"/>
      <p:bold r:id="rId21"/>
    </p:embeddedFont>
    <p:embeddedFont>
      <p:font typeface="Sassoon Infant Md" panose="02000603050000020003" charset="0"/>
      <p:regular r:id="rId22"/>
    </p:embeddedFont>
    <p:embeddedFont>
      <p:font typeface="Tuffy-TTF" panose="020B0603060100000000" charset="0"/>
      <p:regular r:id="rId23"/>
      <p:bold r:id="rId24"/>
      <p:italic r:id="rId25"/>
      <p:boldItalic r:id="rId26"/>
    </p:embeddedFont>
    <p:embeddedFont>
      <p:font typeface="Tuffy" panose="020B0603060100000000" charset="0"/>
      <p:regular r:id="rId27"/>
      <p:bold r:id="rId28"/>
      <p:italic r:id="rId29"/>
      <p:boldItalic r:id="rId30"/>
    </p:embeddedFont>
    <p:embeddedFont>
      <p:font typeface="Twinkl" panose="020B0604020202020204" charset="0"/>
      <p:regular r:id="rId31"/>
      <p:bold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17" userDrawn="1">
          <p15:clr>
            <a:srgbClr val="A4A3A4"/>
          </p15:clr>
        </p15:guide>
        <p15:guide id="4" pos="476" userDrawn="1">
          <p15:clr>
            <a:srgbClr val="A4A3A4"/>
          </p15:clr>
        </p15:guide>
        <p15:guide id="5" pos="5284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orient="horz" pos="482" userDrawn="1">
          <p15:clr>
            <a:srgbClr val="A4A3A4"/>
          </p15:clr>
        </p15:guide>
        <p15:guide id="9" orient="horz" pos="3997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F80"/>
    <a:srgbClr val="009285"/>
    <a:srgbClr val="00BCAA"/>
    <a:srgbClr val="F18117"/>
    <a:srgbClr val="FAB003"/>
    <a:srgbClr val="00AC9C"/>
    <a:srgbClr val="B9D16E"/>
    <a:srgbClr val="E622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26" d="100"/>
          <a:sy n="126" d="100"/>
        </p:scale>
        <p:origin x="1176" y="114"/>
      </p:cViewPr>
      <p:guideLst>
        <p:guide orient="horz" pos="2160"/>
        <p:guide pos="2880"/>
        <p:guide pos="317"/>
        <p:guide pos="476"/>
        <p:guide pos="5284"/>
        <p:guide pos="5443"/>
        <p:guide orient="horz" pos="323"/>
        <p:guide orient="horz" pos="482"/>
        <p:guide orient="horz" pos="3997"/>
        <p:guide orient="horz"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28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78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3805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69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1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7031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Whole Cla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089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Individual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50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ai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25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Talking Partne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26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Group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126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38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291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491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1C1C1C"/>
          </a:solidFill>
          <a:latin typeface="Twinkl" pitchFamily="2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dirty="0">
                <a:solidFill>
                  <a:srgbClr val="FFFFFF"/>
                </a:solidFill>
                <a:latin typeface="Tuffy" panose="020B0603060100000000" pitchFamily="34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rgbClr val="E62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4" name="TextBox 10"/>
          <p:cNvSpPr txBox="1">
            <a:spLocks noChangeArrowheads="1"/>
          </p:cNvSpPr>
          <p:nvPr/>
        </p:nvSpPr>
        <p:spPr bwMode="auto">
          <a:xfrm>
            <a:off x="1498600" y="6464300"/>
            <a:ext cx="61388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800" b="1" dirty="0">
                <a:solidFill>
                  <a:srgbClr val="FFFFFF"/>
                </a:solidFill>
                <a:latin typeface="Tuffy-TTF" panose="020B0603060100000000" pitchFamily="34" charset="0"/>
                <a:cs typeface="Arial" panose="020B0604020202020204" pitchFamily="34" charset="0"/>
              </a:rPr>
              <a:t>Maths </a:t>
            </a:r>
            <a:r>
              <a:rPr lang="en-GB" altLang="en-US" sz="800" dirty="0">
                <a:solidFill>
                  <a:srgbClr val="FFFFFF"/>
                </a:solidFill>
                <a:latin typeface="Tuffy-TTF" panose="020B0603060100000000" pitchFamily="34" charset="0"/>
                <a:cs typeface="Arial" panose="020B0604020202020204" pitchFamily="34" charset="0"/>
              </a:rPr>
              <a:t>| Year 2 | Statistics | Lesson 1 of 6: Birthdays</a:t>
            </a:r>
          </a:p>
        </p:txBody>
      </p:sp>
      <p:sp>
        <p:nvSpPr>
          <p:cNvPr id="17415" name="Title 17"/>
          <p:cNvSpPr>
            <a:spLocks noGrp="1"/>
          </p:cNvSpPr>
          <p:nvPr>
            <p:ph type="title"/>
          </p:nvPr>
        </p:nvSpPr>
        <p:spPr>
          <a:xfrm>
            <a:off x="461963" y="2359025"/>
            <a:ext cx="8221662" cy="655638"/>
          </a:xfrm>
        </p:spPr>
        <p:txBody>
          <a:bodyPr/>
          <a:lstStyle/>
          <a:p>
            <a:pPr eaLnBrk="1" hangingPunct="1"/>
            <a:r>
              <a:rPr lang="en-GB" altLang="en-US" sz="5400" dirty="0"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Maths</a:t>
            </a:r>
            <a:endParaRPr lang="en-GB" altLang="en-US" sz="5400" b="0" dirty="0">
              <a:latin typeface="Tuffy-TTF" panose="020B0603060100000000" pitchFamily="34" charset="0"/>
              <a:ea typeface="Tuffy" panose="020B0603060100000000" pitchFamily="34" charset="0"/>
              <a:cs typeface="Arial" panose="020B0604020202020204" pitchFamily="34" charset="0"/>
            </a:endParaRPr>
          </a:p>
        </p:txBody>
      </p:sp>
      <p:sp>
        <p:nvSpPr>
          <p:cNvPr id="17416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Tuffy-TTF" panose="020B0603060100000000" pitchFamily="34" charset="0"/>
                <a:cs typeface="Arial" panose="020B0604020202020204" pitchFamily="34" charset="0"/>
              </a:rPr>
              <a:t>Statistics</a:t>
            </a:r>
          </a:p>
        </p:txBody>
      </p:sp>
      <p:pic>
        <p:nvPicPr>
          <p:cNvPr id="1741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48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151899" y="2239371"/>
            <a:ext cx="3816349" cy="3853454"/>
          </a:xfrm>
          <a:prstGeom prst="rect">
            <a:avLst/>
          </a:prstGeom>
          <a:solidFill>
            <a:srgbClr val="F18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422648" y="697112"/>
            <a:ext cx="2298706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Birthdays</a:t>
            </a:r>
            <a:endParaRPr lang="en-GB" sz="4000" b="1" dirty="0">
              <a:latin typeface="Twinkl" pitchFamily="2" charset="0"/>
            </a:endParaRPr>
          </a:p>
        </p:txBody>
      </p:sp>
      <p:pic>
        <p:nvPicPr>
          <p:cNvPr id="72" name="Talking Partner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00" y="615600"/>
            <a:ext cx="864000" cy="864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002" y="2310248"/>
            <a:ext cx="3124141" cy="371316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043940" y="1381404"/>
            <a:ext cx="7330440" cy="992446"/>
            <a:chOff x="1307506" y="1381404"/>
            <a:chExt cx="6792494" cy="992446"/>
          </a:xfrm>
        </p:grpSpPr>
        <p:sp>
          <p:nvSpPr>
            <p:cNvPr id="4" name="Rounded Rectangle 3"/>
            <p:cNvSpPr/>
            <p:nvPr/>
          </p:nvSpPr>
          <p:spPr>
            <a:xfrm>
              <a:off x="1452785" y="1502365"/>
              <a:ext cx="6647215" cy="616047"/>
            </a:xfrm>
            <a:prstGeom prst="roundRect">
              <a:avLst/>
            </a:prstGeom>
            <a:solidFill>
              <a:srgbClr val="00B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What is the most common month </a:t>
              </a:r>
              <a:r>
                <a:rPr lang="en-GB" dirty="0" smtClean="0"/>
                <a:t>to have</a:t>
              </a:r>
              <a:r>
                <a:rPr lang="en-GB" dirty="0"/>
                <a:t/>
              </a:r>
              <a:br>
                <a:rPr lang="en-GB" dirty="0"/>
              </a:br>
              <a:r>
                <a:rPr lang="en-GB" dirty="0" smtClean="0"/>
                <a:t>a </a:t>
              </a:r>
              <a:r>
                <a:rPr lang="en-GB" dirty="0"/>
                <a:t>birthday in </a:t>
              </a:r>
              <a:r>
                <a:rPr lang="en-GB" dirty="0" smtClean="0"/>
                <a:t>the Year 3 class? (on the sheet provided)</a:t>
              </a:r>
              <a:endParaRPr lang="en-GB" dirty="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307506" y="1381404"/>
              <a:ext cx="857967" cy="992446"/>
              <a:chOff x="905854" y="1312665"/>
              <a:chExt cx="857967" cy="992446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905854" y="1312665"/>
                <a:ext cx="857967" cy="857967"/>
              </a:xfrm>
              <a:prstGeom prst="ellipse">
                <a:avLst/>
              </a:prstGeom>
              <a:solidFill>
                <a:srgbClr val="0092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  </a:t>
                </a:r>
                <a:endParaRPr lang="en-GB" dirty="0"/>
              </a:p>
            </p:txBody>
          </p:sp>
          <p:sp>
            <p:nvSpPr>
              <p:cNvPr id="73" name="Rectangle 72"/>
              <p:cNvSpPr/>
              <p:nvPr/>
            </p:nvSpPr>
            <p:spPr>
              <a:xfrm rot="21008096">
                <a:off x="1061203" y="1381781"/>
                <a:ext cx="369222" cy="92333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GB" altLang="en-US" sz="6000" dirty="0">
                    <a:solidFill>
                      <a:srgbClr val="00BCAA"/>
                    </a:solidFill>
                    <a:latin typeface="Twinkl" pitchFamily="2" charset="0"/>
                  </a:rPr>
                  <a:t>?</a:t>
                </a:r>
                <a:endParaRPr lang="en-GB" sz="6000" dirty="0">
                  <a:solidFill>
                    <a:srgbClr val="00BCAA"/>
                  </a:solidFill>
                  <a:latin typeface="Twinkl" pitchFamily="2" charset="0"/>
                </a:endParaRPr>
              </a:p>
            </p:txBody>
          </p:sp>
        </p:grpSp>
      </p:grpSp>
      <p:sp>
        <p:nvSpPr>
          <p:cNvPr id="14" name="Oval 13"/>
          <p:cNvSpPr/>
          <p:nvPr/>
        </p:nvSpPr>
        <p:spPr>
          <a:xfrm>
            <a:off x="950062" y="2319988"/>
            <a:ext cx="2499035" cy="2499035"/>
          </a:xfrm>
          <a:prstGeom prst="ellipse">
            <a:avLst/>
          </a:prstGeom>
          <a:solidFill>
            <a:srgbClr val="FAB00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How can we find out the answer to this question?</a:t>
            </a:r>
          </a:p>
        </p:txBody>
      </p:sp>
      <p:sp>
        <p:nvSpPr>
          <p:cNvPr id="117" name="Oval 116"/>
          <p:cNvSpPr/>
          <p:nvPr/>
        </p:nvSpPr>
        <p:spPr>
          <a:xfrm>
            <a:off x="2897084" y="3429000"/>
            <a:ext cx="2499035" cy="2499035"/>
          </a:xfrm>
          <a:prstGeom prst="ellipse">
            <a:avLst/>
          </a:prstGeom>
          <a:solidFill>
            <a:srgbClr val="FDCF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Most common means the one that happens the most often.</a:t>
            </a:r>
          </a:p>
        </p:txBody>
      </p:sp>
    </p:spTree>
    <p:extLst>
      <p:ext uri="{BB962C8B-B14F-4D97-AF65-F5344CB8AC3E}">
        <p14:creationId xmlns:p14="http://schemas.microsoft.com/office/powerpoint/2010/main" val="207339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39537"/>
          <a:stretch/>
        </p:blipFill>
        <p:spPr>
          <a:xfrm>
            <a:off x="1682245" y="2615902"/>
            <a:ext cx="5779509" cy="349445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22648" y="697112"/>
            <a:ext cx="2298706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Birthdays</a:t>
            </a:r>
            <a:endParaRPr lang="en-GB" sz="4000" b="1" dirty="0">
              <a:latin typeface="Twinkl" pitchFamily="2" charset="0"/>
            </a:endParaRPr>
          </a:p>
        </p:txBody>
      </p:sp>
      <p:pic>
        <p:nvPicPr>
          <p:cNvPr id="72" name="Talking Partner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00" y="615600"/>
            <a:ext cx="864000" cy="864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175754" y="1800417"/>
            <a:ext cx="6810744" cy="923330"/>
            <a:chOff x="1307506" y="1348723"/>
            <a:chExt cx="6810744" cy="923330"/>
          </a:xfrm>
        </p:grpSpPr>
        <p:sp>
          <p:nvSpPr>
            <p:cNvPr id="4" name="Rounded Rectangle 3"/>
            <p:cNvSpPr/>
            <p:nvPr/>
          </p:nvSpPr>
          <p:spPr>
            <a:xfrm>
              <a:off x="1471035" y="1542576"/>
              <a:ext cx="6647215" cy="601629"/>
            </a:xfrm>
            <a:prstGeom prst="roundRect">
              <a:avLst/>
            </a:prstGeom>
            <a:solidFill>
              <a:srgbClr val="00B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 You will need to look at the lis</a:t>
              </a:r>
              <a:r>
                <a:rPr lang="en-GB" dirty="0" smtClean="0"/>
                <a:t>t of children’s names.</a:t>
              </a:r>
              <a:endParaRPr lang="en-GB" dirty="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307506" y="1348723"/>
              <a:ext cx="857967" cy="923330"/>
              <a:chOff x="905854" y="1279984"/>
              <a:chExt cx="857967" cy="923330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905854" y="1312665"/>
                <a:ext cx="857967" cy="857967"/>
              </a:xfrm>
              <a:prstGeom prst="ellipse">
                <a:avLst/>
              </a:prstGeom>
              <a:solidFill>
                <a:srgbClr val="0092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Rectangle 72"/>
              <p:cNvSpPr/>
              <p:nvPr/>
            </p:nvSpPr>
            <p:spPr>
              <a:xfrm rot="21008096">
                <a:off x="1145683" y="1279984"/>
                <a:ext cx="378309" cy="92333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GB" altLang="en-US" sz="6000" dirty="0">
                    <a:solidFill>
                      <a:srgbClr val="00BCAA"/>
                    </a:solidFill>
                    <a:latin typeface="Twinkl" pitchFamily="2" charset="0"/>
                  </a:rPr>
                  <a:t>?</a:t>
                </a:r>
                <a:endParaRPr lang="en-GB" sz="6000" dirty="0">
                  <a:solidFill>
                    <a:srgbClr val="00BCAA"/>
                  </a:solidFill>
                  <a:latin typeface="Twinkl" pitchFamily="2" charset="0"/>
                </a:endParaRPr>
              </a:p>
            </p:txBody>
          </p:sp>
        </p:grpSp>
      </p:grpSp>
      <p:sp>
        <p:nvSpPr>
          <p:cNvPr id="6" name="Rectangle 5"/>
          <p:cNvSpPr/>
          <p:nvPr/>
        </p:nvSpPr>
        <p:spPr>
          <a:xfrm>
            <a:off x="755650" y="1431085"/>
            <a:ext cx="7632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To find out the answer to the question, we need to collect information.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811" y="2748917"/>
            <a:ext cx="4922378" cy="336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2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96"/>
          <a:stretch/>
        </p:blipFill>
        <p:spPr>
          <a:xfrm>
            <a:off x="755650" y="2195835"/>
            <a:ext cx="7632700" cy="38969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22087" y="697112"/>
            <a:ext cx="289983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Tally Charts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9230" y="1431085"/>
            <a:ext cx="6465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We are going to use a five bar gate tally to show how many people have their birthday in each month.</a:t>
            </a:r>
          </a:p>
        </p:txBody>
      </p:sp>
      <p:pic>
        <p:nvPicPr>
          <p:cNvPr id="13" name="Whole Cla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19"/>
          <a:stretch/>
        </p:blipFill>
        <p:spPr>
          <a:xfrm>
            <a:off x="3909968" y="2295085"/>
            <a:ext cx="4478382" cy="3797739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539293" y="2690870"/>
            <a:ext cx="2904519" cy="2904519"/>
          </a:xfrm>
          <a:prstGeom prst="ellipse">
            <a:avLst/>
          </a:prstGeom>
          <a:solidFill>
            <a:srgbClr val="FAB00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This is called a </a:t>
            </a:r>
            <a:r>
              <a:rPr lang="en-GB" sz="2800" b="1" dirty="0">
                <a:solidFill>
                  <a:schemeClr val="tx1"/>
                </a:solidFill>
              </a:rPr>
              <a:t>tally chart</a:t>
            </a:r>
            <a:r>
              <a:rPr lang="en-GB" sz="2800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3005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22087" y="697112"/>
            <a:ext cx="289983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Tally Charts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9230" y="1431085"/>
            <a:ext cx="6465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A tally chart is a way of organising information. </a:t>
            </a:r>
          </a:p>
        </p:txBody>
      </p:sp>
      <p:pic>
        <p:nvPicPr>
          <p:cNvPr id="13" name="Whole Clas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81448" y="1886464"/>
            <a:ext cx="3492843" cy="2487415"/>
          </a:xfrm>
          <a:prstGeom prst="roundRect">
            <a:avLst>
              <a:gd name="adj" fmla="val 4925"/>
            </a:avLst>
          </a:prstGeom>
          <a:solidFill>
            <a:schemeClr val="bg1"/>
          </a:solidFill>
          <a:ln w="28575">
            <a:solidFill>
              <a:srgbClr val="00BC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881448" y="4506097"/>
            <a:ext cx="3492843" cy="1586728"/>
          </a:xfrm>
          <a:prstGeom prst="roundRect">
            <a:avLst>
              <a:gd name="adj" fmla="val 4925"/>
            </a:avLst>
          </a:prstGeom>
          <a:solidFill>
            <a:schemeClr val="bg1"/>
          </a:solidFill>
          <a:ln w="28575">
            <a:solidFill>
              <a:srgbClr val="00BC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048263" y="1973171"/>
            <a:ext cx="31592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For each thing we are trying to count, we draw a line.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241618"/>
              </p:ext>
            </p:extLst>
          </p:nvPr>
        </p:nvGraphicFramePr>
        <p:xfrm>
          <a:off x="1449857" y="2697480"/>
          <a:ext cx="235602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0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8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5626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F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626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F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626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F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626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F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2776905" y="2746581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/>
          <p:cNvGrpSpPr/>
          <p:nvPr/>
        </p:nvGrpSpPr>
        <p:grpSpPr>
          <a:xfrm>
            <a:off x="2765960" y="3112828"/>
            <a:ext cx="64293" cy="271117"/>
            <a:chOff x="4178811" y="2801709"/>
            <a:chExt cx="341870" cy="1441621"/>
          </a:xfrm>
          <a:solidFill>
            <a:schemeClr val="tx1"/>
          </a:solidFill>
        </p:grpSpPr>
        <p:sp>
          <p:nvSpPr>
            <p:cNvPr id="22" name="Rectangle 21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755035" y="3479075"/>
            <a:ext cx="105348" cy="271117"/>
            <a:chOff x="4178811" y="2801709"/>
            <a:chExt cx="560172" cy="1441621"/>
          </a:xfrm>
          <a:solidFill>
            <a:schemeClr val="tx1"/>
          </a:solidFill>
        </p:grpSpPr>
        <p:sp>
          <p:nvSpPr>
            <p:cNvPr id="28" name="Rectangle 27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744108" y="3845322"/>
            <a:ext cx="146403" cy="271117"/>
            <a:chOff x="4178811" y="2801709"/>
            <a:chExt cx="778474" cy="1441621"/>
          </a:xfrm>
          <a:solidFill>
            <a:schemeClr val="tx1"/>
          </a:solidFill>
        </p:grpSpPr>
        <p:sp>
          <p:nvSpPr>
            <p:cNvPr id="34" name="Rectangle 33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987303" y="4543313"/>
            <a:ext cx="3325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When you reach number 5, draw a line across the first 4. 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977546"/>
              </p:ext>
            </p:extLst>
          </p:nvPr>
        </p:nvGraphicFramePr>
        <p:xfrm>
          <a:off x="1339230" y="5338841"/>
          <a:ext cx="235602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0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8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5626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F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2589266" y="5383756"/>
            <a:ext cx="271117" cy="271117"/>
            <a:chOff x="3857983" y="2801709"/>
            <a:chExt cx="1441621" cy="1441621"/>
          </a:xfrm>
          <a:solidFill>
            <a:schemeClr val="tx1"/>
          </a:solidFill>
        </p:grpSpPr>
        <p:sp>
          <p:nvSpPr>
            <p:cNvPr id="40" name="Rectangle 39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/>
            <p:cNvSpPr/>
            <p:nvPr/>
          </p:nvSpPr>
          <p:spPr>
            <a:xfrm rot="2700000">
              <a:off x="4517010" y="2830285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7" name="Rounded Rectangle 46"/>
          <p:cNvSpPr/>
          <p:nvPr/>
        </p:nvSpPr>
        <p:spPr>
          <a:xfrm>
            <a:off x="4676208" y="1872140"/>
            <a:ext cx="3492843" cy="4220685"/>
          </a:xfrm>
          <a:prstGeom prst="roundRect">
            <a:avLst>
              <a:gd name="adj" fmla="val 4925"/>
            </a:avLst>
          </a:prstGeom>
          <a:solidFill>
            <a:schemeClr val="bg1"/>
          </a:solidFill>
          <a:ln w="28575">
            <a:solidFill>
              <a:srgbClr val="00BC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4826213" y="1965597"/>
            <a:ext cx="31592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Then, we carry on making another group of 5. </a:t>
            </a:r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630574"/>
              </p:ext>
            </p:extLst>
          </p:nvPr>
        </p:nvGraphicFramePr>
        <p:xfrm>
          <a:off x="4818259" y="2720533"/>
          <a:ext cx="317512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3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3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3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9997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F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F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F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997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F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F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F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997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F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F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F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997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F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F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F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997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F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F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F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C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0" name="Rectangle 49"/>
          <p:cNvSpPr/>
          <p:nvPr/>
        </p:nvSpPr>
        <p:spPr>
          <a:xfrm>
            <a:off x="5701339" y="2750449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1" name="Group 50"/>
          <p:cNvGrpSpPr/>
          <p:nvPr/>
        </p:nvGrpSpPr>
        <p:grpSpPr>
          <a:xfrm>
            <a:off x="5693815" y="3130171"/>
            <a:ext cx="64293" cy="271117"/>
            <a:chOff x="4178811" y="2801709"/>
            <a:chExt cx="341870" cy="1441621"/>
          </a:xfrm>
          <a:solidFill>
            <a:schemeClr val="tx1"/>
          </a:solidFill>
        </p:grpSpPr>
        <p:sp>
          <p:nvSpPr>
            <p:cNvPr id="52" name="Rectangle 51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693814" y="3501101"/>
            <a:ext cx="105348" cy="271117"/>
            <a:chOff x="4178811" y="2801709"/>
            <a:chExt cx="560172" cy="1441621"/>
          </a:xfrm>
          <a:solidFill>
            <a:schemeClr val="tx1"/>
          </a:solidFill>
        </p:grpSpPr>
        <p:sp>
          <p:nvSpPr>
            <p:cNvPr id="55" name="Rectangle 54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693614" y="3869959"/>
            <a:ext cx="146403" cy="271117"/>
            <a:chOff x="4178811" y="2801709"/>
            <a:chExt cx="778474" cy="1441621"/>
          </a:xfrm>
          <a:solidFill>
            <a:schemeClr val="tx1"/>
          </a:solidFill>
        </p:grpSpPr>
        <p:sp>
          <p:nvSpPr>
            <p:cNvPr id="59" name="Rectangle 58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640165" y="4234980"/>
            <a:ext cx="271117" cy="271117"/>
            <a:chOff x="3857983" y="2801709"/>
            <a:chExt cx="1441621" cy="1441621"/>
          </a:xfrm>
          <a:solidFill>
            <a:schemeClr val="tx1"/>
          </a:solidFill>
        </p:grpSpPr>
        <p:sp>
          <p:nvSpPr>
            <p:cNvPr id="64" name="Rectangle 63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ctangle 67"/>
            <p:cNvSpPr/>
            <p:nvPr/>
          </p:nvSpPr>
          <p:spPr>
            <a:xfrm rot="2700000">
              <a:off x="4517010" y="2830285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7209634" y="2769441"/>
            <a:ext cx="271117" cy="271117"/>
            <a:chOff x="3857983" y="2801709"/>
            <a:chExt cx="1441621" cy="1441621"/>
          </a:xfrm>
          <a:solidFill>
            <a:schemeClr val="tx1"/>
          </a:solidFill>
        </p:grpSpPr>
        <p:sp>
          <p:nvSpPr>
            <p:cNvPr id="70" name="Rectangle 69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/>
            <p:cNvSpPr/>
            <p:nvPr/>
          </p:nvSpPr>
          <p:spPr>
            <a:xfrm rot="2700000">
              <a:off x="4517010" y="2830285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209633" y="3130171"/>
            <a:ext cx="271117" cy="271117"/>
            <a:chOff x="3857983" y="2801709"/>
            <a:chExt cx="1441621" cy="1441621"/>
          </a:xfrm>
          <a:solidFill>
            <a:schemeClr val="tx1"/>
          </a:solidFill>
        </p:grpSpPr>
        <p:sp>
          <p:nvSpPr>
            <p:cNvPr id="76" name="Rectangle 75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Rectangle 79"/>
            <p:cNvSpPr/>
            <p:nvPr/>
          </p:nvSpPr>
          <p:spPr>
            <a:xfrm rot="2700000">
              <a:off x="4517010" y="2830285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7209632" y="3490901"/>
            <a:ext cx="271117" cy="271117"/>
            <a:chOff x="3857983" y="2801709"/>
            <a:chExt cx="1441621" cy="1441621"/>
          </a:xfrm>
          <a:solidFill>
            <a:schemeClr val="tx1"/>
          </a:solidFill>
        </p:grpSpPr>
        <p:sp>
          <p:nvSpPr>
            <p:cNvPr id="82" name="Rectangle 81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Rectangle 85"/>
            <p:cNvSpPr/>
            <p:nvPr/>
          </p:nvSpPr>
          <p:spPr>
            <a:xfrm rot="2700000">
              <a:off x="4517010" y="2830285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7209631" y="3866871"/>
            <a:ext cx="271117" cy="271117"/>
            <a:chOff x="3857983" y="2801709"/>
            <a:chExt cx="1441621" cy="1441621"/>
          </a:xfrm>
          <a:solidFill>
            <a:schemeClr val="tx1"/>
          </a:solidFill>
        </p:grpSpPr>
        <p:sp>
          <p:nvSpPr>
            <p:cNvPr id="88" name="Rectangle 87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Rectangle 91"/>
            <p:cNvSpPr/>
            <p:nvPr/>
          </p:nvSpPr>
          <p:spPr>
            <a:xfrm rot="2700000">
              <a:off x="4517010" y="2830285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7209630" y="4227601"/>
            <a:ext cx="271117" cy="271117"/>
            <a:chOff x="3857983" y="2801709"/>
            <a:chExt cx="1441621" cy="1441621"/>
          </a:xfrm>
          <a:solidFill>
            <a:schemeClr val="tx1"/>
          </a:solidFill>
        </p:grpSpPr>
        <p:sp>
          <p:nvSpPr>
            <p:cNvPr id="94" name="Rectangle 93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Rectangle 97"/>
            <p:cNvSpPr/>
            <p:nvPr/>
          </p:nvSpPr>
          <p:spPr>
            <a:xfrm rot="2700000">
              <a:off x="4517010" y="2830285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7438004" y="4223109"/>
            <a:ext cx="271117" cy="271117"/>
            <a:chOff x="3857983" y="2801709"/>
            <a:chExt cx="1441621" cy="1441621"/>
          </a:xfrm>
          <a:solidFill>
            <a:schemeClr val="tx1"/>
          </a:solidFill>
        </p:grpSpPr>
        <p:sp>
          <p:nvSpPr>
            <p:cNvPr id="100" name="Rectangle 99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Rectangle 103"/>
            <p:cNvSpPr/>
            <p:nvPr/>
          </p:nvSpPr>
          <p:spPr>
            <a:xfrm rot="2700000">
              <a:off x="4517010" y="2830285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5" name="Rectangle 104"/>
          <p:cNvSpPr/>
          <p:nvPr/>
        </p:nvSpPr>
        <p:spPr>
          <a:xfrm>
            <a:off x="7498340" y="2758568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6" name="Group 105"/>
          <p:cNvGrpSpPr/>
          <p:nvPr/>
        </p:nvGrpSpPr>
        <p:grpSpPr>
          <a:xfrm>
            <a:off x="7490816" y="3123050"/>
            <a:ext cx="64293" cy="271117"/>
            <a:chOff x="4178811" y="2801709"/>
            <a:chExt cx="341870" cy="1441621"/>
          </a:xfrm>
          <a:solidFill>
            <a:schemeClr val="tx1"/>
          </a:solidFill>
        </p:grpSpPr>
        <p:sp>
          <p:nvSpPr>
            <p:cNvPr id="107" name="Rectangle 106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7490815" y="3493980"/>
            <a:ext cx="105348" cy="271117"/>
            <a:chOff x="4178811" y="2801709"/>
            <a:chExt cx="560172" cy="1441621"/>
          </a:xfrm>
          <a:solidFill>
            <a:schemeClr val="tx1"/>
          </a:solidFill>
        </p:grpSpPr>
        <p:sp>
          <p:nvSpPr>
            <p:cNvPr id="110" name="Rectangle 109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7490615" y="3862838"/>
            <a:ext cx="146403" cy="271117"/>
            <a:chOff x="4178811" y="2801709"/>
            <a:chExt cx="778474" cy="1441621"/>
          </a:xfrm>
          <a:solidFill>
            <a:schemeClr val="tx1"/>
          </a:solidFill>
        </p:grpSpPr>
        <p:sp>
          <p:nvSpPr>
            <p:cNvPr id="114" name="Rectangle 113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Oval 10"/>
          <p:cNvSpPr/>
          <p:nvPr/>
        </p:nvSpPr>
        <p:spPr>
          <a:xfrm>
            <a:off x="746346" y="1823974"/>
            <a:ext cx="380941" cy="380941"/>
          </a:xfrm>
          <a:prstGeom prst="ellipse">
            <a:avLst/>
          </a:prstGeom>
          <a:solidFill>
            <a:srgbClr val="F18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8" name="Oval 117"/>
          <p:cNvSpPr/>
          <p:nvPr/>
        </p:nvSpPr>
        <p:spPr>
          <a:xfrm>
            <a:off x="743905" y="4422410"/>
            <a:ext cx="380941" cy="380941"/>
          </a:xfrm>
          <a:prstGeom prst="ellipse">
            <a:avLst/>
          </a:prstGeom>
          <a:solidFill>
            <a:srgbClr val="F18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19" name="Oval 118"/>
          <p:cNvSpPr/>
          <p:nvPr/>
        </p:nvSpPr>
        <p:spPr>
          <a:xfrm>
            <a:off x="4555328" y="1800417"/>
            <a:ext cx="380941" cy="380941"/>
          </a:xfrm>
          <a:prstGeom prst="ellipse">
            <a:avLst/>
          </a:prstGeom>
          <a:solidFill>
            <a:srgbClr val="F18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701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Table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820330"/>
              </p:ext>
            </p:extLst>
          </p:nvPr>
        </p:nvGraphicFramePr>
        <p:xfrm>
          <a:off x="1704234" y="1421783"/>
          <a:ext cx="5397322" cy="4671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0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7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9311">
                <a:tc>
                  <a:txBody>
                    <a:bodyPr/>
                    <a:lstStyle/>
                    <a:p>
                      <a:r>
                        <a:rPr lang="en-GB" sz="1600" dirty="0"/>
                        <a:t>Month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8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Tally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311">
                <a:tc>
                  <a:txBody>
                    <a:bodyPr/>
                    <a:lstStyle/>
                    <a:p>
                      <a:r>
                        <a:rPr lang="en-GB" sz="1600" dirty="0"/>
                        <a:t>January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F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311">
                <a:tc>
                  <a:txBody>
                    <a:bodyPr/>
                    <a:lstStyle/>
                    <a:p>
                      <a:r>
                        <a:rPr lang="en-GB" sz="1600" dirty="0"/>
                        <a:t>February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F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311">
                <a:tc>
                  <a:txBody>
                    <a:bodyPr/>
                    <a:lstStyle/>
                    <a:p>
                      <a:r>
                        <a:rPr lang="en-GB" sz="1600" dirty="0"/>
                        <a:t>March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F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311">
                <a:tc>
                  <a:txBody>
                    <a:bodyPr/>
                    <a:lstStyle/>
                    <a:p>
                      <a:r>
                        <a:rPr lang="en-GB" sz="1600" dirty="0"/>
                        <a:t>April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F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311">
                <a:tc>
                  <a:txBody>
                    <a:bodyPr/>
                    <a:lstStyle/>
                    <a:p>
                      <a:r>
                        <a:rPr lang="en-GB" sz="1600" dirty="0"/>
                        <a:t>May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F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311">
                <a:tc>
                  <a:txBody>
                    <a:bodyPr/>
                    <a:lstStyle/>
                    <a:p>
                      <a:r>
                        <a:rPr lang="en-GB" sz="1600" dirty="0"/>
                        <a:t>June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F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311">
                <a:tc>
                  <a:txBody>
                    <a:bodyPr/>
                    <a:lstStyle/>
                    <a:p>
                      <a:r>
                        <a:rPr lang="en-GB" sz="1600" dirty="0"/>
                        <a:t>July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F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311">
                <a:tc>
                  <a:txBody>
                    <a:bodyPr/>
                    <a:lstStyle/>
                    <a:p>
                      <a:r>
                        <a:rPr lang="en-GB" sz="1600" dirty="0"/>
                        <a:t>August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F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9311">
                <a:tc>
                  <a:txBody>
                    <a:bodyPr/>
                    <a:lstStyle/>
                    <a:p>
                      <a:r>
                        <a:rPr lang="en-GB" sz="1600" dirty="0"/>
                        <a:t>September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F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311">
                <a:tc>
                  <a:txBody>
                    <a:bodyPr/>
                    <a:lstStyle/>
                    <a:p>
                      <a:r>
                        <a:rPr lang="en-GB" sz="1600" dirty="0"/>
                        <a:t>October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F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9311">
                <a:tc>
                  <a:txBody>
                    <a:bodyPr/>
                    <a:lstStyle/>
                    <a:p>
                      <a:r>
                        <a:rPr lang="en-GB" sz="1600" dirty="0"/>
                        <a:t>November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F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9311">
                <a:tc>
                  <a:txBody>
                    <a:bodyPr/>
                    <a:lstStyle/>
                    <a:p>
                      <a:r>
                        <a:rPr lang="en-GB" sz="1600" dirty="0"/>
                        <a:t>December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F8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122087" y="697112"/>
            <a:ext cx="2899833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Tally Charts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2" name="January"/>
          <p:cNvSpPr/>
          <p:nvPr/>
        </p:nvSpPr>
        <p:spPr>
          <a:xfrm>
            <a:off x="7157109" y="1794617"/>
            <a:ext cx="341832" cy="341832"/>
          </a:xfrm>
          <a:prstGeom prst="ellipse">
            <a:avLst/>
          </a:prstGeom>
          <a:solidFill>
            <a:srgbClr val="00B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+</a:t>
            </a:r>
          </a:p>
        </p:txBody>
      </p:sp>
      <p:sp>
        <p:nvSpPr>
          <p:cNvPr id="122" name="February"/>
          <p:cNvSpPr/>
          <p:nvPr/>
        </p:nvSpPr>
        <p:spPr>
          <a:xfrm>
            <a:off x="7157109" y="2153541"/>
            <a:ext cx="341832" cy="341832"/>
          </a:xfrm>
          <a:prstGeom prst="ellipse">
            <a:avLst/>
          </a:prstGeom>
          <a:solidFill>
            <a:srgbClr val="00B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+</a:t>
            </a:r>
          </a:p>
        </p:txBody>
      </p:sp>
      <p:sp>
        <p:nvSpPr>
          <p:cNvPr id="123" name="March"/>
          <p:cNvSpPr/>
          <p:nvPr/>
        </p:nvSpPr>
        <p:spPr>
          <a:xfrm>
            <a:off x="7157109" y="2512465"/>
            <a:ext cx="341832" cy="341832"/>
          </a:xfrm>
          <a:prstGeom prst="ellipse">
            <a:avLst/>
          </a:prstGeom>
          <a:solidFill>
            <a:srgbClr val="00B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+</a:t>
            </a:r>
          </a:p>
        </p:txBody>
      </p:sp>
      <p:sp>
        <p:nvSpPr>
          <p:cNvPr id="124" name="April"/>
          <p:cNvSpPr/>
          <p:nvPr/>
        </p:nvSpPr>
        <p:spPr>
          <a:xfrm>
            <a:off x="7157109" y="2871389"/>
            <a:ext cx="341832" cy="341832"/>
          </a:xfrm>
          <a:prstGeom prst="ellipse">
            <a:avLst/>
          </a:prstGeom>
          <a:solidFill>
            <a:srgbClr val="00B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+</a:t>
            </a:r>
          </a:p>
        </p:txBody>
      </p:sp>
      <p:sp>
        <p:nvSpPr>
          <p:cNvPr id="125" name="May"/>
          <p:cNvSpPr/>
          <p:nvPr/>
        </p:nvSpPr>
        <p:spPr>
          <a:xfrm>
            <a:off x="7157109" y="3230313"/>
            <a:ext cx="341832" cy="341832"/>
          </a:xfrm>
          <a:prstGeom prst="ellipse">
            <a:avLst/>
          </a:prstGeom>
          <a:solidFill>
            <a:srgbClr val="00B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+</a:t>
            </a:r>
          </a:p>
        </p:txBody>
      </p:sp>
      <p:sp>
        <p:nvSpPr>
          <p:cNvPr id="126" name="June"/>
          <p:cNvSpPr/>
          <p:nvPr/>
        </p:nvSpPr>
        <p:spPr>
          <a:xfrm>
            <a:off x="7157109" y="3589237"/>
            <a:ext cx="341832" cy="341832"/>
          </a:xfrm>
          <a:prstGeom prst="ellipse">
            <a:avLst/>
          </a:prstGeom>
          <a:solidFill>
            <a:srgbClr val="00B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+</a:t>
            </a:r>
          </a:p>
        </p:txBody>
      </p:sp>
      <p:sp>
        <p:nvSpPr>
          <p:cNvPr id="127" name="July"/>
          <p:cNvSpPr/>
          <p:nvPr/>
        </p:nvSpPr>
        <p:spPr>
          <a:xfrm>
            <a:off x="7157109" y="3948161"/>
            <a:ext cx="341832" cy="341832"/>
          </a:xfrm>
          <a:prstGeom prst="ellipse">
            <a:avLst/>
          </a:prstGeom>
          <a:solidFill>
            <a:srgbClr val="00B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+</a:t>
            </a:r>
          </a:p>
        </p:txBody>
      </p:sp>
      <p:sp>
        <p:nvSpPr>
          <p:cNvPr id="128" name="August"/>
          <p:cNvSpPr/>
          <p:nvPr/>
        </p:nvSpPr>
        <p:spPr>
          <a:xfrm>
            <a:off x="7157109" y="4307085"/>
            <a:ext cx="341832" cy="341832"/>
          </a:xfrm>
          <a:prstGeom prst="ellipse">
            <a:avLst/>
          </a:prstGeom>
          <a:solidFill>
            <a:srgbClr val="00B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+</a:t>
            </a:r>
          </a:p>
        </p:txBody>
      </p:sp>
      <p:sp>
        <p:nvSpPr>
          <p:cNvPr id="129" name="September"/>
          <p:cNvSpPr/>
          <p:nvPr/>
        </p:nvSpPr>
        <p:spPr>
          <a:xfrm>
            <a:off x="7157109" y="4666009"/>
            <a:ext cx="341832" cy="341832"/>
          </a:xfrm>
          <a:prstGeom prst="ellipse">
            <a:avLst/>
          </a:prstGeom>
          <a:solidFill>
            <a:srgbClr val="00B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+</a:t>
            </a:r>
          </a:p>
        </p:txBody>
      </p:sp>
      <p:sp>
        <p:nvSpPr>
          <p:cNvPr id="130" name="October"/>
          <p:cNvSpPr/>
          <p:nvPr/>
        </p:nvSpPr>
        <p:spPr>
          <a:xfrm>
            <a:off x="7157109" y="5024933"/>
            <a:ext cx="341832" cy="341832"/>
          </a:xfrm>
          <a:prstGeom prst="ellipse">
            <a:avLst/>
          </a:prstGeom>
          <a:solidFill>
            <a:srgbClr val="00B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+</a:t>
            </a:r>
          </a:p>
        </p:txBody>
      </p:sp>
      <p:sp>
        <p:nvSpPr>
          <p:cNvPr id="131" name="November"/>
          <p:cNvSpPr/>
          <p:nvPr/>
        </p:nvSpPr>
        <p:spPr>
          <a:xfrm>
            <a:off x="7157109" y="5383857"/>
            <a:ext cx="341832" cy="341832"/>
          </a:xfrm>
          <a:prstGeom prst="ellipse">
            <a:avLst/>
          </a:prstGeom>
          <a:solidFill>
            <a:srgbClr val="00B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+</a:t>
            </a:r>
          </a:p>
        </p:txBody>
      </p:sp>
      <p:sp>
        <p:nvSpPr>
          <p:cNvPr id="132" name="December"/>
          <p:cNvSpPr/>
          <p:nvPr/>
        </p:nvSpPr>
        <p:spPr>
          <a:xfrm>
            <a:off x="7157109" y="5742781"/>
            <a:ext cx="341832" cy="341832"/>
          </a:xfrm>
          <a:prstGeom prst="ellipse">
            <a:avLst/>
          </a:prstGeom>
          <a:solidFill>
            <a:srgbClr val="00B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+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3081766" y="1829974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Rectangle 133"/>
          <p:cNvSpPr/>
          <p:nvPr/>
        </p:nvSpPr>
        <p:spPr>
          <a:xfrm>
            <a:off x="3124496" y="1829974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Rectangle 134"/>
          <p:cNvSpPr/>
          <p:nvPr/>
        </p:nvSpPr>
        <p:spPr>
          <a:xfrm>
            <a:off x="3167226" y="1829974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Rectangle 135"/>
          <p:cNvSpPr/>
          <p:nvPr/>
        </p:nvSpPr>
        <p:spPr>
          <a:xfrm>
            <a:off x="3209956" y="1829974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Rectangle 137"/>
          <p:cNvSpPr/>
          <p:nvPr/>
        </p:nvSpPr>
        <p:spPr>
          <a:xfrm rot="2700000">
            <a:off x="3155606" y="1829973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Rectangle 138"/>
          <p:cNvSpPr/>
          <p:nvPr/>
        </p:nvSpPr>
        <p:spPr>
          <a:xfrm>
            <a:off x="3345461" y="1829974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Rectangle 139"/>
          <p:cNvSpPr/>
          <p:nvPr/>
        </p:nvSpPr>
        <p:spPr>
          <a:xfrm>
            <a:off x="3388191" y="1829974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Rectangle 140"/>
          <p:cNvSpPr/>
          <p:nvPr/>
        </p:nvSpPr>
        <p:spPr>
          <a:xfrm>
            <a:off x="3430921" y="1829974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Rectangle 141"/>
          <p:cNvSpPr/>
          <p:nvPr/>
        </p:nvSpPr>
        <p:spPr>
          <a:xfrm>
            <a:off x="3473651" y="1829974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Rectangle 142"/>
          <p:cNvSpPr/>
          <p:nvPr/>
        </p:nvSpPr>
        <p:spPr>
          <a:xfrm rot="2700000">
            <a:off x="3419301" y="1829973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Rectangle 143"/>
          <p:cNvSpPr/>
          <p:nvPr/>
        </p:nvSpPr>
        <p:spPr>
          <a:xfrm>
            <a:off x="3609156" y="1829974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Rectangle 144"/>
          <p:cNvSpPr/>
          <p:nvPr/>
        </p:nvSpPr>
        <p:spPr>
          <a:xfrm>
            <a:off x="3651886" y="1829974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Rectangle 145"/>
          <p:cNvSpPr/>
          <p:nvPr/>
        </p:nvSpPr>
        <p:spPr>
          <a:xfrm>
            <a:off x="3694616" y="1829974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Rectangle 146"/>
          <p:cNvSpPr/>
          <p:nvPr/>
        </p:nvSpPr>
        <p:spPr>
          <a:xfrm>
            <a:off x="3737346" y="1829974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Rectangle 147"/>
          <p:cNvSpPr/>
          <p:nvPr/>
        </p:nvSpPr>
        <p:spPr>
          <a:xfrm rot="2700000">
            <a:off x="3682996" y="1829973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4" name="Rectangle 163"/>
          <p:cNvSpPr/>
          <p:nvPr/>
        </p:nvSpPr>
        <p:spPr>
          <a:xfrm>
            <a:off x="3081766" y="2178721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5" name="Rectangle 164"/>
          <p:cNvSpPr/>
          <p:nvPr/>
        </p:nvSpPr>
        <p:spPr>
          <a:xfrm>
            <a:off x="3124496" y="2178721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6" name="Rectangle 165"/>
          <p:cNvSpPr/>
          <p:nvPr/>
        </p:nvSpPr>
        <p:spPr>
          <a:xfrm>
            <a:off x="3167226" y="2178721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Rectangle 166"/>
          <p:cNvSpPr/>
          <p:nvPr/>
        </p:nvSpPr>
        <p:spPr>
          <a:xfrm>
            <a:off x="3209956" y="2178721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8" name="Rectangle 167"/>
          <p:cNvSpPr/>
          <p:nvPr/>
        </p:nvSpPr>
        <p:spPr>
          <a:xfrm rot="2700000">
            <a:off x="3155606" y="2178720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9" name="Rectangle 168"/>
          <p:cNvSpPr/>
          <p:nvPr/>
        </p:nvSpPr>
        <p:spPr>
          <a:xfrm>
            <a:off x="3345461" y="2178721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0" name="Rectangle 169"/>
          <p:cNvSpPr/>
          <p:nvPr/>
        </p:nvSpPr>
        <p:spPr>
          <a:xfrm>
            <a:off x="3388191" y="2178721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1" name="Rectangle 170"/>
          <p:cNvSpPr/>
          <p:nvPr/>
        </p:nvSpPr>
        <p:spPr>
          <a:xfrm>
            <a:off x="3430921" y="2178721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2" name="Rectangle 171"/>
          <p:cNvSpPr/>
          <p:nvPr/>
        </p:nvSpPr>
        <p:spPr>
          <a:xfrm>
            <a:off x="3473651" y="2178721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3" name="Rectangle 172"/>
          <p:cNvSpPr/>
          <p:nvPr/>
        </p:nvSpPr>
        <p:spPr>
          <a:xfrm rot="2700000">
            <a:off x="3419301" y="2178720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" name="Rectangle 173"/>
          <p:cNvSpPr/>
          <p:nvPr/>
        </p:nvSpPr>
        <p:spPr>
          <a:xfrm>
            <a:off x="3609156" y="2178721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Rectangle 174"/>
          <p:cNvSpPr/>
          <p:nvPr/>
        </p:nvSpPr>
        <p:spPr>
          <a:xfrm>
            <a:off x="3651886" y="2178721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Rectangle 175"/>
          <p:cNvSpPr/>
          <p:nvPr/>
        </p:nvSpPr>
        <p:spPr>
          <a:xfrm>
            <a:off x="3694616" y="2178721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7" name="Rectangle 176"/>
          <p:cNvSpPr/>
          <p:nvPr/>
        </p:nvSpPr>
        <p:spPr>
          <a:xfrm>
            <a:off x="3737346" y="2178721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8" name="Rectangle 177"/>
          <p:cNvSpPr/>
          <p:nvPr/>
        </p:nvSpPr>
        <p:spPr>
          <a:xfrm rot="2700000">
            <a:off x="3682996" y="2178720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Rectangle 178"/>
          <p:cNvSpPr/>
          <p:nvPr/>
        </p:nvSpPr>
        <p:spPr>
          <a:xfrm>
            <a:off x="3081766" y="2535088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Rectangle 179"/>
          <p:cNvSpPr/>
          <p:nvPr/>
        </p:nvSpPr>
        <p:spPr>
          <a:xfrm>
            <a:off x="3124496" y="2535088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Rectangle 180"/>
          <p:cNvSpPr/>
          <p:nvPr/>
        </p:nvSpPr>
        <p:spPr>
          <a:xfrm>
            <a:off x="3167226" y="2535088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Rectangle 181"/>
          <p:cNvSpPr/>
          <p:nvPr/>
        </p:nvSpPr>
        <p:spPr>
          <a:xfrm>
            <a:off x="3209956" y="2535088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Rectangle 182"/>
          <p:cNvSpPr/>
          <p:nvPr/>
        </p:nvSpPr>
        <p:spPr>
          <a:xfrm rot="2700000">
            <a:off x="3155606" y="2535087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" name="Rectangle 183"/>
          <p:cNvSpPr/>
          <p:nvPr/>
        </p:nvSpPr>
        <p:spPr>
          <a:xfrm>
            <a:off x="3345461" y="2535088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5" name="Rectangle 184"/>
          <p:cNvSpPr/>
          <p:nvPr/>
        </p:nvSpPr>
        <p:spPr>
          <a:xfrm>
            <a:off x="3388191" y="2535088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6" name="Rectangle 185"/>
          <p:cNvSpPr/>
          <p:nvPr/>
        </p:nvSpPr>
        <p:spPr>
          <a:xfrm>
            <a:off x="3430921" y="2535088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7" name="Rectangle 186"/>
          <p:cNvSpPr/>
          <p:nvPr/>
        </p:nvSpPr>
        <p:spPr>
          <a:xfrm>
            <a:off x="3473651" y="2535088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8" name="Rectangle 187"/>
          <p:cNvSpPr/>
          <p:nvPr/>
        </p:nvSpPr>
        <p:spPr>
          <a:xfrm rot="2700000">
            <a:off x="3419301" y="2535087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9" name="Rectangle 188"/>
          <p:cNvSpPr/>
          <p:nvPr/>
        </p:nvSpPr>
        <p:spPr>
          <a:xfrm>
            <a:off x="3609156" y="2535088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0" name="Rectangle 189"/>
          <p:cNvSpPr/>
          <p:nvPr/>
        </p:nvSpPr>
        <p:spPr>
          <a:xfrm>
            <a:off x="3651886" y="2535088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1" name="Rectangle 190"/>
          <p:cNvSpPr/>
          <p:nvPr/>
        </p:nvSpPr>
        <p:spPr>
          <a:xfrm>
            <a:off x="3694616" y="2535088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2" name="Rectangle 191"/>
          <p:cNvSpPr/>
          <p:nvPr/>
        </p:nvSpPr>
        <p:spPr>
          <a:xfrm>
            <a:off x="3737346" y="2535088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Rectangle 192"/>
          <p:cNvSpPr/>
          <p:nvPr/>
        </p:nvSpPr>
        <p:spPr>
          <a:xfrm rot="2700000">
            <a:off x="3682996" y="2535087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Rectangle 193"/>
          <p:cNvSpPr/>
          <p:nvPr/>
        </p:nvSpPr>
        <p:spPr>
          <a:xfrm>
            <a:off x="3081766" y="2891455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Rectangle 194"/>
          <p:cNvSpPr/>
          <p:nvPr/>
        </p:nvSpPr>
        <p:spPr>
          <a:xfrm>
            <a:off x="3124496" y="2891455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6" name="Rectangle 195"/>
          <p:cNvSpPr/>
          <p:nvPr/>
        </p:nvSpPr>
        <p:spPr>
          <a:xfrm>
            <a:off x="3167226" y="2891455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7" name="Rectangle 196"/>
          <p:cNvSpPr/>
          <p:nvPr/>
        </p:nvSpPr>
        <p:spPr>
          <a:xfrm>
            <a:off x="3209956" y="2891455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8" name="Rectangle 197"/>
          <p:cNvSpPr/>
          <p:nvPr/>
        </p:nvSpPr>
        <p:spPr>
          <a:xfrm rot="2700000">
            <a:off x="3155606" y="2891454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9" name="Rectangle 198"/>
          <p:cNvSpPr/>
          <p:nvPr/>
        </p:nvSpPr>
        <p:spPr>
          <a:xfrm>
            <a:off x="3345461" y="2891455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0" name="Rectangle 199"/>
          <p:cNvSpPr/>
          <p:nvPr/>
        </p:nvSpPr>
        <p:spPr>
          <a:xfrm>
            <a:off x="3388191" y="2891455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1" name="Rectangle 200"/>
          <p:cNvSpPr/>
          <p:nvPr/>
        </p:nvSpPr>
        <p:spPr>
          <a:xfrm>
            <a:off x="3430921" y="2891455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2" name="Rectangle 201"/>
          <p:cNvSpPr/>
          <p:nvPr/>
        </p:nvSpPr>
        <p:spPr>
          <a:xfrm>
            <a:off x="3473651" y="2891455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3" name="Rectangle 202"/>
          <p:cNvSpPr/>
          <p:nvPr/>
        </p:nvSpPr>
        <p:spPr>
          <a:xfrm rot="2700000">
            <a:off x="3419301" y="2891454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4" name="Rectangle 203"/>
          <p:cNvSpPr/>
          <p:nvPr/>
        </p:nvSpPr>
        <p:spPr>
          <a:xfrm>
            <a:off x="3609156" y="2891455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" name="Rectangle 204"/>
          <p:cNvSpPr/>
          <p:nvPr/>
        </p:nvSpPr>
        <p:spPr>
          <a:xfrm>
            <a:off x="3651886" y="2891455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" name="Rectangle 205"/>
          <p:cNvSpPr/>
          <p:nvPr/>
        </p:nvSpPr>
        <p:spPr>
          <a:xfrm>
            <a:off x="3694616" y="2891455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7" name="Rectangle 206"/>
          <p:cNvSpPr/>
          <p:nvPr/>
        </p:nvSpPr>
        <p:spPr>
          <a:xfrm>
            <a:off x="3737346" y="2891455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8" name="Rectangle 207"/>
          <p:cNvSpPr/>
          <p:nvPr/>
        </p:nvSpPr>
        <p:spPr>
          <a:xfrm rot="2700000">
            <a:off x="3682996" y="2891454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9" name="Rectangle 208"/>
          <p:cNvSpPr/>
          <p:nvPr/>
        </p:nvSpPr>
        <p:spPr>
          <a:xfrm>
            <a:off x="3081766" y="3255442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0" name="Rectangle 209"/>
          <p:cNvSpPr/>
          <p:nvPr/>
        </p:nvSpPr>
        <p:spPr>
          <a:xfrm>
            <a:off x="3124496" y="3255442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1" name="Rectangle 210"/>
          <p:cNvSpPr/>
          <p:nvPr/>
        </p:nvSpPr>
        <p:spPr>
          <a:xfrm>
            <a:off x="3167226" y="3255442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2" name="Rectangle 211"/>
          <p:cNvSpPr/>
          <p:nvPr/>
        </p:nvSpPr>
        <p:spPr>
          <a:xfrm>
            <a:off x="3209956" y="3255442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3" name="Rectangle 212"/>
          <p:cNvSpPr/>
          <p:nvPr/>
        </p:nvSpPr>
        <p:spPr>
          <a:xfrm rot="2700000">
            <a:off x="3155606" y="3255441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4" name="Rectangle 213"/>
          <p:cNvSpPr/>
          <p:nvPr/>
        </p:nvSpPr>
        <p:spPr>
          <a:xfrm>
            <a:off x="3345461" y="3255442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5" name="Rectangle 214"/>
          <p:cNvSpPr/>
          <p:nvPr/>
        </p:nvSpPr>
        <p:spPr>
          <a:xfrm>
            <a:off x="3388191" y="3255442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6" name="Rectangle 215"/>
          <p:cNvSpPr/>
          <p:nvPr/>
        </p:nvSpPr>
        <p:spPr>
          <a:xfrm>
            <a:off x="3430921" y="3255442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7" name="Rectangle 216"/>
          <p:cNvSpPr/>
          <p:nvPr/>
        </p:nvSpPr>
        <p:spPr>
          <a:xfrm>
            <a:off x="3473651" y="3255442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8" name="Rectangle 217"/>
          <p:cNvSpPr/>
          <p:nvPr/>
        </p:nvSpPr>
        <p:spPr>
          <a:xfrm rot="2700000">
            <a:off x="3419301" y="3255441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9" name="Rectangle 218"/>
          <p:cNvSpPr/>
          <p:nvPr/>
        </p:nvSpPr>
        <p:spPr>
          <a:xfrm>
            <a:off x="3609156" y="3255442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0" name="Rectangle 219"/>
          <p:cNvSpPr/>
          <p:nvPr/>
        </p:nvSpPr>
        <p:spPr>
          <a:xfrm>
            <a:off x="3651886" y="3255442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1" name="Rectangle 220"/>
          <p:cNvSpPr/>
          <p:nvPr/>
        </p:nvSpPr>
        <p:spPr>
          <a:xfrm>
            <a:off x="3694616" y="3255442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2" name="Rectangle 221"/>
          <p:cNvSpPr/>
          <p:nvPr/>
        </p:nvSpPr>
        <p:spPr>
          <a:xfrm>
            <a:off x="3737346" y="3255442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3" name="Rectangle 222"/>
          <p:cNvSpPr/>
          <p:nvPr/>
        </p:nvSpPr>
        <p:spPr>
          <a:xfrm rot="2700000">
            <a:off x="3682996" y="3255441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4" name="Rectangle 223"/>
          <p:cNvSpPr/>
          <p:nvPr/>
        </p:nvSpPr>
        <p:spPr>
          <a:xfrm>
            <a:off x="3081766" y="3619429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5" name="Rectangle 224"/>
          <p:cNvSpPr/>
          <p:nvPr/>
        </p:nvSpPr>
        <p:spPr>
          <a:xfrm>
            <a:off x="3124496" y="3619429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6" name="Rectangle 225"/>
          <p:cNvSpPr/>
          <p:nvPr/>
        </p:nvSpPr>
        <p:spPr>
          <a:xfrm>
            <a:off x="3167226" y="3619429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7" name="Rectangle 226"/>
          <p:cNvSpPr/>
          <p:nvPr/>
        </p:nvSpPr>
        <p:spPr>
          <a:xfrm>
            <a:off x="3209956" y="3619429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8" name="Rectangle 227"/>
          <p:cNvSpPr/>
          <p:nvPr/>
        </p:nvSpPr>
        <p:spPr>
          <a:xfrm rot="2700000">
            <a:off x="3155606" y="3619428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9" name="Rectangle 228"/>
          <p:cNvSpPr/>
          <p:nvPr/>
        </p:nvSpPr>
        <p:spPr>
          <a:xfrm>
            <a:off x="3345461" y="3619429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0" name="Rectangle 229"/>
          <p:cNvSpPr/>
          <p:nvPr/>
        </p:nvSpPr>
        <p:spPr>
          <a:xfrm>
            <a:off x="3388191" y="3619429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1" name="Rectangle 230"/>
          <p:cNvSpPr/>
          <p:nvPr/>
        </p:nvSpPr>
        <p:spPr>
          <a:xfrm>
            <a:off x="3430921" y="3619429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2" name="Rectangle 231"/>
          <p:cNvSpPr/>
          <p:nvPr/>
        </p:nvSpPr>
        <p:spPr>
          <a:xfrm>
            <a:off x="3473651" y="3619429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3" name="Rectangle 232"/>
          <p:cNvSpPr/>
          <p:nvPr/>
        </p:nvSpPr>
        <p:spPr>
          <a:xfrm rot="2700000">
            <a:off x="3419301" y="3619428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4" name="Rectangle 233"/>
          <p:cNvSpPr/>
          <p:nvPr/>
        </p:nvSpPr>
        <p:spPr>
          <a:xfrm>
            <a:off x="3609156" y="3619429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5" name="Rectangle 234"/>
          <p:cNvSpPr/>
          <p:nvPr/>
        </p:nvSpPr>
        <p:spPr>
          <a:xfrm>
            <a:off x="3651886" y="3619429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6" name="Rectangle 235"/>
          <p:cNvSpPr/>
          <p:nvPr/>
        </p:nvSpPr>
        <p:spPr>
          <a:xfrm>
            <a:off x="3694616" y="3619429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7" name="Rectangle 236"/>
          <p:cNvSpPr/>
          <p:nvPr/>
        </p:nvSpPr>
        <p:spPr>
          <a:xfrm>
            <a:off x="3737346" y="3619429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8" name="Rectangle 237"/>
          <p:cNvSpPr/>
          <p:nvPr/>
        </p:nvSpPr>
        <p:spPr>
          <a:xfrm rot="2700000">
            <a:off x="3682996" y="3619428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9" name="Rectangle 238"/>
          <p:cNvSpPr/>
          <p:nvPr/>
        </p:nvSpPr>
        <p:spPr>
          <a:xfrm>
            <a:off x="3081766" y="3975796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0" name="Rectangle 239"/>
          <p:cNvSpPr/>
          <p:nvPr/>
        </p:nvSpPr>
        <p:spPr>
          <a:xfrm>
            <a:off x="3124496" y="3975796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1" name="Rectangle 240"/>
          <p:cNvSpPr/>
          <p:nvPr/>
        </p:nvSpPr>
        <p:spPr>
          <a:xfrm>
            <a:off x="3167226" y="3975796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2" name="Rectangle 241"/>
          <p:cNvSpPr/>
          <p:nvPr/>
        </p:nvSpPr>
        <p:spPr>
          <a:xfrm>
            <a:off x="3209956" y="3975796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3" name="Rectangle 242"/>
          <p:cNvSpPr/>
          <p:nvPr/>
        </p:nvSpPr>
        <p:spPr>
          <a:xfrm rot="2700000">
            <a:off x="3155606" y="3975795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4" name="Rectangle 243"/>
          <p:cNvSpPr/>
          <p:nvPr/>
        </p:nvSpPr>
        <p:spPr>
          <a:xfrm>
            <a:off x="3345461" y="3975796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5" name="Rectangle 244"/>
          <p:cNvSpPr/>
          <p:nvPr/>
        </p:nvSpPr>
        <p:spPr>
          <a:xfrm>
            <a:off x="3388191" y="3975796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Rectangle 245"/>
          <p:cNvSpPr/>
          <p:nvPr/>
        </p:nvSpPr>
        <p:spPr>
          <a:xfrm>
            <a:off x="3430921" y="3975796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7" name="Rectangle 246"/>
          <p:cNvSpPr/>
          <p:nvPr/>
        </p:nvSpPr>
        <p:spPr>
          <a:xfrm>
            <a:off x="3473651" y="3975796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8" name="Rectangle 247"/>
          <p:cNvSpPr/>
          <p:nvPr/>
        </p:nvSpPr>
        <p:spPr>
          <a:xfrm rot="2700000">
            <a:off x="3419301" y="3975795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9" name="Rectangle 248"/>
          <p:cNvSpPr/>
          <p:nvPr/>
        </p:nvSpPr>
        <p:spPr>
          <a:xfrm>
            <a:off x="3609156" y="3975796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0" name="Rectangle 249"/>
          <p:cNvSpPr/>
          <p:nvPr/>
        </p:nvSpPr>
        <p:spPr>
          <a:xfrm>
            <a:off x="3651886" y="3975796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1" name="Rectangle 250"/>
          <p:cNvSpPr/>
          <p:nvPr/>
        </p:nvSpPr>
        <p:spPr>
          <a:xfrm>
            <a:off x="3694616" y="3975796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2" name="Rectangle 251"/>
          <p:cNvSpPr/>
          <p:nvPr/>
        </p:nvSpPr>
        <p:spPr>
          <a:xfrm>
            <a:off x="3737346" y="3975796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3" name="Rectangle 252"/>
          <p:cNvSpPr/>
          <p:nvPr/>
        </p:nvSpPr>
        <p:spPr>
          <a:xfrm rot="2700000">
            <a:off x="3682996" y="3975795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4" name="Rectangle 253"/>
          <p:cNvSpPr/>
          <p:nvPr/>
        </p:nvSpPr>
        <p:spPr>
          <a:xfrm>
            <a:off x="3081766" y="4332163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5" name="Rectangle 254"/>
          <p:cNvSpPr/>
          <p:nvPr/>
        </p:nvSpPr>
        <p:spPr>
          <a:xfrm>
            <a:off x="3124496" y="4332163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6" name="Rectangle 255"/>
          <p:cNvSpPr/>
          <p:nvPr/>
        </p:nvSpPr>
        <p:spPr>
          <a:xfrm>
            <a:off x="3167226" y="4332163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7" name="Rectangle 256"/>
          <p:cNvSpPr/>
          <p:nvPr/>
        </p:nvSpPr>
        <p:spPr>
          <a:xfrm>
            <a:off x="3209956" y="4332163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8" name="Rectangle 257"/>
          <p:cNvSpPr/>
          <p:nvPr/>
        </p:nvSpPr>
        <p:spPr>
          <a:xfrm rot="2700000">
            <a:off x="3155606" y="4332162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9" name="Rectangle 258"/>
          <p:cNvSpPr/>
          <p:nvPr/>
        </p:nvSpPr>
        <p:spPr>
          <a:xfrm>
            <a:off x="3345461" y="4332163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0" name="Rectangle 259"/>
          <p:cNvSpPr/>
          <p:nvPr/>
        </p:nvSpPr>
        <p:spPr>
          <a:xfrm>
            <a:off x="3388191" y="4332163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1" name="Rectangle 260"/>
          <p:cNvSpPr/>
          <p:nvPr/>
        </p:nvSpPr>
        <p:spPr>
          <a:xfrm>
            <a:off x="3430921" y="4332163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2" name="Rectangle 261"/>
          <p:cNvSpPr/>
          <p:nvPr/>
        </p:nvSpPr>
        <p:spPr>
          <a:xfrm>
            <a:off x="3473651" y="4332163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3" name="Rectangle 262"/>
          <p:cNvSpPr/>
          <p:nvPr/>
        </p:nvSpPr>
        <p:spPr>
          <a:xfrm rot="2700000">
            <a:off x="3419301" y="4332162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4" name="Rectangle 263"/>
          <p:cNvSpPr/>
          <p:nvPr/>
        </p:nvSpPr>
        <p:spPr>
          <a:xfrm>
            <a:off x="3609156" y="4332163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5" name="Rectangle 264"/>
          <p:cNvSpPr/>
          <p:nvPr/>
        </p:nvSpPr>
        <p:spPr>
          <a:xfrm>
            <a:off x="3651886" y="4332163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6" name="Rectangle 265"/>
          <p:cNvSpPr/>
          <p:nvPr/>
        </p:nvSpPr>
        <p:spPr>
          <a:xfrm>
            <a:off x="3694616" y="4332163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7" name="Rectangle 266"/>
          <p:cNvSpPr/>
          <p:nvPr/>
        </p:nvSpPr>
        <p:spPr>
          <a:xfrm>
            <a:off x="3737346" y="4332163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8" name="Rectangle 267"/>
          <p:cNvSpPr/>
          <p:nvPr/>
        </p:nvSpPr>
        <p:spPr>
          <a:xfrm rot="2700000">
            <a:off x="3682996" y="4332162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9" name="Rectangle 268"/>
          <p:cNvSpPr/>
          <p:nvPr/>
        </p:nvSpPr>
        <p:spPr>
          <a:xfrm>
            <a:off x="3081766" y="4696150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0" name="Rectangle 269"/>
          <p:cNvSpPr/>
          <p:nvPr/>
        </p:nvSpPr>
        <p:spPr>
          <a:xfrm>
            <a:off x="3124496" y="4696150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1" name="Rectangle 270"/>
          <p:cNvSpPr/>
          <p:nvPr/>
        </p:nvSpPr>
        <p:spPr>
          <a:xfrm>
            <a:off x="3167226" y="4696150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2" name="Rectangle 271"/>
          <p:cNvSpPr/>
          <p:nvPr/>
        </p:nvSpPr>
        <p:spPr>
          <a:xfrm>
            <a:off x="3209956" y="4696150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3" name="Rectangle 272"/>
          <p:cNvSpPr/>
          <p:nvPr/>
        </p:nvSpPr>
        <p:spPr>
          <a:xfrm rot="2700000">
            <a:off x="3155606" y="4696149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4" name="Rectangle 273"/>
          <p:cNvSpPr/>
          <p:nvPr/>
        </p:nvSpPr>
        <p:spPr>
          <a:xfrm>
            <a:off x="3345461" y="4696150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5" name="Rectangle 274"/>
          <p:cNvSpPr/>
          <p:nvPr/>
        </p:nvSpPr>
        <p:spPr>
          <a:xfrm>
            <a:off x="3388191" y="4696150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6" name="Rectangle 275"/>
          <p:cNvSpPr/>
          <p:nvPr/>
        </p:nvSpPr>
        <p:spPr>
          <a:xfrm>
            <a:off x="3430921" y="4696150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7" name="Rectangle 276"/>
          <p:cNvSpPr/>
          <p:nvPr/>
        </p:nvSpPr>
        <p:spPr>
          <a:xfrm>
            <a:off x="3473651" y="4696150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8" name="Rectangle 277"/>
          <p:cNvSpPr/>
          <p:nvPr/>
        </p:nvSpPr>
        <p:spPr>
          <a:xfrm rot="2700000">
            <a:off x="3419301" y="4696149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" name="Rectangle 278"/>
          <p:cNvSpPr/>
          <p:nvPr/>
        </p:nvSpPr>
        <p:spPr>
          <a:xfrm>
            <a:off x="3609156" y="4696150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0" name="Rectangle 279"/>
          <p:cNvSpPr/>
          <p:nvPr/>
        </p:nvSpPr>
        <p:spPr>
          <a:xfrm>
            <a:off x="3651886" y="4696150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1" name="Rectangle 280"/>
          <p:cNvSpPr/>
          <p:nvPr/>
        </p:nvSpPr>
        <p:spPr>
          <a:xfrm>
            <a:off x="3694616" y="4696150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2" name="Rectangle 281"/>
          <p:cNvSpPr/>
          <p:nvPr/>
        </p:nvSpPr>
        <p:spPr>
          <a:xfrm>
            <a:off x="3737346" y="4696150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3" name="Rectangle 282"/>
          <p:cNvSpPr/>
          <p:nvPr/>
        </p:nvSpPr>
        <p:spPr>
          <a:xfrm rot="2700000">
            <a:off x="3682996" y="4696149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" name="Rectangle 283"/>
          <p:cNvSpPr/>
          <p:nvPr/>
        </p:nvSpPr>
        <p:spPr>
          <a:xfrm>
            <a:off x="3081766" y="5060137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5" name="Rectangle 284"/>
          <p:cNvSpPr/>
          <p:nvPr/>
        </p:nvSpPr>
        <p:spPr>
          <a:xfrm>
            <a:off x="3124496" y="5060137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6" name="Rectangle 285"/>
          <p:cNvSpPr/>
          <p:nvPr/>
        </p:nvSpPr>
        <p:spPr>
          <a:xfrm>
            <a:off x="3167226" y="5060137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7" name="Rectangle 286"/>
          <p:cNvSpPr/>
          <p:nvPr/>
        </p:nvSpPr>
        <p:spPr>
          <a:xfrm>
            <a:off x="3209956" y="5060137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8" name="Rectangle 287"/>
          <p:cNvSpPr/>
          <p:nvPr/>
        </p:nvSpPr>
        <p:spPr>
          <a:xfrm rot="2700000">
            <a:off x="3155606" y="5060136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9" name="Rectangle 288"/>
          <p:cNvSpPr/>
          <p:nvPr/>
        </p:nvSpPr>
        <p:spPr>
          <a:xfrm>
            <a:off x="3345461" y="5060137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0" name="Rectangle 289"/>
          <p:cNvSpPr/>
          <p:nvPr/>
        </p:nvSpPr>
        <p:spPr>
          <a:xfrm>
            <a:off x="3388191" y="5060137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1" name="Rectangle 290"/>
          <p:cNvSpPr/>
          <p:nvPr/>
        </p:nvSpPr>
        <p:spPr>
          <a:xfrm>
            <a:off x="3430921" y="5060137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2" name="Rectangle 291"/>
          <p:cNvSpPr/>
          <p:nvPr/>
        </p:nvSpPr>
        <p:spPr>
          <a:xfrm>
            <a:off x="3473651" y="5060137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3" name="Rectangle 292"/>
          <p:cNvSpPr/>
          <p:nvPr/>
        </p:nvSpPr>
        <p:spPr>
          <a:xfrm rot="2700000">
            <a:off x="3419301" y="5060136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4" name="Rectangle 293"/>
          <p:cNvSpPr/>
          <p:nvPr/>
        </p:nvSpPr>
        <p:spPr>
          <a:xfrm>
            <a:off x="3609156" y="5060137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5" name="Rectangle 294"/>
          <p:cNvSpPr/>
          <p:nvPr/>
        </p:nvSpPr>
        <p:spPr>
          <a:xfrm>
            <a:off x="3651886" y="5060137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6" name="Rectangle 295"/>
          <p:cNvSpPr/>
          <p:nvPr/>
        </p:nvSpPr>
        <p:spPr>
          <a:xfrm>
            <a:off x="3694616" y="5060137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7" name="Rectangle 296"/>
          <p:cNvSpPr/>
          <p:nvPr/>
        </p:nvSpPr>
        <p:spPr>
          <a:xfrm>
            <a:off x="3737346" y="5060137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8" name="Rectangle 297"/>
          <p:cNvSpPr/>
          <p:nvPr/>
        </p:nvSpPr>
        <p:spPr>
          <a:xfrm rot="2700000">
            <a:off x="3682996" y="5060136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9" name="Rectangle 298"/>
          <p:cNvSpPr/>
          <p:nvPr/>
        </p:nvSpPr>
        <p:spPr>
          <a:xfrm>
            <a:off x="3081766" y="5416504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0" name="Rectangle 299"/>
          <p:cNvSpPr/>
          <p:nvPr/>
        </p:nvSpPr>
        <p:spPr>
          <a:xfrm>
            <a:off x="3124496" y="5416504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1" name="Rectangle 300"/>
          <p:cNvSpPr/>
          <p:nvPr/>
        </p:nvSpPr>
        <p:spPr>
          <a:xfrm>
            <a:off x="3167226" y="5416504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2" name="Rectangle 301"/>
          <p:cNvSpPr/>
          <p:nvPr/>
        </p:nvSpPr>
        <p:spPr>
          <a:xfrm>
            <a:off x="3209956" y="5416504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3" name="Rectangle 302"/>
          <p:cNvSpPr/>
          <p:nvPr/>
        </p:nvSpPr>
        <p:spPr>
          <a:xfrm rot="2700000">
            <a:off x="3155606" y="5416503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4" name="Rectangle 303"/>
          <p:cNvSpPr/>
          <p:nvPr/>
        </p:nvSpPr>
        <p:spPr>
          <a:xfrm>
            <a:off x="3345461" y="5416504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5" name="Rectangle 304"/>
          <p:cNvSpPr/>
          <p:nvPr/>
        </p:nvSpPr>
        <p:spPr>
          <a:xfrm>
            <a:off x="3388191" y="5416504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6" name="Rectangle 305"/>
          <p:cNvSpPr/>
          <p:nvPr/>
        </p:nvSpPr>
        <p:spPr>
          <a:xfrm>
            <a:off x="3430921" y="5416504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7" name="Rectangle 306"/>
          <p:cNvSpPr/>
          <p:nvPr/>
        </p:nvSpPr>
        <p:spPr>
          <a:xfrm>
            <a:off x="3473651" y="5416504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8" name="Rectangle 307"/>
          <p:cNvSpPr/>
          <p:nvPr/>
        </p:nvSpPr>
        <p:spPr>
          <a:xfrm rot="2700000">
            <a:off x="3419301" y="5416503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9" name="Rectangle 308"/>
          <p:cNvSpPr/>
          <p:nvPr/>
        </p:nvSpPr>
        <p:spPr>
          <a:xfrm>
            <a:off x="3609156" y="5416504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0" name="Rectangle 309"/>
          <p:cNvSpPr/>
          <p:nvPr/>
        </p:nvSpPr>
        <p:spPr>
          <a:xfrm>
            <a:off x="3651886" y="5416504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1" name="Rectangle 310"/>
          <p:cNvSpPr/>
          <p:nvPr/>
        </p:nvSpPr>
        <p:spPr>
          <a:xfrm>
            <a:off x="3694616" y="5416504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2" name="Rectangle 311"/>
          <p:cNvSpPr/>
          <p:nvPr/>
        </p:nvSpPr>
        <p:spPr>
          <a:xfrm>
            <a:off x="3737346" y="5416504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3" name="Rectangle 312"/>
          <p:cNvSpPr/>
          <p:nvPr/>
        </p:nvSpPr>
        <p:spPr>
          <a:xfrm rot="2700000">
            <a:off x="3682996" y="5416503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4" name="Rectangle 313"/>
          <p:cNvSpPr/>
          <p:nvPr/>
        </p:nvSpPr>
        <p:spPr>
          <a:xfrm>
            <a:off x="3081766" y="5772871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5" name="Rectangle 314"/>
          <p:cNvSpPr/>
          <p:nvPr/>
        </p:nvSpPr>
        <p:spPr>
          <a:xfrm>
            <a:off x="3124496" y="5772871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6" name="Rectangle 315"/>
          <p:cNvSpPr/>
          <p:nvPr/>
        </p:nvSpPr>
        <p:spPr>
          <a:xfrm>
            <a:off x="3167226" y="5772871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7" name="Rectangle 316"/>
          <p:cNvSpPr/>
          <p:nvPr/>
        </p:nvSpPr>
        <p:spPr>
          <a:xfrm>
            <a:off x="3209956" y="5772871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8" name="Rectangle 317"/>
          <p:cNvSpPr/>
          <p:nvPr/>
        </p:nvSpPr>
        <p:spPr>
          <a:xfrm rot="2700000">
            <a:off x="3155606" y="5772870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9" name="Rectangle 318"/>
          <p:cNvSpPr/>
          <p:nvPr/>
        </p:nvSpPr>
        <p:spPr>
          <a:xfrm>
            <a:off x="3345461" y="5772871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0" name="Rectangle 319"/>
          <p:cNvSpPr/>
          <p:nvPr/>
        </p:nvSpPr>
        <p:spPr>
          <a:xfrm>
            <a:off x="3388191" y="5772871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1" name="Rectangle 320"/>
          <p:cNvSpPr/>
          <p:nvPr/>
        </p:nvSpPr>
        <p:spPr>
          <a:xfrm>
            <a:off x="3430921" y="5772871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2" name="Rectangle 321"/>
          <p:cNvSpPr/>
          <p:nvPr/>
        </p:nvSpPr>
        <p:spPr>
          <a:xfrm>
            <a:off x="3473651" y="5772871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3" name="Rectangle 322"/>
          <p:cNvSpPr/>
          <p:nvPr/>
        </p:nvSpPr>
        <p:spPr>
          <a:xfrm rot="2700000">
            <a:off x="3419301" y="5772870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4" name="Rectangle 323"/>
          <p:cNvSpPr/>
          <p:nvPr/>
        </p:nvSpPr>
        <p:spPr>
          <a:xfrm>
            <a:off x="3609156" y="5772871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5" name="Rectangle 324"/>
          <p:cNvSpPr/>
          <p:nvPr/>
        </p:nvSpPr>
        <p:spPr>
          <a:xfrm>
            <a:off x="3651886" y="5772871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6" name="Rectangle 325"/>
          <p:cNvSpPr/>
          <p:nvPr/>
        </p:nvSpPr>
        <p:spPr>
          <a:xfrm>
            <a:off x="3694616" y="5772871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7" name="Rectangle 326"/>
          <p:cNvSpPr/>
          <p:nvPr/>
        </p:nvSpPr>
        <p:spPr>
          <a:xfrm>
            <a:off x="3737346" y="5772871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8" name="Rectangle 327"/>
          <p:cNvSpPr/>
          <p:nvPr/>
        </p:nvSpPr>
        <p:spPr>
          <a:xfrm rot="2700000">
            <a:off x="3682996" y="5772870"/>
            <a:ext cx="23239" cy="271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00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68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9" fill="hold">
                      <p:stCondLst>
                        <p:cond delay="0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429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0" fill="hold">
                      <p:stCondLst>
                        <p:cond delay="0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>
                      <p:stCondLst>
                        <p:cond delay="indefinite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6" fill="hold">
                      <p:stCondLst>
                        <p:cond delay="indefinite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fill="hold">
                      <p:stCondLst>
                        <p:cond delay="indefinite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2" fill="hold">
                      <p:stCondLst>
                        <p:cond delay="indefinite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4" fill="hold">
                      <p:stCondLst>
                        <p:cond delay="indefinite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8" fill="hold">
                      <p:stCondLst>
                        <p:cond delay="indefinite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fill="hold">
                      <p:stCondLst>
                        <p:cond delay="indefinite"/>
                      </p:stCondLst>
                      <p:childTnLst>
                        <p:par>
                          <p:cTn id="483" fill="hold">
                            <p:stCondLst>
                              <p:cond delay="0"/>
                            </p:stCondLst>
                            <p:childTnLst>
                              <p:par>
                                <p:cTn id="4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6" fill="hold">
                      <p:stCondLst>
                        <p:cond delay="indefinite"/>
                      </p:stCondLst>
                      <p:childTnLst>
                        <p:par>
                          <p:cTn id="487" fill="hold">
                            <p:stCondLst>
                              <p:cond delay="0"/>
                            </p:stCondLst>
                            <p:childTnLst>
                              <p:par>
                                <p:cTn id="4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90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1" fill="hold">
                      <p:stCondLst>
                        <p:cond delay="0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5" fill="hold">
                      <p:stCondLst>
                        <p:cond delay="indefinite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9" fill="hold">
                      <p:stCondLst>
                        <p:cond delay="indefinite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3" fill="hold">
                      <p:stCondLst>
                        <p:cond delay="indefinite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7" fill="hold">
                      <p:stCondLst>
                        <p:cond delay="indefinite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9" fill="hold">
                      <p:stCondLst>
                        <p:cond delay="indefinite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7" fill="hold">
                      <p:stCondLst>
                        <p:cond delay="indefinite"/>
                      </p:stCondLst>
                      <p:childTnLst>
                        <p:par>
                          <p:cTn id="528" fill="hold">
                            <p:stCondLst>
                              <p:cond delay="0"/>
                            </p:stCondLst>
                            <p:childTnLst>
                              <p:par>
                                <p:cTn id="5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1" fill="hold">
                      <p:stCondLst>
                        <p:cond delay="indefinite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5" fill="hold">
                      <p:stCondLst>
                        <p:cond delay="indefinite"/>
                      </p:stCondLst>
                      <p:childTnLst>
                        <p:par>
                          <p:cTn id="536" fill="hold">
                            <p:stCondLst>
                              <p:cond delay="0"/>
                            </p:stCondLst>
                            <p:childTnLst>
                              <p:par>
                                <p:cTn id="5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9" fill="hold">
                      <p:stCondLst>
                        <p:cond delay="indefinite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3" fill="hold">
                      <p:stCondLst>
                        <p:cond delay="indefinite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551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2" fill="hold">
                      <p:stCondLst>
                        <p:cond delay="0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>
                      <p:stCondLst>
                        <p:cond delay="indefinite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0" fill="hold">
                      <p:stCondLst>
                        <p:cond delay="indefinite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8" fill="hold">
                      <p:stCondLst>
                        <p:cond delay="indefinite"/>
                      </p:stCondLst>
                      <p:childTnLst>
                        <p:par>
                          <p:cTn id="569" fill="hold">
                            <p:stCondLst>
                              <p:cond delay="0"/>
                            </p:stCondLst>
                            <p:childTnLst>
                              <p:par>
                                <p:cTn id="5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6" fill="hold">
                      <p:stCondLst>
                        <p:cond delay="indefinite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0" fill="hold">
                      <p:stCondLst>
                        <p:cond delay="indefinite"/>
                      </p:stCondLst>
                      <p:childTnLst>
                        <p:par>
                          <p:cTn id="581" fill="hold">
                            <p:stCondLst>
                              <p:cond delay="0"/>
                            </p:stCondLst>
                            <p:childTnLst>
                              <p:par>
                                <p:cTn id="5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4" fill="hold">
                      <p:stCondLst>
                        <p:cond delay="indefinite"/>
                      </p:stCondLst>
                      <p:childTnLst>
                        <p:par>
                          <p:cTn id="585" fill="hold">
                            <p:stCondLst>
                              <p:cond delay="0"/>
                            </p:stCondLst>
                            <p:childTnLst>
                              <p:par>
                                <p:cTn id="5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8" fill="hold">
                      <p:stCondLst>
                        <p:cond delay="indefinite"/>
                      </p:stCondLst>
                      <p:childTnLst>
                        <p:par>
                          <p:cTn id="589" fill="hold">
                            <p:stCondLst>
                              <p:cond delay="0"/>
                            </p:stCondLst>
                            <p:childTnLst>
                              <p:par>
                                <p:cTn id="5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2" fill="hold">
                      <p:stCondLst>
                        <p:cond delay="indefinite"/>
                      </p:stCondLst>
                      <p:childTnLst>
                        <p:par>
                          <p:cTn id="593" fill="hold">
                            <p:stCondLst>
                              <p:cond delay="0"/>
                            </p:stCondLst>
                            <p:childTnLst>
                              <p:par>
                                <p:cTn id="5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6" fill="hold">
                      <p:stCondLst>
                        <p:cond delay="indefinite"/>
                      </p:stCondLst>
                      <p:childTnLst>
                        <p:par>
                          <p:cTn id="597" fill="hold">
                            <p:stCondLst>
                              <p:cond delay="0"/>
                            </p:stCondLst>
                            <p:childTnLst>
                              <p:par>
                                <p:cTn id="5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0" fill="hold">
                      <p:stCondLst>
                        <p:cond delay="indefinite"/>
                      </p:stCondLst>
                      <p:childTnLst>
                        <p:par>
                          <p:cTn id="601" fill="hold">
                            <p:stCondLst>
                              <p:cond delay="0"/>
                            </p:stCondLst>
                            <p:childTnLst>
                              <p:par>
                                <p:cTn id="6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4" fill="hold">
                      <p:stCondLst>
                        <p:cond delay="indefinite"/>
                      </p:stCondLst>
                      <p:childTnLst>
                        <p:par>
                          <p:cTn id="605" fill="hold">
                            <p:stCondLst>
                              <p:cond delay="0"/>
                            </p:stCondLst>
                            <p:childTnLst>
                              <p:par>
                                <p:cTn id="6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8" fill="hold">
                      <p:stCondLst>
                        <p:cond delay="indefinite"/>
                      </p:stCondLst>
                      <p:childTnLst>
                        <p:par>
                          <p:cTn id="609" fill="hold">
                            <p:stCondLst>
                              <p:cond delay="0"/>
                            </p:stCondLst>
                            <p:childTnLst>
                              <p:par>
                                <p:cTn id="6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612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3" fill="hold">
                      <p:stCondLst>
                        <p:cond delay="0"/>
                      </p:stCondLst>
                      <p:childTnLst>
                        <p:par>
                          <p:cTn id="614" fill="hold">
                            <p:stCondLst>
                              <p:cond delay="0"/>
                            </p:stCondLst>
                            <p:childTnLst>
                              <p:par>
                                <p:cTn id="6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7" fill="hold">
                      <p:stCondLst>
                        <p:cond delay="indefinite"/>
                      </p:stCondLst>
                      <p:childTnLst>
                        <p:par>
                          <p:cTn id="618" fill="hold">
                            <p:stCondLst>
                              <p:cond delay="0"/>
                            </p:stCondLst>
                            <p:childTnLst>
                              <p:par>
                                <p:cTn id="6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1" fill="hold">
                      <p:stCondLst>
                        <p:cond delay="indefinite"/>
                      </p:stCondLst>
                      <p:childTnLst>
                        <p:par>
                          <p:cTn id="622" fill="hold">
                            <p:stCondLst>
                              <p:cond delay="0"/>
                            </p:stCondLst>
                            <p:childTnLst>
                              <p:par>
                                <p:cTn id="6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5" fill="hold">
                      <p:stCondLst>
                        <p:cond delay="indefinite"/>
                      </p:stCondLst>
                      <p:childTnLst>
                        <p:par>
                          <p:cTn id="626" fill="hold">
                            <p:stCondLst>
                              <p:cond delay="0"/>
                            </p:stCondLst>
                            <p:childTnLst>
                              <p:par>
                                <p:cTn id="6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9" fill="hold">
                      <p:stCondLst>
                        <p:cond delay="indefinite"/>
                      </p:stCondLst>
                      <p:childTnLst>
                        <p:par>
                          <p:cTn id="630" fill="hold">
                            <p:stCondLst>
                              <p:cond delay="0"/>
                            </p:stCondLst>
                            <p:childTnLst>
                              <p:par>
                                <p:cTn id="6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3" fill="hold">
                      <p:stCondLst>
                        <p:cond delay="indefinite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7" fill="hold">
                      <p:stCondLst>
                        <p:cond delay="indefinite"/>
                      </p:stCondLst>
                      <p:childTnLst>
                        <p:par>
                          <p:cTn id="638" fill="hold">
                            <p:stCondLst>
                              <p:cond delay="0"/>
                            </p:stCondLst>
                            <p:childTnLst>
                              <p:par>
                                <p:cTn id="6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1" fill="hold">
                      <p:stCondLst>
                        <p:cond delay="indefinite"/>
                      </p:stCondLst>
                      <p:childTnLst>
                        <p:par>
                          <p:cTn id="642" fill="hold">
                            <p:stCondLst>
                              <p:cond delay="0"/>
                            </p:stCondLst>
                            <p:childTnLst>
                              <p:par>
                                <p:cTn id="6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5" fill="hold">
                      <p:stCondLst>
                        <p:cond delay="indefinite"/>
                      </p:stCondLst>
                      <p:childTnLst>
                        <p:par>
                          <p:cTn id="646" fill="hold">
                            <p:stCondLst>
                              <p:cond delay="0"/>
                            </p:stCondLst>
                            <p:childTnLst>
                              <p:par>
                                <p:cTn id="6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9" fill="hold">
                      <p:stCondLst>
                        <p:cond delay="indefinite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3" fill="hold">
                      <p:stCondLst>
                        <p:cond delay="indefinite"/>
                      </p:stCondLst>
                      <p:childTnLst>
                        <p:par>
                          <p:cTn id="654" fill="hold">
                            <p:stCondLst>
                              <p:cond delay="0"/>
                            </p:stCondLst>
                            <p:childTnLst>
                              <p:par>
                                <p:cTn id="6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1" fill="hold">
                      <p:stCondLst>
                        <p:cond delay="indefinite"/>
                      </p:stCondLst>
                      <p:childTnLst>
                        <p:par>
                          <p:cTn id="662" fill="hold">
                            <p:stCondLst>
                              <p:cond delay="0"/>
                            </p:stCondLst>
                            <p:childTnLst>
                              <p:par>
                                <p:cTn id="6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5" fill="hold">
                      <p:stCondLst>
                        <p:cond delay="indefinite"/>
                      </p:stCondLst>
                      <p:childTnLst>
                        <p:par>
                          <p:cTn id="666" fill="hold">
                            <p:stCondLst>
                              <p:cond delay="0"/>
                            </p:stCondLst>
                            <p:childTnLst>
                              <p:par>
                                <p:cTn id="6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9" fill="hold">
                      <p:stCondLst>
                        <p:cond delay="indefinite"/>
                      </p:stCondLst>
                      <p:childTnLst>
                        <p:par>
                          <p:cTn id="670" fill="hold">
                            <p:stCondLst>
                              <p:cond delay="0"/>
                            </p:stCondLst>
                            <p:childTnLst>
                              <p:par>
                                <p:cTn id="6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673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4" fill="hold">
                      <p:stCondLst>
                        <p:cond delay="0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8" fill="hold">
                      <p:stCondLst>
                        <p:cond delay="indefinite"/>
                      </p:stCondLst>
                      <p:childTnLst>
                        <p:par>
                          <p:cTn id="679" fill="hold">
                            <p:stCondLst>
                              <p:cond delay="0"/>
                            </p:stCondLst>
                            <p:childTnLst>
                              <p:par>
                                <p:cTn id="6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2" fill="hold">
                      <p:stCondLst>
                        <p:cond delay="indefinite"/>
                      </p:stCondLst>
                      <p:childTnLst>
                        <p:par>
                          <p:cTn id="683" fill="hold">
                            <p:stCondLst>
                              <p:cond delay="0"/>
                            </p:stCondLst>
                            <p:childTnLst>
                              <p:par>
                                <p:cTn id="6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6" fill="hold">
                      <p:stCondLst>
                        <p:cond delay="indefinite"/>
                      </p:stCondLst>
                      <p:childTnLst>
                        <p:par>
                          <p:cTn id="687" fill="hold">
                            <p:stCondLst>
                              <p:cond delay="0"/>
                            </p:stCondLst>
                            <p:childTnLst>
                              <p:par>
                                <p:cTn id="6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0" fill="hold">
                      <p:stCondLst>
                        <p:cond delay="indefinite"/>
                      </p:stCondLst>
                      <p:childTnLst>
                        <p:par>
                          <p:cTn id="691" fill="hold">
                            <p:stCondLst>
                              <p:cond delay="0"/>
                            </p:stCondLst>
                            <p:childTnLst>
                              <p:par>
                                <p:cTn id="6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4" fill="hold">
                      <p:stCondLst>
                        <p:cond delay="indefinite"/>
                      </p:stCondLst>
                      <p:childTnLst>
                        <p:par>
                          <p:cTn id="695" fill="hold">
                            <p:stCondLst>
                              <p:cond delay="0"/>
                            </p:stCondLst>
                            <p:childTnLst>
                              <p:par>
                                <p:cTn id="6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8" fill="hold">
                      <p:stCondLst>
                        <p:cond delay="indefinite"/>
                      </p:stCondLst>
                      <p:childTnLst>
                        <p:par>
                          <p:cTn id="699" fill="hold">
                            <p:stCondLst>
                              <p:cond delay="0"/>
                            </p:stCondLst>
                            <p:childTnLst>
                              <p:par>
                                <p:cTn id="7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2" fill="hold">
                      <p:stCondLst>
                        <p:cond delay="indefinite"/>
                      </p:stCondLst>
                      <p:childTnLst>
                        <p:par>
                          <p:cTn id="703" fill="hold">
                            <p:stCondLst>
                              <p:cond delay="0"/>
                            </p:stCondLst>
                            <p:childTnLst>
                              <p:par>
                                <p:cTn id="7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6" fill="hold">
                      <p:stCondLst>
                        <p:cond delay="indefinite"/>
                      </p:stCondLst>
                      <p:childTnLst>
                        <p:par>
                          <p:cTn id="707" fill="hold">
                            <p:stCondLst>
                              <p:cond delay="0"/>
                            </p:stCondLst>
                            <p:childTnLst>
                              <p:par>
                                <p:cTn id="7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0" fill="hold">
                      <p:stCondLst>
                        <p:cond delay="indefinite"/>
                      </p:stCondLst>
                      <p:childTnLst>
                        <p:par>
                          <p:cTn id="711" fill="hold">
                            <p:stCondLst>
                              <p:cond delay="0"/>
                            </p:stCondLst>
                            <p:childTnLst>
                              <p:par>
                                <p:cTn id="7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4" fill="hold">
                      <p:stCondLst>
                        <p:cond delay="indefinite"/>
                      </p:stCondLst>
                      <p:childTnLst>
                        <p:par>
                          <p:cTn id="715" fill="hold">
                            <p:stCondLst>
                              <p:cond delay="0"/>
                            </p:stCondLst>
                            <p:childTnLst>
                              <p:par>
                                <p:cTn id="7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8" fill="hold">
                      <p:stCondLst>
                        <p:cond delay="indefinite"/>
                      </p:stCondLst>
                      <p:childTnLst>
                        <p:par>
                          <p:cTn id="719" fill="hold">
                            <p:stCondLst>
                              <p:cond delay="0"/>
                            </p:stCondLst>
                            <p:childTnLst>
                              <p:par>
                                <p:cTn id="7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2" fill="hold">
                      <p:stCondLst>
                        <p:cond delay="indefinite"/>
                      </p:stCondLst>
                      <p:childTnLst>
                        <p:par>
                          <p:cTn id="723" fill="hold">
                            <p:stCondLst>
                              <p:cond delay="0"/>
                            </p:stCondLst>
                            <p:childTnLst>
                              <p:par>
                                <p:cTn id="7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6" fill="hold">
                      <p:stCondLst>
                        <p:cond delay="indefinite"/>
                      </p:stCondLst>
                      <p:childTnLst>
                        <p:par>
                          <p:cTn id="727" fill="hold">
                            <p:stCondLst>
                              <p:cond delay="0"/>
                            </p:stCondLst>
                            <p:childTnLst>
                              <p:par>
                                <p:cTn id="7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0" fill="hold">
                      <p:stCondLst>
                        <p:cond delay="indefinite"/>
                      </p:stCondLst>
                      <p:childTnLst>
                        <p:par>
                          <p:cTn id="731" fill="hold">
                            <p:stCondLst>
                              <p:cond delay="0"/>
                            </p:stCondLst>
                            <p:childTnLst>
                              <p:par>
                                <p:cTn id="7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</p:childTnLst>
        </p:cTn>
      </p:par>
    </p:tnLst>
    <p:bldLst>
      <p:bldP spid="133" grpId="0" animBg="1"/>
      <p:bldP spid="134" grpId="0" animBg="1"/>
      <p:bldP spid="135" grpId="0" animBg="1"/>
      <p:bldP spid="136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E2703B1-6B20-4D3F-8C0C-3334057207A3}"/>
              </a:ext>
            </a:extLst>
          </p:cNvPr>
          <p:cNvGrpSpPr/>
          <p:nvPr/>
        </p:nvGrpSpPr>
        <p:grpSpPr>
          <a:xfrm>
            <a:off x="445574" y="702863"/>
            <a:ext cx="7942776" cy="5392341"/>
            <a:chOff x="445574" y="702863"/>
            <a:chExt cx="7942776" cy="539234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AA0A22B-DF5A-42F4-98F0-3820345392C5}"/>
                </a:ext>
              </a:extLst>
            </p:cNvPr>
            <p:cNvSpPr/>
            <p:nvPr/>
          </p:nvSpPr>
          <p:spPr>
            <a:xfrm>
              <a:off x="755650" y="1822827"/>
              <a:ext cx="3816349" cy="4269997"/>
            </a:xfrm>
            <a:prstGeom prst="rect">
              <a:avLst/>
            </a:prstGeom>
            <a:solidFill>
              <a:srgbClr val="007A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3DC573D-0DAD-4945-8175-382B7B4A67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5" r="20608" b="-36"/>
            <a:stretch/>
          </p:blipFill>
          <p:spPr>
            <a:xfrm>
              <a:off x="755650" y="2068829"/>
              <a:ext cx="3816350" cy="402637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920463B-0473-4BAE-8A60-B4910EF0D52E}"/>
                </a:ext>
              </a:extLst>
            </p:cNvPr>
            <p:cNvSpPr/>
            <p:nvPr/>
          </p:nvSpPr>
          <p:spPr>
            <a:xfrm>
              <a:off x="4571999" y="1819414"/>
              <a:ext cx="3816351" cy="4273409"/>
            </a:xfrm>
            <a:prstGeom prst="rect">
              <a:avLst/>
            </a:prstGeom>
            <a:solidFill>
              <a:srgbClr val="4EB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E422E04-C30A-4659-87F5-888D1F4C9BFD}"/>
                </a:ext>
              </a:extLst>
            </p:cNvPr>
            <p:cNvSpPr/>
            <p:nvPr/>
          </p:nvSpPr>
          <p:spPr>
            <a:xfrm>
              <a:off x="755649" y="1364071"/>
              <a:ext cx="7632701" cy="458757"/>
            </a:xfrm>
            <a:prstGeom prst="rect">
              <a:avLst/>
            </a:prstGeom>
            <a:solidFill>
              <a:srgbClr val="C7E8FD"/>
            </a:solidFill>
          </p:spPr>
          <p:txBody>
            <a:bodyPr wrap="square" lIns="72000" tIns="72000" rIns="72000" bIns="108000">
              <a:spAutoFit/>
            </a:bodyPr>
            <a:lstStyle/>
            <a:p>
              <a:pPr algn="ctr"/>
              <a:r>
                <a:rPr lang="en-GB" dirty="0"/>
                <a:t>Dive in by completing your own activity!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4A21856-97D9-40FE-9822-75718F9D62BA}"/>
                </a:ext>
              </a:extLst>
            </p:cNvPr>
            <p:cNvSpPr/>
            <p:nvPr/>
          </p:nvSpPr>
          <p:spPr>
            <a:xfrm>
              <a:off x="445574" y="702863"/>
              <a:ext cx="2205347" cy="355276"/>
            </a:xfrm>
            <a:prstGeom prst="rect">
              <a:avLst/>
            </a:prstGeom>
            <a:solidFill>
              <a:srgbClr val="072F54"/>
            </a:solidFill>
          </p:spPr>
          <p:txBody>
            <a:bodyPr wrap="square" lIns="180000" tIns="36000" rIns="180000" bIns="72000" anchor="ctr">
              <a:spAutoFit/>
            </a:bodyPr>
            <a:lstStyle/>
            <a:p>
              <a:pPr algn="ctr"/>
              <a:r>
                <a:rPr lang="en-GB" altLang="en-US" sz="1600" b="1" dirty="0">
                  <a:solidFill>
                    <a:schemeClr val="bg1"/>
                  </a:solidFill>
                </a:rPr>
                <a:t>Diving into Mastery</a:t>
              </a:r>
              <a:endParaRPr lang="en-GB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0BAF4D89-0990-4A35-BFAA-454120AF6C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3"/>
          <a:stretch/>
        </p:blipFill>
        <p:spPr>
          <a:xfrm>
            <a:off x="5576765" y="2032606"/>
            <a:ext cx="2713263" cy="3850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DC7CDD6-1930-42C0-A596-9AE184A51D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3"/>
          <a:stretch/>
        </p:blipFill>
        <p:spPr>
          <a:xfrm>
            <a:off x="5125616" y="2032606"/>
            <a:ext cx="2713261" cy="3850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900C3C8-C851-4D1B-A1BA-A9055A6B845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3"/>
          <a:stretch/>
        </p:blipFill>
        <p:spPr>
          <a:xfrm>
            <a:off x="4674466" y="2032606"/>
            <a:ext cx="2713263" cy="3850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770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9460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/>
              <a:t>Success Criteria</a:t>
            </a:r>
          </a:p>
        </p:txBody>
      </p:sp>
      <p:sp>
        <p:nvSpPr>
          <p:cNvPr id="19461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/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To make and interpret a tally chart.</a:t>
            </a:r>
          </a:p>
        </p:txBody>
      </p:sp>
      <p:sp>
        <p:nvSpPr>
          <p:cNvPr id="19463" name="Content Placeholder 15"/>
          <p:cNvSpPr txBox="1">
            <a:spLocks/>
          </p:cNvSpPr>
          <p:nvPr/>
        </p:nvSpPr>
        <p:spPr bwMode="auto">
          <a:xfrm>
            <a:off x="628650" y="3467099"/>
            <a:ext cx="7886700" cy="2398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altLang="en-US" dirty="0"/>
              <a:t>I can draw a five bar gate tally.</a:t>
            </a:r>
          </a:p>
          <a:p>
            <a:pPr fontAlgn="base">
              <a:spcAft>
                <a:spcPct val="0"/>
              </a:spcAft>
            </a:pPr>
            <a:r>
              <a:rPr lang="en-GB" altLang="en-US" dirty="0"/>
              <a:t>I can count and write the total.</a:t>
            </a:r>
          </a:p>
          <a:p>
            <a:pPr fontAlgn="base">
              <a:spcAft>
                <a:spcPct val="0"/>
              </a:spcAft>
            </a:pPr>
            <a:r>
              <a:rPr lang="en-GB" altLang="en-US" dirty="0"/>
              <a:t>I can gather </a:t>
            </a:r>
            <a:r>
              <a:rPr lang="en-GB" altLang="en-US"/>
              <a:t>information using a tally.</a:t>
            </a:r>
            <a:endParaRPr lang="en-GB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00" y="6156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7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495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02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9460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/>
              <a:t>Success Criteria</a:t>
            </a:r>
          </a:p>
        </p:txBody>
      </p:sp>
      <p:sp>
        <p:nvSpPr>
          <p:cNvPr id="19461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/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To make and interpret a tally chart.</a:t>
            </a:r>
          </a:p>
        </p:txBody>
      </p:sp>
      <p:sp>
        <p:nvSpPr>
          <p:cNvPr id="19463" name="Content Placeholder 15"/>
          <p:cNvSpPr txBox="1">
            <a:spLocks/>
          </p:cNvSpPr>
          <p:nvPr/>
        </p:nvSpPr>
        <p:spPr bwMode="auto">
          <a:xfrm>
            <a:off x="628650" y="3467099"/>
            <a:ext cx="7886700" cy="2398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altLang="en-US" dirty="0"/>
              <a:t>I can draw a five bar gate tally.</a:t>
            </a:r>
          </a:p>
          <a:p>
            <a:pPr fontAlgn="base">
              <a:spcAft>
                <a:spcPct val="0"/>
              </a:spcAft>
            </a:pPr>
            <a:r>
              <a:rPr lang="en-GB" altLang="en-US" dirty="0"/>
              <a:t>I can count and write the total.</a:t>
            </a:r>
          </a:p>
          <a:p>
            <a:pPr fontAlgn="base">
              <a:spcAft>
                <a:spcPct val="0"/>
              </a:spcAft>
            </a:pPr>
            <a:r>
              <a:rPr lang="en-GB" altLang="en-US" dirty="0"/>
              <a:t>I can gather information using a tally.</a:t>
            </a:r>
          </a:p>
        </p:txBody>
      </p:sp>
    </p:spTree>
    <p:extLst>
      <p:ext uri="{BB962C8B-B14F-4D97-AF65-F5344CB8AC3E}">
        <p14:creationId xmlns:p14="http://schemas.microsoft.com/office/powerpoint/2010/main" val="340917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1378568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This is a five bar gate tally. We use it to help us to count. It is easy to count large numbers using a tally by counting in fives.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990911" y="697112"/>
            <a:ext cx="1162178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Fives</a:t>
            </a:r>
            <a:endParaRPr lang="en-GB" sz="4000" b="1" dirty="0">
              <a:latin typeface="Twinkl" pitchFamily="2" charset="0"/>
            </a:endParaRPr>
          </a:p>
        </p:txBody>
      </p:sp>
      <p:pic>
        <p:nvPicPr>
          <p:cNvPr id="11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78811" y="3164258"/>
            <a:ext cx="123568" cy="14416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397113" y="3164258"/>
            <a:ext cx="123568" cy="14416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615415" y="3164258"/>
            <a:ext cx="123568" cy="14416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833717" y="3164258"/>
            <a:ext cx="123568" cy="14416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1469877" y="5187296"/>
            <a:ext cx="5964964" cy="726739"/>
          </a:xfrm>
          <a:prstGeom prst="roundRect">
            <a:avLst/>
          </a:prstGeom>
          <a:solidFill>
            <a:srgbClr val="009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to watch how we make</a:t>
            </a:r>
            <a:br>
              <a:rPr lang="en-GB" dirty="0"/>
            </a:br>
            <a:r>
              <a:rPr lang="en-GB" dirty="0"/>
              <a:t>a five bar gate tally.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b="35535"/>
          <a:stretch/>
        </p:blipFill>
        <p:spPr>
          <a:xfrm>
            <a:off x="-1" y="3846453"/>
            <a:ext cx="2852177" cy="30115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595" y="2211798"/>
            <a:ext cx="1021261" cy="101807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54" y="2220292"/>
            <a:ext cx="1021261" cy="10180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713" y="2228786"/>
            <a:ext cx="1021261" cy="10180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72" y="2237280"/>
            <a:ext cx="1021261" cy="101807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2700000">
            <a:off x="4517010" y="3192834"/>
            <a:ext cx="123568" cy="14416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163" y="3404605"/>
            <a:ext cx="1021261" cy="1018078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6392254" y="3054474"/>
            <a:ext cx="1307507" cy="1307507"/>
          </a:xfrm>
          <a:prstGeom prst="ellipse">
            <a:avLst/>
          </a:prstGeom>
          <a:solidFill>
            <a:srgbClr val="F18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1</a:t>
            </a:r>
          </a:p>
        </p:txBody>
      </p:sp>
      <p:sp>
        <p:nvSpPr>
          <p:cNvPr id="23" name="Oval 22"/>
          <p:cNvSpPr/>
          <p:nvPr/>
        </p:nvSpPr>
        <p:spPr>
          <a:xfrm>
            <a:off x="6392254" y="3047174"/>
            <a:ext cx="1307507" cy="1307507"/>
          </a:xfrm>
          <a:prstGeom prst="ellipse">
            <a:avLst/>
          </a:prstGeom>
          <a:solidFill>
            <a:srgbClr val="F18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2</a:t>
            </a:r>
          </a:p>
        </p:txBody>
      </p:sp>
      <p:sp>
        <p:nvSpPr>
          <p:cNvPr id="24" name="Oval 23"/>
          <p:cNvSpPr/>
          <p:nvPr/>
        </p:nvSpPr>
        <p:spPr>
          <a:xfrm>
            <a:off x="6392254" y="3039874"/>
            <a:ext cx="1307507" cy="1307507"/>
          </a:xfrm>
          <a:prstGeom prst="ellipse">
            <a:avLst/>
          </a:prstGeom>
          <a:solidFill>
            <a:srgbClr val="F18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6392254" y="3032574"/>
            <a:ext cx="1307507" cy="1307507"/>
          </a:xfrm>
          <a:prstGeom prst="ellipse">
            <a:avLst/>
          </a:prstGeom>
          <a:solidFill>
            <a:srgbClr val="F18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4</a:t>
            </a:r>
          </a:p>
        </p:txBody>
      </p:sp>
      <p:sp>
        <p:nvSpPr>
          <p:cNvPr id="26" name="Oval 25"/>
          <p:cNvSpPr/>
          <p:nvPr/>
        </p:nvSpPr>
        <p:spPr>
          <a:xfrm>
            <a:off x="6392254" y="3025274"/>
            <a:ext cx="1307507" cy="1307507"/>
          </a:xfrm>
          <a:prstGeom prst="ellipse">
            <a:avLst/>
          </a:prstGeom>
          <a:solidFill>
            <a:srgbClr val="F18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5439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1.94444E-6 0.198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-3.88889E-6 0.1983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3.33333E-6 0.1983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96296E-6 L -2.77778E-6 0.1983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0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0"/>
                            </p:stCondLst>
                            <p:childTnLst>
                              <p:par>
                                <p:cTn id="77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185E-6 L 0.11181 -0.1423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" y="-713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  <p:bldP spid="15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2"/>
          <a:stretch/>
        </p:blipFill>
        <p:spPr>
          <a:xfrm>
            <a:off x="755650" y="1489549"/>
            <a:ext cx="7632700" cy="4604261"/>
          </a:xfrm>
          <a:prstGeom prst="rect">
            <a:avLst/>
          </a:prstGeom>
        </p:spPr>
      </p:pic>
      <p:sp>
        <p:nvSpPr>
          <p:cNvPr id="85" name="Rounded Rectangle 84"/>
          <p:cNvSpPr/>
          <p:nvPr/>
        </p:nvSpPr>
        <p:spPr>
          <a:xfrm>
            <a:off x="4144766" y="1582265"/>
            <a:ext cx="4104358" cy="4416884"/>
          </a:xfrm>
          <a:prstGeom prst="roundRect">
            <a:avLst>
              <a:gd name="adj" fmla="val 3968"/>
            </a:avLst>
          </a:prstGeom>
          <a:solidFill>
            <a:schemeClr val="bg1"/>
          </a:solidFill>
          <a:ln w="38100">
            <a:solidFill>
              <a:srgbClr val="F18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990911" y="697112"/>
            <a:ext cx="1162178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Fives</a:t>
            </a:r>
            <a:endParaRPr lang="en-GB" sz="4000" b="1" dirty="0">
              <a:latin typeface="Twinkl" pitchFamily="2" charset="0"/>
            </a:endParaRPr>
          </a:p>
        </p:txBody>
      </p:sp>
      <p:pic>
        <p:nvPicPr>
          <p:cNvPr id="11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9036"/>
            <a:ext cx="3793478" cy="4123346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509966" y="1547620"/>
            <a:ext cx="2495372" cy="1755155"/>
          </a:xfrm>
          <a:prstGeom prst="wedgeEllipseCallout">
            <a:avLst/>
          </a:prstGeom>
          <a:solidFill>
            <a:srgbClr val="009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many bananas are there?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6680460" y="3468629"/>
            <a:ext cx="1402419" cy="976060"/>
            <a:chOff x="626285" y="5025734"/>
            <a:chExt cx="3382422" cy="235410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68410">
              <a:off x="1586580" y="5409526"/>
              <a:ext cx="2108369" cy="1832265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/>
          </p:nvGrpSpPr>
          <p:grpSpPr>
            <a:xfrm>
              <a:off x="626285" y="5025734"/>
              <a:ext cx="3382422" cy="2272057"/>
              <a:chOff x="626285" y="5025734"/>
              <a:chExt cx="3382422" cy="227205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6285" y="5025734"/>
                <a:ext cx="2108369" cy="1832265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757413">
                <a:off x="849416" y="5241696"/>
                <a:ext cx="2108369" cy="183226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726599">
                <a:off x="1216581" y="5347955"/>
                <a:ext cx="2108369" cy="1832265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654204">
                <a:off x="2038390" y="5327474"/>
                <a:ext cx="2108369" cy="1832265"/>
              </a:xfrm>
              <a:prstGeom prst="rect">
                <a:avLst/>
              </a:prstGeom>
            </p:spPr>
          </p:pic>
        </p:grpSp>
      </p:grpSp>
      <p:grpSp>
        <p:nvGrpSpPr>
          <p:cNvPr id="33" name="Group 32"/>
          <p:cNvGrpSpPr/>
          <p:nvPr/>
        </p:nvGrpSpPr>
        <p:grpSpPr>
          <a:xfrm>
            <a:off x="5343330" y="2631513"/>
            <a:ext cx="1402419" cy="976060"/>
            <a:chOff x="626285" y="5025734"/>
            <a:chExt cx="3382422" cy="2354109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68410">
              <a:off x="1586580" y="5409526"/>
              <a:ext cx="2108369" cy="1832265"/>
            </a:xfrm>
            <a:prstGeom prst="rect">
              <a:avLst/>
            </a:prstGeom>
          </p:spPr>
        </p:pic>
        <p:grpSp>
          <p:nvGrpSpPr>
            <p:cNvPr id="35" name="Group 34"/>
            <p:cNvGrpSpPr/>
            <p:nvPr/>
          </p:nvGrpSpPr>
          <p:grpSpPr>
            <a:xfrm>
              <a:off x="626285" y="5025734"/>
              <a:ext cx="3382422" cy="2272057"/>
              <a:chOff x="626285" y="5025734"/>
              <a:chExt cx="3382422" cy="2272057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6285" y="5025734"/>
                <a:ext cx="2108369" cy="1832265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757413">
                <a:off x="849416" y="5241696"/>
                <a:ext cx="2108369" cy="1832265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726599">
                <a:off x="1216581" y="5347955"/>
                <a:ext cx="2108369" cy="1832265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654204">
                <a:off x="2038390" y="5327474"/>
                <a:ext cx="2108369" cy="1832265"/>
              </a:xfrm>
              <a:prstGeom prst="rect">
                <a:avLst/>
              </a:prstGeom>
            </p:spPr>
          </p:pic>
        </p:grpSp>
      </p:grpSp>
      <p:grpSp>
        <p:nvGrpSpPr>
          <p:cNvPr id="40" name="Group 39"/>
          <p:cNvGrpSpPr/>
          <p:nvPr/>
        </p:nvGrpSpPr>
        <p:grpSpPr>
          <a:xfrm>
            <a:off x="4226521" y="3316601"/>
            <a:ext cx="1402419" cy="976060"/>
            <a:chOff x="626285" y="5025734"/>
            <a:chExt cx="3382422" cy="2354109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68410">
              <a:off x="1586580" y="5409526"/>
              <a:ext cx="2108369" cy="1832265"/>
            </a:xfrm>
            <a:prstGeom prst="rect">
              <a:avLst/>
            </a:prstGeom>
          </p:spPr>
        </p:pic>
        <p:grpSp>
          <p:nvGrpSpPr>
            <p:cNvPr id="42" name="Group 41"/>
            <p:cNvGrpSpPr/>
            <p:nvPr/>
          </p:nvGrpSpPr>
          <p:grpSpPr>
            <a:xfrm>
              <a:off x="626285" y="5025734"/>
              <a:ext cx="3382422" cy="2272057"/>
              <a:chOff x="626285" y="5025734"/>
              <a:chExt cx="3382422" cy="2272057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6285" y="5025734"/>
                <a:ext cx="2108369" cy="1832265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757413">
                <a:off x="849416" y="5241696"/>
                <a:ext cx="2108369" cy="1832265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726599">
                <a:off x="1216581" y="5347955"/>
                <a:ext cx="2108369" cy="1832265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654204">
                <a:off x="2038390" y="5327474"/>
                <a:ext cx="2108369" cy="1832265"/>
              </a:xfrm>
              <a:prstGeom prst="rect">
                <a:avLst/>
              </a:prstGeom>
            </p:spPr>
          </p:pic>
        </p:grpSp>
      </p:grpSp>
      <p:grpSp>
        <p:nvGrpSpPr>
          <p:cNvPr id="47" name="Group 46"/>
          <p:cNvGrpSpPr/>
          <p:nvPr/>
        </p:nvGrpSpPr>
        <p:grpSpPr>
          <a:xfrm>
            <a:off x="5315784" y="3858490"/>
            <a:ext cx="1402419" cy="976060"/>
            <a:chOff x="626285" y="5025734"/>
            <a:chExt cx="3382422" cy="2354109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68410">
              <a:off x="1586580" y="5409526"/>
              <a:ext cx="2108369" cy="1832265"/>
            </a:xfrm>
            <a:prstGeom prst="rect">
              <a:avLst/>
            </a:prstGeom>
          </p:spPr>
        </p:pic>
        <p:grpSp>
          <p:nvGrpSpPr>
            <p:cNvPr id="49" name="Group 48"/>
            <p:cNvGrpSpPr/>
            <p:nvPr/>
          </p:nvGrpSpPr>
          <p:grpSpPr>
            <a:xfrm>
              <a:off x="626285" y="5025734"/>
              <a:ext cx="3382422" cy="2272057"/>
              <a:chOff x="626285" y="5025734"/>
              <a:chExt cx="3382422" cy="2272057"/>
            </a:xfrm>
          </p:grpSpPr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6285" y="5025734"/>
                <a:ext cx="2108369" cy="1832265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757413">
                <a:off x="849416" y="5241696"/>
                <a:ext cx="2108369" cy="1832265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726599">
                <a:off x="1216581" y="5347955"/>
                <a:ext cx="2108369" cy="1832265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654204">
                <a:off x="2038390" y="5327474"/>
                <a:ext cx="2108369" cy="1832265"/>
              </a:xfrm>
              <a:prstGeom prst="rect">
                <a:avLst/>
              </a:prstGeom>
            </p:spPr>
          </p:pic>
        </p:grpSp>
      </p:grpSp>
      <p:grpSp>
        <p:nvGrpSpPr>
          <p:cNvPr id="54" name="Group 53"/>
          <p:cNvGrpSpPr/>
          <p:nvPr/>
        </p:nvGrpSpPr>
        <p:grpSpPr>
          <a:xfrm>
            <a:off x="5967685" y="1672615"/>
            <a:ext cx="1402419" cy="976060"/>
            <a:chOff x="626285" y="5025734"/>
            <a:chExt cx="3382422" cy="2354109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68410">
              <a:off x="1586580" y="5409526"/>
              <a:ext cx="2108369" cy="1832265"/>
            </a:xfrm>
            <a:prstGeom prst="rect">
              <a:avLst/>
            </a:prstGeom>
          </p:spPr>
        </p:pic>
        <p:grpSp>
          <p:nvGrpSpPr>
            <p:cNvPr id="56" name="Group 55"/>
            <p:cNvGrpSpPr/>
            <p:nvPr/>
          </p:nvGrpSpPr>
          <p:grpSpPr>
            <a:xfrm>
              <a:off x="626285" y="5025734"/>
              <a:ext cx="3382422" cy="2272057"/>
              <a:chOff x="626285" y="5025734"/>
              <a:chExt cx="3382422" cy="2272057"/>
            </a:xfrm>
          </p:grpSpPr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6285" y="5025734"/>
                <a:ext cx="2108369" cy="1832265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757413">
                <a:off x="849416" y="5241696"/>
                <a:ext cx="2108369" cy="1832265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726599">
                <a:off x="1216581" y="5347955"/>
                <a:ext cx="2108369" cy="1832265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654204">
                <a:off x="2038390" y="5327474"/>
                <a:ext cx="2108369" cy="1832265"/>
              </a:xfrm>
              <a:prstGeom prst="rect">
                <a:avLst/>
              </a:prstGeom>
            </p:spPr>
          </p:pic>
        </p:grpSp>
      </p:grpSp>
      <p:grpSp>
        <p:nvGrpSpPr>
          <p:cNvPr id="61" name="Group 60"/>
          <p:cNvGrpSpPr/>
          <p:nvPr/>
        </p:nvGrpSpPr>
        <p:grpSpPr>
          <a:xfrm>
            <a:off x="6747584" y="2366912"/>
            <a:ext cx="1402419" cy="976060"/>
            <a:chOff x="626285" y="5025734"/>
            <a:chExt cx="3382422" cy="2354109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68410">
              <a:off x="1586580" y="5409526"/>
              <a:ext cx="2108369" cy="1832265"/>
            </a:xfrm>
            <a:prstGeom prst="rect">
              <a:avLst/>
            </a:prstGeom>
          </p:spPr>
        </p:pic>
        <p:grpSp>
          <p:nvGrpSpPr>
            <p:cNvPr id="63" name="Group 62"/>
            <p:cNvGrpSpPr/>
            <p:nvPr/>
          </p:nvGrpSpPr>
          <p:grpSpPr>
            <a:xfrm>
              <a:off x="626285" y="5025734"/>
              <a:ext cx="3382422" cy="2272057"/>
              <a:chOff x="626285" y="5025734"/>
              <a:chExt cx="3382422" cy="2272057"/>
            </a:xfrm>
          </p:grpSpPr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6285" y="5025734"/>
                <a:ext cx="2108369" cy="1832265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757413">
                <a:off x="849416" y="5241696"/>
                <a:ext cx="2108369" cy="1832265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726599">
                <a:off x="1216581" y="5347955"/>
                <a:ext cx="2108369" cy="1832265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654204">
                <a:off x="2038390" y="5327474"/>
                <a:ext cx="2108369" cy="1832265"/>
              </a:xfrm>
              <a:prstGeom prst="rect">
                <a:avLst/>
              </a:prstGeom>
            </p:spPr>
          </p:pic>
        </p:grpSp>
      </p:grpSp>
      <p:grpSp>
        <p:nvGrpSpPr>
          <p:cNvPr id="68" name="Group 67"/>
          <p:cNvGrpSpPr/>
          <p:nvPr/>
        </p:nvGrpSpPr>
        <p:grpSpPr>
          <a:xfrm>
            <a:off x="4363514" y="1788412"/>
            <a:ext cx="1402419" cy="976060"/>
            <a:chOff x="626285" y="5025734"/>
            <a:chExt cx="3382422" cy="2354109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68410">
              <a:off x="1586580" y="5409526"/>
              <a:ext cx="2108369" cy="1832265"/>
            </a:xfrm>
            <a:prstGeom prst="rect">
              <a:avLst/>
            </a:prstGeom>
          </p:spPr>
        </p:pic>
        <p:grpSp>
          <p:nvGrpSpPr>
            <p:cNvPr id="70" name="Group 69"/>
            <p:cNvGrpSpPr/>
            <p:nvPr/>
          </p:nvGrpSpPr>
          <p:grpSpPr>
            <a:xfrm>
              <a:off x="626285" y="5025734"/>
              <a:ext cx="3382422" cy="2272057"/>
              <a:chOff x="626285" y="5025734"/>
              <a:chExt cx="3382422" cy="2272057"/>
            </a:xfrm>
          </p:grpSpPr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6285" y="5025734"/>
                <a:ext cx="2108369" cy="1832265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757413">
                <a:off x="849416" y="5241696"/>
                <a:ext cx="2108369" cy="1832265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726599">
                <a:off x="1216581" y="5347955"/>
                <a:ext cx="2108369" cy="1832265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654204">
                <a:off x="2038390" y="5327474"/>
                <a:ext cx="2108369" cy="1832265"/>
              </a:xfrm>
              <a:prstGeom prst="rect">
                <a:avLst/>
              </a:prstGeom>
            </p:spPr>
          </p:pic>
        </p:grpSp>
      </p:grpSp>
      <p:grpSp>
        <p:nvGrpSpPr>
          <p:cNvPr id="80" name="Group 79"/>
          <p:cNvGrpSpPr/>
          <p:nvPr/>
        </p:nvGrpSpPr>
        <p:grpSpPr>
          <a:xfrm>
            <a:off x="4326111" y="4988318"/>
            <a:ext cx="524001" cy="524001"/>
            <a:chOff x="3857983" y="2801709"/>
            <a:chExt cx="1441621" cy="1441621"/>
          </a:xfrm>
          <a:solidFill>
            <a:srgbClr val="F18117"/>
          </a:solidFill>
        </p:grpSpPr>
        <p:sp>
          <p:nvSpPr>
            <p:cNvPr id="75" name="Rectangle 74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tangle 78"/>
            <p:cNvSpPr/>
            <p:nvPr/>
          </p:nvSpPr>
          <p:spPr>
            <a:xfrm rot="2700000">
              <a:off x="4517010" y="2830285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4" name="Rectangle 83"/>
          <p:cNvSpPr/>
          <p:nvPr/>
        </p:nvSpPr>
        <p:spPr>
          <a:xfrm>
            <a:off x="4331154" y="5525670"/>
            <a:ext cx="28456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/>
              <a:t>There are 35 bananas. 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4742028" y="4987027"/>
            <a:ext cx="524001" cy="524001"/>
            <a:chOff x="3857983" y="2801709"/>
            <a:chExt cx="1441621" cy="1441621"/>
          </a:xfrm>
          <a:solidFill>
            <a:srgbClr val="F18117"/>
          </a:solidFill>
        </p:grpSpPr>
        <p:sp>
          <p:nvSpPr>
            <p:cNvPr id="88" name="Rectangle 87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Rectangle 91"/>
            <p:cNvSpPr/>
            <p:nvPr/>
          </p:nvSpPr>
          <p:spPr>
            <a:xfrm rot="2700000">
              <a:off x="4517010" y="2830285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5164938" y="4985869"/>
            <a:ext cx="524001" cy="524001"/>
            <a:chOff x="3857983" y="2801709"/>
            <a:chExt cx="1441621" cy="1441621"/>
          </a:xfrm>
          <a:solidFill>
            <a:srgbClr val="F18117"/>
          </a:solidFill>
        </p:grpSpPr>
        <p:sp>
          <p:nvSpPr>
            <p:cNvPr id="94" name="Rectangle 93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Rectangle 97"/>
            <p:cNvSpPr/>
            <p:nvPr/>
          </p:nvSpPr>
          <p:spPr>
            <a:xfrm rot="2700000">
              <a:off x="4517010" y="2830285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5587848" y="4984711"/>
            <a:ext cx="524001" cy="524001"/>
            <a:chOff x="3857983" y="2801709"/>
            <a:chExt cx="1441621" cy="1441621"/>
          </a:xfrm>
          <a:solidFill>
            <a:srgbClr val="F18117"/>
          </a:solidFill>
        </p:grpSpPr>
        <p:sp>
          <p:nvSpPr>
            <p:cNvPr id="100" name="Rectangle 99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Rectangle 103"/>
            <p:cNvSpPr/>
            <p:nvPr/>
          </p:nvSpPr>
          <p:spPr>
            <a:xfrm rot="2700000">
              <a:off x="4517010" y="2830285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6010758" y="4983553"/>
            <a:ext cx="524001" cy="524001"/>
            <a:chOff x="3857983" y="2801709"/>
            <a:chExt cx="1441621" cy="1441621"/>
          </a:xfrm>
          <a:solidFill>
            <a:srgbClr val="F18117"/>
          </a:solidFill>
        </p:grpSpPr>
        <p:sp>
          <p:nvSpPr>
            <p:cNvPr id="106" name="Rectangle 105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Rectangle 109"/>
            <p:cNvSpPr/>
            <p:nvPr/>
          </p:nvSpPr>
          <p:spPr>
            <a:xfrm rot="2700000">
              <a:off x="4517010" y="2830285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6433668" y="4982395"/>
            <a:ext cx="524001" cy="524001"/>
            <a:chOff x="3857983" y="2801709"/>
            <a:chExt cx="1441621" cy="1441621"/>
          </a:xfrm>
          <a:solidFill>
            <a:srgbClr val="F18117"/>
          </a:solidFill>
        </p:grpSpPr>
        <p:sp>
          <p:nvSpPr>
            <p:cNvPr id="112" name="Rectangle 111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Rectangle 115"/>
            <p:cNvSpPr/>
            <p:nvPr/>
          </p:nvSpPr>
          <p:spPr>
            <a:xfrm rot="2700000">
              <a:off x="4517010" y="2830285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6856578" y="4981237"/>
            <a:ext cx="524001" cy="524001"/>
            <a:chOff x="3857983" y="2801709"/>
            <a:chExt cx="1441621" cy="1441621"/>
          </a:xfrm>
          <a:solidFill>
            <a:srgbClr val="F18117"/>
          </a:solidFill>
        </p:grpSpPr>
        <p:sp>
          <p:nvSpPr>
            <p:cNvPr id="118" name="Rectangle 117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Rectangle 121"/>
            <p:cNvSpPr/>
            <p:nvPr/>
          </p:nvSpPr>
          <p:spPr>
            <a:xfrm rot="2700000">
              <a:off x="4517010" y="2830285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0886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9"/>
          <a:stretch/>
        </p:blipFill>
        <p:spPr>
          <a:xfrm>
            <a:off x="755650" y="1479200"/>
            <a:ext cx="7632700" cy="4612036"/>
          </a:xfrm>
          <a:prstGeom prst="rect">
            <a:avLst/>
          </a:prstGeom>
        </p:spPr>
      </p:pic>
      <p:sp>
        <p:nvSpPr>
          <p:cNvPr id="85" name="Rounded Rectangle 84"/>
          <p:cNvSpPr/>
          <p:nvPr/>
        </p:nvSpPr>
        <p:spPr>
          <a:xfrm>
            <a:off x="4144766" y="1582265"/>
            <a:ext cx="4104358" cy="4416884"/>
          </a:xfrm>
          <a:prstGeom prst="roundRect">
            <a:avLst>
              <a:gd name="adj" fmla="val 3968"/>
            </a:avLst>
          </a:prstGeom>
          <a:solidFill>
            <a:schemeClr val="bg1"/>
          </a:solidFill>
          <a:ln w="38100">
            <a:solidFill>
              <a:srgbClr val="F18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990911" y="697112"/>
            <a:ext cx="1162178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Fives</a:t>
            </a:r>
            <a:endParaRPr lang="en-GB" sz="4000" b="1" dirty="0">
              <a:latin typeface="Twinkl" pitchFamily="2" charset="0"/>
            </a:endParaRPr>
          </a:p>
        </p:txBody>
      </p:sp>
      <p:pic>
        <p:nvPicPr>
          <p:cNvPr id="11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1509966" y="1547620"/>
            <a:ext cx="2495372" cy="1755155"/>
          </a:xfrm>
          <a:prstGeom prst="wedgeEllipseCallout">
            <a:avLst/>
          </a:prstGeom>
          <a:solidFill>
            <a:srgbClr val="009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many flowers are there?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4326111" y="4988318"/>
            <a:ext cx="524001" cy="524001"/>
            <a:chOff x="3857983" y="2801709"/>
            <a:chExt cx="1441621" cy="1441621"/>
          </a:xfrm>
          <a:solidFill>
            <a:srgbClr val="F18117"/>
          </a:solidFill>
        </p:grpSpPr>
        <p:sp>
          <p:nvSpPr>
            <p:cNvPr id="75" name="Rectangle 74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tangle 78"/>
            <p:cNvSpPr/>
            <p:nvPr/>
          </p:nvSpPr>
          <p:spPr>
            <a:xfrm rot="2700000">
              <a:off x="4517010" y="2830285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4" name="Rectangle 83"/>
          <p:cNvSpPr/>
          <p:nvPr/>
        </p:nvSpPr>
        <p:spPr>
          <a:xfrm>
            <a:off x="4331154" y="5525670"/>
            <a:ext cx="26356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/>
              <a:t>There are 25 flowers. 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4742028" y="4987027"/>
            <a:ext cx="524001" cy="524001"/>
            <a:chOff x="3857983" y="2801709"/>
            <a:chExt cx="1441621" cy="1441621"/>
          </a:xfrm>
          <a:solidFill>
            <a:srgbClr val="F18117"/>
          </a:solidFill>
        </p:grpSpPr>
        <p:sp>
          <p:nvSpPr>
            <p:cNvPr id="88" name="Rectangle 87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Rectangle 91"/>
            <p:cNvSpPr/>
            <p:nvPr/>
          </p:nvSpPr>
          <p:spPr>
            <a:xfrm rot="2700000">
              <a:off x="4517010" y="2830285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5164938" y="4985869"/>
            <a:ext cx="524001" cy="524001"/>
            <a:chOff x="3857983" y="2801709"/>
            <a:chExt cx="1441621" cy="1441621"/>
          </a:xfrm>
          <a:solidFill>
            <a:srgbClr val="F18117"/>
          </a:solidFill>
        </p:grpSpPr>
        <p:sp>
          <p:nvSpPr>
            <p:cNvPr id="94" name="Rectangle 93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Rectangle 97"/>
            <p:cNvSpPr/>
            <p:nvPr/>
          </p:nvSpPr>
          <p:spPr>
            <a:xfrm rot="2700000">
              <a:off x="4517010" y="2830285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5587848" y="4984711"/>
            <a:ext cx="524001" cy="524001"/>
            <a:chOff x="3857983" y="2801709"/>
            <a:chExt cx="1441621" cy="1441621"/>
          </a:xfrm>
          <a:solidFill>
            <a:srgbClr val="F18117"/>
          </a:solidFill>
        </p:grpSpPr>
        <p:sp>
          <p:nvSpPr>
            <p:cNvPr id="100" name="Rectangle 99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Rectangle 103"/>
            <p:cNvSpPr/>
            <p:nvPr/>
          </p:nvSpPr>
          <p:spPr>
            <a:xfrm rot="2700000">
              <a:off x="4517010" y="2830285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6010758" y="4983553"/>
            <a:ext cx="524001" cy="524001"/>
            <a:chOff x="3857983" y="2801709"/>
            <a:chExt cx="1441621" cy="1441621"/>
          </a:xfrm>
          <a:solidFill>
            <a:srgbClr val="F18117"/>
          </a:solidFill>
        </p:grpSpPr>
        <p:sp>
          <p:nvSpPr>
            <p:cNvPr id="106" name="Rectangle 105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Rectangle 109"/>
            <p:cNvSpPr/>
            <p:nvPr/>
          </p:nvSpPr>
          <p:spPr>
            <a:xfrm rot="2700000">
              <a:off x="4517010" y="2830285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23"/>
          <a:stretch/>
        </p:blipFill>
        <p:spPr>
          <a:xfrm>
            <a:off x="144952" y="2916238"/>
            <a:ext cx="3637903" cy="394176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446473" y="1877762"/>
            <a:ext cx="1016234" cy="1440703"/>
            <a:chOff x="2073288" y="2845750"/>
            <a:chExt cx="3041634" cy="431208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4336" y="2845750"/>
              <a:ext cx="1916220" cy="4012250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49653">
              <a:off x="2284328" y="2977429"/>
              <a:ext cx="1916220" cy="4012250"/>
            </a:xfrm>
            <a:prstGeom prst="rect">
              <a:avLst/>
            </a:prstGeom>
          </p:spPr>
        </p:pic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36776">
              <a:off x="2974086" y="3615033"/>
              <a:ext cx="1567369" cy="3281813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92626">
              <a:off x="2073288" y="3876026"/>
              <a:ext cx="1567369" cy="3281813"/>
            </a:xfrm>
            <a:prstGeom prst="rect">
              <a:avLst/>
            </a:prstGeom>
          </p:spPr>
        </p:pic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09401">
              <a:off x="3547553" y="3614672"/>
              <a:ext cx="1567369" cy="3281813"/>
            </a:xfrm>
            <a:prstGeom prst="rect">
              <a:avLst/>
            </a:prstGeom>
          </p:spPr>
        </p:pic>
      </p:grpSp>
      <p:grpSp>
        <p:nvGrpSpPr>
          <p:cNvPr id="127" name="Group 126"/>
          <p:cNvGrpSpPr/>
          <p:nvPr/>
        </p:nvGrpSpPr>
        <p:grpSpPr>
          <a:xfrm>
            <a:off x="4480897" y="3266127"/>
            <a:ext cx="1016234" cy="1440703"/>
            <a:chOff x="2073288" y="2845750"/>
            <a:chExt cx="3041634" cy="4312089"/>
          </a:xfrm>
        </p:grpSpPr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4336" y="2845750"/>
              <a:ext cx="1916220" cy="4012250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49653">
              <a:off x="2284328" y="2977429"/>
              <a:ext cx="1916220" cy="4012250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36776">
              <a:off x="2974086" y="3615033"/>
              <a:ext cx="1567369" cy="3281813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92626">
              <a:off x="2073288" y="3876026"/>
              <a:ext cx="1567369" cy="3281813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09401">
              <a:off x="3547553" y="3614672"/>
              <a:ext cx="1567369" cy="3281813"/>
            </a:xfrm>
            <a:prstGeom prst="rect">
              <a:avLst/>
            </a:prstGeom>
          </p:spPr>
        </p:pic>
      </p:grpSp>
      <p:grpSp>
        <p:nvGrpSpPr>
          <p:cNvPr id="133" name="Group 132"/>
          <p:cNvGrpSpPr/>
          <p:nvPr/>
        </p:nvGrpSpPr>
        <p:grpSpPr>
          <a:xfrm>
            <a:off x="5879575" y="1877762"/>
            <a:ext cx="1016234" cy="1440703"/>
            <a:chOff x="2073288" y="2845750"/>
            <a:chExt cx="3041634" cy="4312089"/>
          </a:xfrm>
        </p:grpSpPr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4336" y="2845750"/>
              <a:ext cx="1916220" cy="4012250"/>
            </a:xfrm>
            <a:prstGeom prst="rect">
              <a:avLst/>
            </a:prstGeom>
          </p:spPr>
        </p:pic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49653">
              <a:off x="2284328" y="2977429"/>
              <a:ext cx="1916220" cy="4012250"/>
            </a:xfrm>
            <a:prstGeom prst="rect">
              <a:avLst/>
            </a:prstGeom>
          </p:spPr>
        </p:pic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36776">
              <a:off x="2974086" y="3615033"/>
              <a:ext cx="1567369" cy="3281813"/>
            </a:xfrm>
            <a:prstGeom prst="rect">
              <a:avLst/>
            </a:prstGeom>
          </p:spPr>
        </p:pic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92626">
              <a:off x="2073288" y="3876026"/>
              <a:ext cx="1567369" cy="3281813"/>
            </a:xfrm>
            <a:prstGeom prst="rect">
              <a:avLst/>
            </a:prstGeom>
          </p:spPr>
        </p:pic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09401">
              <a:off x="3547553" y="3614672"/>
              <a:ext cx="1567369" cy="3281813"/>
            </a:xfrm>
            <a:prstGeom prst="rect">
              <a:avLst/>
            </a:prstGeom>
          </p:spPr>
        </p:pic>
      </p:grpSp>
      <p:grpSp>
        <p:nvGrpSpPr>
          <p:cNvPr id="139" name="Group 138"/>
          <p:cNvGrpSpPr/>
          <p:nvPr/>
        </p:nvGrpSpPr>
        <p:grpSpPr>
          <a:xfrm>
            <a:off x="6993088" y="2455241"/>
            <a:ext cx="1016234" cy="1440703"/>
            <a:chOff x="2073288" y="2845750"/>
            <a:chExt cx="3041634" cy="4312089"/>
          </a:xfrm>
        </p:grpSpPr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4336" y="2845750"/>
              <a:ext cx="1916220" cy="4012250"/>
            </a:xfrm>
            <a:prstGeom prst="rect">
              <a:avLst/>
            </a:prstGeom>
          </p:spPr>
        </p:pic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49653">
              <a:off x="2284328" y="2977429"/>
              <a:ext cx="1916220" cy="4012250"/>
            </a:xfrm>
            <a:prstGeom prst="rect">
              <a:avLst/>
            </a:prstGeom>
          </p:spPr>
        </p:pic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36776">
              <a:off x="2974086" y="3615033"/>
              <a:ext cx="1567369" cy="3281813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92626">
              <a:off x="2073288" y="3876026"/>
              <a:ext cx="1567369" cy="3281813"/>
            </a:xfrm>
            <a:prstGeom prst="rect">
              <a:avLst/>
            </a:prstGeom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09401">
              <a:off x="3547553" y="3614672"/>
              <a:ext cx="1567369" cy="3281813"/>
            </a:xfrm>
            <a:prstGeom prst="rect">
              <a:avLst/>
            </a:prstGeom>
          </p:spPr>
        </p:pic>
      </p:grpSp>
      <p:grpSp>
        <p:nvGrpSpPr>
          <p:cNvPr id="145" name="Group 144"/>
          <p:cNvGrpSpPr/>
          <p:nvPr/>
        </p:nvGrpSpPr>
        <p:grpSpPr>
          <a:xfrm>
            <a:off x="5950578" y="3407076"/>
            <a:ext cx="1016234" cy="1440703"/>
            <a:chOff x="2073288" y="2845750"/>
            <a:chExt cx="3041634" cy="4312089"/>
          </a:xfrm>
        </p:grpSpPr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4336" y="2845750"/>
              <a:ext cx="1916220" cy="4012250"/>
            </a:xfrm>
            <a:prstGeom prst="rect">
              <a:avLst/>
            </a:prstGeom>
          </p:spPr>
        </p:pic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49653">
              <a:off x="2284328" y="2977429"/>
              <a:ext cx="1916220" cy="4012250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36776">
              <a:off x="2974086" y="3615033"/>
              <a:ext cx="1567369" cy="3281813"/>
            </a:xfrm>
            <a:prstGeom prst="rect">
              <a:avLst/>
            </a:prstGeom>
          </p:spPr>
        </p:pic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92626">
              <a:off x="2073288" y="3876026"/>
              <a:ext cx="1567369" cy="3281813"/>
            </a:xfrm>
            <a:prstGeom prst="rect">
              <a:avLst/>
            </a:prstGeom>
          </p:spPr>
        </p:pic>
        <p:pic>
          <p:nvPicPr>
            <p:cNvPr id="150" name="Picture 14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09401">
              <a:off x="3547553" y="3614672"/>
              <a:ext cx="1567369" cy="32818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366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8"/>
          <a:stretch/>
        </p:blipFill>
        <p:spPr>
          <a:xfrm>
            <a:off x="755650" y="1479199"/>
            <a:ext cx="7632700" cy="4613625"/>
          </a:xfrm>
          <a:prstGeom prst="rect">
            <a:avLst/>
          </a:prstGeom>
        </p:spPr>
      </p:pic>
      <p:sp>
        <p:nvSpPr>
          <p:cNvPr id="85" name="Rounded Rectangle 84"/>
          <p:cNvSpPr/>
          <p:nvPr/>
        </p:nvSpPr>
        <p:spPr>
          <a:xfrm>
            <a:off x="4144766" y="1582265"/>
            <a:ext cx="4104358" cy="4416884"/>
          </a:xfrm>
          <a:prstGeom prst="roundRect">
            <a:avLst>
              <a:gd name="adj" fmla="val 3968"/>
            </a:avLst>
          </a:prstGeom>
          <a:solidFill>
            <a:schemeClr val="bg1"/>
          </a:solidFill>
          <a:ln w="38100">
            <a:solidFill>
              <a:srgbClr val="F18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990911" y="697112"/>
            <a:ext cx="1162178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Fives</a:t>
            </a:r>
            <a:endParaRPr lang="en-GB" sz="4000" b="1" dirty="0">
              <a:latin typeface="Twinkl" pitchFamily="2" charset="0"/>
            </a:endParaRPr>
          </a:p>
        </p:txBody>
      </p:sp>
      <p:pic>
        <p:nvPicPr>
          <p:cNvPr id="11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0" name="Group 79"/>
          <p:cNvGrpSpPr/>
          <p:nvPr/>
        </p:nvGrpSpPr>
        <p:grpSpPr>
          <a:xfrm>
            <a:off x="4326111" y="4988318"/>
            <a:ext cx="524001" cy="524001"/>
            <a:chOff x="3857983" y="2801709"/>
            <a:chExt cx="1441621" cy="1441621"/>
          </a:xfrm>
          <a:solidFill>
            <a:srgbClr val="F18117"/>
          </a:solidFill>
        </p:grpSpPr>
        <p:sp>
          <p:nvSpPr>
            <p:cNvPr id="75" name="Rectangle 74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tangle 78"/>
            <p:cNvSpPr/>
            <p:nvPr/>
          </p:nvSpPr>
          <p:spPr>
            <a:xfrm rot="2700000">
              <a:off x="4517010" y="2830285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4" name="Rectangle 83"/>
          <p:cNvSpPr/>
          <p:nvPr/>
        </p:nvSpPr>
        <p:spPr>
          <a:xfrm>
            <a:off x="4331154" y="5525670"/>
            <a:ext cx="2497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/>
              <a:t>There are 15 apples. 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4742028" y="4987027"/>
            <a:ext cx="524001" cy="524001"/>
            <a:chOff x="3857983" y="2801709"/>
            <a:chExt cx="1441621" cy="1441621"/>
          </a:xfrm>
          <a:solidFill>
            <a:srgbClr val="F18117"/>
          </a:solidFill>
        </p:grpSpPr>
        <p:sp>
          <p:nvSpPr>
            <p:cNvPr id="88" name="Rectangle 87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Rectangle 91"/>
            <p:cNvSpPr/>
            <p:nvPr/>
          </p:nvSpPr>
          <p:spPr>
            <a:xfrm rot="2700000">
              <a:off x="4517010" y="2830285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5164938" y="4985869"/>
            <a:ext cx="524001" cy="524001"/>
            <a:chOff x="3857983" y="2801709"/>
            <a:chExt cx="1441621" cy="1441621"/>
          </a:xfrm>
          <a:solidFill>
            <a:srgbClr val="F18117"/>
          </a:solidFill>
        </p:grpSpPr>
        <p:sp>
          <p:nvSpPr>
            <p:cNvPr id="94" name="Rectangle 93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Rectangle 97"/>
            <p:cNvSpPr/>
            <p:nvPr/>
          </p:nvSpPr>
          <p:spPr>
            <a:xfrm rot="2700000">
              <a:off x="4517010" y="2830285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09" b="23095"/>
          <a:stretch/>
        </p:blipFill>
        <p:spPr>
          <a:xfrm>
            <a:off x="-452923" y="1910838"/>
            <a:ext cx="3332856" cy="4947162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509966" y="1547620"/>
            <a:ext cx="2495372" cy="1755155"/>
          </a:xfrm>
          <a:prstGeom prst="wedgeEllipseCallout">
            <a:avLst>
              <a:gd name="adj1" fmla="val -35559"/>
              <a:gd name="adj2" fmla="val 55197"/>
            </a:avLst>
          </a:prstGeom>
          <a:solidFill>
            <a:srgbClr val="009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many apples are there?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433396" y="1768977"/>
            <a:ext cx="1380130" cy="1660021"/>
            <a:chOff x="4899978" y="1479198"/>
            <a:chExt cx="2596928" cy="3123586"/>
          </a:xfrm>
        </p:grpSpPr>
        <p:grpSp>
          <p:nvGrpSpPr>
            <p:cNvPr id="14" name="Group 13"/>
            <p:cNvGrpSpPr/>
            <p:nvPr/>
          </p:nvGrpSpPr>
          <p:grpSpPr>
            <a:xfrm>
              <a:off x="5062255" y="2873308"/>
              <a:ext cx="2276139" cy="1292956"/>
              <a:chOff x="1941596" y="5091880"/>
              <a:chExt cx="2276139" cy="1292956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41596" y="5275722"/>
                <a:ext cx="879078" cy="932219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5581" y="5091880"/>
                <a:ext cx="879078" cy="932219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5386" y="5424272"/>
                <a:ext cx="879078" cy="932219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38657" y="5113767"/>
                <a:ext cx="879078" cy="932219"/>
              </a:xfrm>
              <a:prstGeom prst="rect">
                <a:avLst/>
              </a:prstGeom>
            </p:spPr>
          </p:pic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31502" y="5452617"/>
                <a:ext cx="879078" cy="932219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9978" y="1479198"/>
              <a:ext cx="2596928" cy="3123586"/>
            </a:xfrm>
            <a:prstGeom prst="rect">
              <a:avLst/>
            </a:prstGeom>
          </p:spPr>
        </p:pic>
      </p:grpSp>
      <p:grpSp>
        <p:nvGrpSpPr>
          <p:cNvPr id="86" name="Group 85"/>
          <p:cNvGrpSpPr/>
          <p:nvPr/>
        </p:nvGrpSpPr>
        <p:grpSpPr>
          <a:xfrm>
            <a:off x="5628081" y="3165106"/>
            <a:ext cx="1380130" cy="1660021"/>
            <a:chOff x="4899978" y="1479198"/>
            <a:chExt cx="2596928" cy="3123586"/>
          </a:xfrm>
        </p:grpSpPr>
        <p:grpSp>
          <p:nvGrpSpPr>
            <p:cNvPr id="111" name="Group 110"/>
            <p:cNvGrpSpPr/>
            <p:nvPr/>
          </p:nvGrpSpPr>
          <p:grpSpPr>
            <a:xfrm>
              <a:off x="5062255" y="2873308"/>
              <a:ext cx="2276139" cy="1292956"/>
              <a:chOff x="1941596" y="5091880"/>
              <a:chExt cx="2276139" cy="1292956"/>
            </a:xfrm>
          </p:grpSpPr>
          <p:pic>
            <p:nvPicPr>
              <p:cNvPr id="113" name="Picture 11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41596" y="5275722"/>
                <a:ext cx="879078" cy="932219"/>
              </a:xfrm>
              <a:prstGeom prst="rect">
                <a:avLst/>
              </a:prstGeom>
            </p:spPr>
          </p:pic>
          <p:pic>
            <p:nvPicPr>
              <p:cNvPr id="114" name="Picture 11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5581" y="5091880"/>
                <a:ext cx="879078" cy="932219"/>
              </a:xfrm>
              <a:prstGeom prst="rect">
                <a:avLst/>
              </a:prstGeom>
            </p:spPr>
          </p:pic>
          <p:pic>
            <p:nvPicPr>
              <p:cNvPr id="115" name="Picture 11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5386" y="5424272"/>
                <a:ext cx="879078" cy="932219"/>
              </a:xfrm>
              <a:prstGeom prst="rect">
                <a:avLst/>
              </a:prstGeom>
            </p:spPr>
          </p:pic>
          <p:pic>
            <p:nvPicPr>
              <p:cNvPr id="116" name="Picture 11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38657" y="5113767"/>
                <a:ext cx="879078" cy="932219"/>
              </a:xfrm>
              <a:prstGeom prst="rect">
                <a:avLst/>
              </a:prstGeom>
            </p:spPr>
          </p:pic>
          <p:pic>
            <p:nvPicPr>
              <p:cNvPr id="117" name="Picture 11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31502" y="5452617"/>
                <a:ext cx="879078" cy="932219"/>
              </a:xfrm>
              <a:prstGeom prst="rect">
                <a:avLst/>
              </a:prstGeom>
            </p:spPr>
          </p:pic>
        </p:grpSp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9978" y="1479198"/>
              <a:ext cx="2596928" cy="3123586"/>
            </a:xfrm>
            <a:prstGeom prst="rect">
              <a:avLst/>
            </a:prstGeom>
          </p:spPr>
        </p:pic>
      </p:grpSp>
      <p:grpSp>
        <p:nvGrpSpPr>
          <p:cNvPr id="118" name="Group 117"/>
          <p:cNvGrpSpPr/>
          <p:nvPr/>
        </p:nvGrpSpPr>
        <p:grpSpPr>
          <a:xfrm>
            <a:off x="6719670" y="1782044"/>
            <a:ext cx="1380130" cy="1660021"/>
            <a:chOff x="4899978" y="1479198"/>
            <a:chExt cx="2596928" cy="3123586"/>
          </a:xfrm>
        </p:grpSpPr>
        <p:grpSp>
          <p:nvGrpSpPr>
            <p:cNvPr id="119" name="Group 118"/>
            <p:cNvGrpSpPr/>
            <p:nvPr/>
          </p:nvGrpSpPr>
          <p:grpSpPr>
            <a:xfrm>
              <a:off x="5062255" y="2873308"/>
              <a:ext cx="2276139" cy="1292956"/>
              <a:chOff x="1941596" y="5091880"/>
              <a:chExt cx="2276139" cy="1292956"/>
            </a:xfrm>
          </p:grpSpPr>
          <p:pic>
            <p:nvPicPr>
              <p:cNvPr id="121" name="Picture 12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41596" y="5275722"/>
                <a:ext cx="879078" cy="932219"/>
              </a:xfrm>
              <a:prstGeom prst="rect">
                <a:avLst/>
              </a:prstGeom>
            </p:spPr>
          </p:pic>
          <p:pic>
            <p:nvPicPr>
              <p:cNvPr id="122" name="Picture 12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5581" y="5091880"/>
                <a:ext cx="879078" cy="932219"/>
              </a:xfrm>
              <a:prstGeom prst="rect">
                <a:avLst/>
              </a:prstGeom>
            </p:spPr>
          </p:pic>
          <p:pic>
            <p:nvPicPr>
              <p:cNvPr id="151" name="Picture 15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5386" y="5424272"/>
                <a:ext cx="879078" cy="932219"/>
              </a:xfrm>
              <a:prstGeom prst="rect">
                <a:avLst/>
              </a:prstGeom>
            </p:spPr>
          </p:pic>
          <p:pic>
            <p:nvPicPr>
              <p:cNvPr id="152" name="Picture 15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38657" y="5113767"/>
                <a:ext cx="879078" cy="932219"/>
              </a:xfrm>
              <a:prstGeom prst="rect">
                <a:avLst/>
              </a:prstGeom>
            </p:spPr>
          </p:pic>
          <p:pic>
            <p:nvPicPr>
              <p:cNvPr id="153" name="Picture 15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31502" y="5452617"/>
                <a:ext cx="879078" cy="932219"/>
              </a:xfrm>
              <a:prstGeom prst="rect">
                <a:avLst/>
              </a:prstGeom>
            </p:spPr>
          </p:pic>
        </p:grpSp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9978" y="1479198"/>
              <a:ext cx="2596928" cy="31235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038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8"/>
          <a:stretch/>
        </p:blipFill>
        <p:spPr>
          <a:xfrm>
            <a:off x="755650" y="1479199"/>
            <a:ext cx="7632700" cy="4613625"/>
          </a:xfrm>
          <a:prstGeom prst="rect">
            <a:avLst/>
          </a:prstGeom>
        </p:spPr>
      </p:pic>
      <p:sp>
        <p:nvSpPr>
          <p:cNvPr id="85" name="Rounded Rectangle 84"/>
          <p:cNvSpPr/>
          <p:nvPr/>
        </p:nvSpPr>
        <p:spPr>
          <a:xfrm>
            <a:off x="4144766" y="1582265"/>
            <a:ext cx="4104358" cy="4416884"/>
          </a:xfrm>
          <a:prstGeom prst="roundRect">
            <a:avLst>
              <a:gd name="adj" fmla="val 3968"/>
            </a:avLst>
          </a:prstGeom>
          <a:solidFill>
            <a:schemeClr val="bg1"/>
          </a:solidFill>
          <a:ln w="38100">
            <a:solidFill>
              <a:srgbClr val="F18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990911" y="697112"/>
            <a:ext cx="1162178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Fives</a:t>
            </a:r>
            <a:endParaRPr lang="en-GB" sz="4000" b="1" dirty="0">
              <a:latin typeface="Twinkl" pitchFamily="2" charset="0"/>
            </a:endParaRPr>
          </a:p>
        </p:txBody>
      </p:sp>
      <p:pic>
        <p:nvPicPr>
          <p:cNvPr id="11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0" name="Group 79"/>
          <p:cNvGrpSpPr/>
          <p:nvPr/>
        </p:nvGrpSpPr>
        <p:grpSpPr>
          <a:xfrm>
            <a:off x="4326111" y="4988318"/>
            <a:ext cx="524001" cy="524001"/>
            <a:chOff x="3857983" y="2801709"/>
            <a:chExt cx="1441621" cy="1441621"/>
          </a:xfrm>
          <a:solidFill>
            <a:srgbClr val="F18117"/>
          </a:solidFill>
        </p:grpSpPr>
        <p:sp>
          <p:nvSpPr>
            <p:cNvPr id="75" name="Rectangle 74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tangle 78"/>
            <p:cNvSpPr/>
            <p:nvPr/>
          </p:nvSpPr>
          <p:spPr>
            <a:xfrm rot="2700000">
              <a:off x="4517010" y="2830285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4" name="Rectangle 83"/>
          <p:cNvSpPr/>
          <p:nvPr/>
        </p:nvSpPr>
        <p:spPr>
          <a:xfrm>
            <a:off x="4331154" y="5525670"/>
            <a:ext cx="16401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/>
              <a:t>There is 30p.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4742028" y="4987027"/>
            <a:ext cx="524001" cy="524001"/>
            <a:chOff x="3857983" y="2801709"/>
            <a:chExt cx="1441621" cy="1441621"/>
          </a:xfrm>
          <a:solidFill>
            <a:srgbClr val="F18117"/>
          </a:solidFill>
        </p:grpSpPr>
        <p:sp>
          <p:nvSpPr>
            <p:cNvPr id="88" name="Rectangle 87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Rectangle 91"/>
            <p:cNvSpPr/>
            <p:nvPr/>
          </p:nvSpPr>
          <p:spPr>
            <a:xfrm rot="2700000">
              <a:off x="4517010" y="2830285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5164938" y="4985869"/>
            <a:ext cx="524001" cy="524001"/>
            <a:chOff x="3857983" y="2801709"/>
            <a:chExt cx="1441621" cy="1441621"/>
          </a:xfrm>
          <a:solidFill>
            <a:srgbClr val="F18117"/>
          </a:solidFill>
        </p:grpSpPr>
        <p:sp>
          <p:nvSpPr>
            <p:cNvPr id="94" name="Rectangle 93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Rectangle 97"/>
            <p:cNvSpPr/>
            <p:nvPr/>
          </p:nvSpPr>
          <p:spPr>
            <a:xfrm rot="2700000">
              <a:off x="4517010" y="2830285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5587848" y="4984711"/>
            <a:ext cx="524001" cy="524001"/>
            <a:chOff x="3857983" y="2801709"/>
            <a:chExt cx="1441621" cy="1441621"/>
          </a:xfrm>
          <a:solidFill>
            <a:srgbClr val="F18117"/>
          </a:solidFill>
        </p:grpSpPr>
        <p:sp>
          <p:nvSpPr>
            <p:cNvPr id="100" name="Rectangle 99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Rectangle 103"/>
            <p:cNvSpPr/>
            <p:nvPr/>
          </p:nvSpPr>
          <p:spPr>
            <a:xfrm rot="2700000">
              <a:off x="4517010" y="2830285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6010758" y="4983553"/>
            <a:ext cx="524001" cy="524001"/>
            <a:chOff x="3857983" y="2801709"/>
            <a:chExt cx="1441621" cy="1441621"/>
          </a:xfrm>
          <a:solidFill>
            <a:srgbClr val="F18117"/>
          </a:solidFill>
        </p:grpSpPr>
        <p:sp>
          <p:nvSpPr>
            <p:cNvPr id="106" name="Rectangle 105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Rectangle 109"/>
            <p:cNvSpPr/>
            <p:nvPr/>
          </p:nvSpPr>
          <p:spPr>
            <a:xfrm rot="2700000">
              <a:off x="4517010" y="2830285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6433668" y="4982395"/>
            <a:ext cx="524001" cy="524001"/>
            <a:chOff x="3857983" y="2801709"/>
            <a:chExt cx="1441621" cy="1441621"/>
          </a:xfrm>
          <a:solidFill>
            <a:srgbClr val="F18117"/>
          </a:solidFill>
        </p:grpSpPr>
        <p:sp>
          <p:nvSpPr>
            <p:cNvPr id="112" name="Rectangle 111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Rectangle 115"/>
            <p:cNvSpPr/>
            <p:nvPr/>
          </p:nvSpPr>
          <p:spPr>
            <a:xfrm rot="2700000">
              <a:off x="4517010" y="2830285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814" y="2073083"/>
            <a:ext cx="704572" cy="704227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358" y="2073083"/>
            <a:ext cx="704572" cy="704227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902" y="2073083"/>
            <a:ext cx="704572" cy="704227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446" y="2073083"/>
            <a:ext cx="704572" cy="704227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981" y="2964036"/>
            <a:ext cx="704572" cy="704227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525" y="2964036"/>
            <a:ext cx="704572" cy="7042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99"/>
          <a:stretch/>
        </p:blipFill>
        <p:spPr>
          <a:xfrm>
            <a:off x="293144" y="2221906"/>
            <a:ext cx="2128913" cy="4636094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509966" y="1547620"/>
            <a:ext cx="2495372" cy="1755155"/>
          </a:xfrm>
          <a:prstGeom prst="wedgeEllipseCallout">
            <a:avLst>
              <a:gd name="adj1" fmla="val -32134"/>
              <a:gd name="adj2" fmla="val 60552"/>
            </a:avLst>
          </a:prstGeom>
          <a:solidFill>
            <a:srgbClr val="009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much money is there?</a:t>
            </a:r>
          </a:p>
        </p:txBody>
      </p:sp>
    </p:spTree>
    <p:extLst>
      <p:ext uri="{BB962C8B-B14F-4D97-AF65-F5344CB8AC3E}">
        <p14:creationId xmlns:p14="http://schemas.microsoft.com/office/powerpoint/2010/main" val="45654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0"/>
          <a:stretch/>
        </p:blipFill>
        <p:spPr>
          <a:xfrm>
            <a:off x="755650" y="1479200"/>
            <a:ext cx="7632700" cy="4615112"/>
          </a:xfrm>
          <a:prstGeom prst="rect">
            <a:avLst/>
          </a:prstGeom>
        </p:spPr>
      </p:pic>
      <p:sp>
        <p:nvSpPr>
          <p:cNvPr id="85" name="Rounded Rectangle 84"/>
          <p:cNvSpPr/>
          <p:nvPr/>
        </p:nvSpPr>
        <p:spPr>
          <a:xfrm>
            <a:off x="4144766" y="1582265"/>
            <a:ext cx="4104358" cy="4416884"/>
          </a:xfrm>
          <a:prstGeom prst="roundRect">
            <a:avLst>
              <a:gd name="adj" fmla="val 3968"/>
            </a:avLst>
          </a:prstGeom>
          <a:solidFill>
            <a:schemeClr val="bg1"/>
          </a:solidFill>
          <a:ln w="38100">
            <a:solidFill>
              <a:srgbClr val="F181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990911" y="697112"/>
            <a:ext cx="1162178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Fives</a:t>
            </a:r>
            <a:endParaRPr lang="en-GB" sz="4000" b="1" dirty="0">
              <a:latin typeface="Twinkl" pitchFamily="2" charset="0"/>
            </a:endParaRPr>
          </a:p>
        </p:txBody>
      </p:sp>
      <p:pic>
        <p:nvPicPr>
          <p:cNvPr id="11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0" name="Group 79"/>
          <p:cNvGrpSpPr/>
          <p:nvPr/>
        </p:nvGrpSpPr>
        <p:grpSpPr>
          <a:xfrm>
            <a:off x="4326111" y="4988318"/>
            <a:ext cx="524001" cy="524001"/>
            <a:chOff x="3857983" y="2801709"/>
            <a:chExt cx="1441621" cy="1441621"/>
          </a:xfrm>
          <a:solidFill>
            <a:srgbClr val="F18117"/>
          </a:solidFill>
        </p:grpSpPr>
        <p:sp>
          <p:nvSpPr>
            <p:cNvPr id="75" name="Rectangle 74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tangle 78"/>
            <p:cNvSpPr/>
            <p:nvPr/>
          </p:nvSpPr>
          <p:spPr>
            <a:xfrm rot="2700000">
              <a:off x="4517010" y="2830285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4" name="Rectangle 83"/>
          <p:cNvSpPr/>
          <p:nvPr/>
        </p:nvSpPr>
        <p:spPr>
          <a:xfrm>
            <a:off x="4331154" y="5525670"/>
            <a:ext cx="22204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/>
              <a:t>There are 40 toes.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4742028" y="4987027"/>
            <a:ext cx="524001" cy="524001"/>
            <a:chOff x="3857983" y="2801709"/>
            <a:chExt cx="1441621" cy="1441621"/>
          </a:xfrm>
          <a:solidFill>
            <a:srgbClr val="F18117"/>
          </a:solidFill>
        </p:grpSpPr>
        <p:sp>
          <p:nvSpPr>
            <p:cNvPr id="88" name="Rectangle 87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Rectangle 91"/>
            <p:cNvSpPr/>
            <p:nvPr/>
          </p:nvSpPr>
          <p:spPr>
            <a:xfrm rot="2700000">
              <a:off x="4517010" y="2830285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5164938" y="4985869"/>
            <a:ext cx="524001" cy="524001"/>
            <a:chOff x="3857983" y="2801709"/>
            <a:chExt cx="1441621" cy="1441621"/>
          </a:xfrm>
          <a:solidFill>
            <a:srgbClr val="F18117"/>
          </a:solidFill>
        </p:grpSpPr>
        <p:sp>
          <p:nvSpPr>
            <p:cNvPr id="94" name="Rectangle 93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Rectangle 97"/>
            <p:cNvSpPr/>
            <p:nvPr/>
          </p:nvSpPr>
          <p:spPr>
            <a:xfrm rot="2700000">
              <a:off x="4517010" y="2830285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5587848" y="4984711"/>
            <a:ext cx="524001" cy="524001"/>
            <a:chOff x="3857983" y="2801709"/>
            <a:chExt cx="1441621" cy="1441621"/>
          </a:xfrm>
          <a:solidFill>
            <a:srgbClr val="F18117"/>
          </a:solidFill>
        </p:grpSpPr>
        <p:sp>
          <p:nvSpPr>
            <p:cNvPr id="100" name="Rectangle 99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Rectangle 103"/>
            <p:cNvSpPr/>
            <p:nvPr/>
          </p:nvSpPr>
          <p:spPr>
            <a:xfrm rot="2700000">
              <a:off x="4517010" y="2830285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6010758" y="4983553"/>
            <a:ext cx="524001" cy="524001"/>
            <a:chOff x="3857983" y="2801709"/>
            <a:chExt cx="1441621" cy="1441621"/>
          </a:xfrm>
          <a:solidFill>
            <a:srgbClr val="F18117"/>
          </a:solidFill>
        </p:grpSpPr>
        <p:sp>
          <p:nvSpPr>
            <p:cNvPr id="106" name="Rectangle 105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Rectangle 109"/>
            <p:cNvSpPr/>
            <p:nvPr/>
          </p:nvSpPr>
          <p:spPr>
            <a:xfrm rot="2700000">
              <a:off x="4517010" y="2830285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6433668" y="4982395"/>
            <a:ext cx="524001" cy="524001"/>
            <a:chOff x="3857983" y="2801709"/>
            <a:chExt cx="1441621" cy="1441621"/>
          </a:xfrm>
          <a:solidFill>
            <a:srgbClr val="F18117"/>
          </a:solidFill>
        </p:grpSpPr>
        <p:sp>
          <p:nvSpPr>
            <p:cNvPr id="112" name="Rectangle 111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Rectangle 115"/>
            <p:cNvSpPr/>
            <p:nvPr/>
          </p:nvSpPr>
          <p:spPr>
            <a:xfrm rot="2700000">
              <a:off x="4517010" y="2830285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867676" y="4982394"/>
            <a:ext cx="524001" cy="524001"/>
            <a:chOff x="3857983" y="2801709"/>
            <a:chExt cx="1441621" cy="1441621"/>
          </a:xfrm>
          <a:solidFill>
            <a:srgbClr val="F18117"/>
          </a:solidFill>
        </p:grpSpPr>
        <p:sp>
          <p:nvSpPr>
            <p:cNvPr id="52" name="Rectangle 51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/>
            <p:cNvSpPr/>
            <p:nvPr/>
          </p:nvSpPr>
          <p:spPr>
            <a:xfrm rot="2700000">
              <a:off x="4517010" y="2830285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277018" y="4982393"/>
            <a:ext cx="524001" cy="524001"/>
            <a:chOff x="3857983" y="2801709"/>
            <a:chExt cx="1441621" cy="1441621"/>
          </a:xfrm>
          <a:solidFill>
            <a:srgbClr val="F18117"/>
          </a:solidFill>
        </p:grpSpPr>
        <p:sp>
          <p:nvSpPr>
            <p:cNvPr id="58" name="Rectangle 57"/>
            <p:cNvSpPr/>
            <p:nvPr/>
          </p:nvSpPr>
          <p:spPr>
            <a:xfrm>
              <a:off x="4178811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397113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615415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833717" y="2801709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/>
            <p:cNvSpPr/>
            <p:nvPr/>
          </p:nvSpPr>
          <p:spPr>
            <a:xfrm rot="2700000">
              <a:off x="4517010" y="2830285"/>
              <a:ext cx="123568" cy="144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261" y="1812786"/>
            <a:ext cx="971276" cy="81572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554" y="1966997"/>
            <a:ext cx="971276" cy="81572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363" y="1979991"/>
            <a:ext cx="971276" cy="81572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955" y="3060598"/>
            <a:ext cx="971276" cy="81572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897" y="3261368"/>
            <a:ext cx="971276" cy="81572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721" y="3341204"/>
            <a:ext cx="971276" cy="81572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87" y="2089666"/>
            <a:ext cx="971276" cy="81572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747" y="3526872"/>
            <a:ext cx="971276" cy="8157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5" b="28488"/>
          <a:stretch/>
        </p:blipFill>
        <p:spPr>
          <a:xfrm>
            <a:off x="0" y="2307364"/>
            <a:ext cx="2329606" cy="4550636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509966" y="1547620"/>
            <a:ext cx="2495372" cy="1755155"/>
          </a:xfrm>
          <a:prstGeom prst="wedgeEllipseCallout">
            <a:avLst>
              <a:gd name="adj1" fmla="val -32134"/>
              <a:gd name="adj2" fmla="val 60552"/>
            </a:avLst>
          </a:prstGeom>
          <a:solidFill>
            <a:srgbClr val="009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many toes are there?</a:t>
            </a:r>
          </a:p>
        </p:txBody>
      </p:sp>
    </p:spTree>
    <p:extLst>
      <p:ext uri="{BB962C8B-B14F-4D97-AF65-F5344CB8AC3E}">
        <p14:creationId xmlns:p14="http://schemas.microsoft.com/office/powerpoint/2010/main" val="366719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theme/theme1.xml><?xml version="1.0" encoding="utf-8"?>
<a:theme xmlns:a="http://schemas.openxmlformats.org/drawingml/2006/main" name="1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Custom 1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 Presentation Template" id="{1412784A-9730-4539-AD18-FDCBB0907DE4}" vid="{C564E1A4-2DFA-4397-8513-317C74FF86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398</Words>
  <Application>Microsoft Office PowerPoint</Application>
  <PresentationFormat>On-screen Show (4:3)</PresentationFormat>
  <Paragraphs>108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Twinkl SemiBold</vt:lpstr>
      <vt:lpstr>Sassoon Infant Rg</vt:lpstr>
      <vt:lpstr>Sassoon Infant Md</vt:lpstr>
      <vt:lpstr>Tuffy-TTF</vt:lpstr>
      <vt:lpstr>Tuffy</vt:lpstr>
      <vt:lpstr>Twinkl</vt:lpstr>
      <vt:lpstr>Arial</vt:lpstr>
      <vt:lpstr>1_Office Theme</vt:lpstr>
      <vt:lpstr>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Leather</dc:creator>
  <cp:lastModifiedBy>Year 2</cp:lastModifiedBy>
  <cp:revision>17</cp:revision>
  <dcterms:created xsi:type="dcterms:W3CDTF">2019-01-21T14:44:56Z</dcterms:created>
  <dcterms:modified xsi:type="dcterms:W3CDTF">2020-06-11T16:00:04Z</dcterms:modified>
</cp:coreProperties>
</file>