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47" r:id="rId6"/>
    <p:sldId id="348" r:id="rId7"/>
    <p:sldId id="349" r:id="rId8"/>
    <p:sldId id="350" r:id="rId9"/>
    <p:sldId id="351" r:id="rId10"/>
    <p:sldId id="352" r:id="rId11"/>
    <p:sldId id="310" r:id="rId12"/>
    <p:sldId id="353" r:id="rId13"/>
    <p:sldId id="354" r:id="rId14"/>
    <p:sldId id="355" r:id="rId15"/>
    <p:sldId id="356" r:id="rId16"/>
    <p:sldId id="358" r:id="rId17"/>
    <p:sldId id="357" r:id="rId18"/>
    <p:sldId id="285" r:id="rId19"/>
    <p:sldId id="346" r:id="rId20"/>
    <p:sldId id="264" r:id="rId21"/>
  </p:sldIdLst>
  <p:sldSz cx="9144000" cy="6858000" type="screen4x3"/>
  <p:notesSz cx="6858000" cy="9144000"/>
  <p:embeddedFontLst>
    <p:embeddedFont>
      <p:font typeface="Twinkl" panose="020B0604020202020204" pitchFamily="2" charset="0"/>
      <p:regular r:id="rId22"/>
      <p:bold r:id="rId23"/>
    </p:embeddedFont>
    <p:embeddedFont>
      <p:font typeface="Tuffy" panose="020B0603060100000000" pitchFamily="34" charset="0"/>
      <p:regular r:id="rId24"/>
      <p:bold r:id="rId25"/>
      <p:italic r:id="rId26"/>
      <p:boldItalic r:id="rId27"/>
    </p:embeddedFont>
    <p:embeddedFont>
      <p:font typeface="Twinkl SemiBold" pitchFamily="2" charset="0"/>
      <p:bold r:id="rId28"/>
    </p:embeddedFont>
    <p:embeddedFont>
      <p:font typeface="Sassoon Infant Rg" panose="02000503030000020003" pitchFamily="50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7BC"/>
    <a:srgbClr val="ED6D75"/>
    <a:srgbClr val="A978C9"/>
    <a:srgbClr val="A4E8EA"/>
    <a:srgbClr val="FFE864"/>
    <a:srgbClr val="4EA868"/>
    <a:srgbClr val="48D1D4"/>
    <a:srgbClr val="B9D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7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5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90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6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4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1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12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9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34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5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Number and Place Value | Solve Problems | Lesson 2 of 3: Cycle Spins</a:t>
            </a:r>
          </a:p>
        </p:txBody>
      </p:sp>
      <p:sp>
        <p:nvSpPr>
          <p:cNvPr id="13319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Number and Place Value</a:t>
            </a:r>
          </a:p>
        </p:txBody>
      </p:sp>
      <p:pic>
        <p:nvPicPr>
          <p:cNvPr id="133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/>
          <p:cNvSpPr>
            <a:spLocks noChangeArrowheads="1"/>
          </p:cNvSpPr>
          <p:nvPr/>
        </p:nvSpPr>
        <p:spPr bwMode="auto">
          <a:xfrm>
            <a:off x="7961313" y="5356225"/>
            <a:ext cx="56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21507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 bwMode="auto">
          <a:xfrm>
            <a:off x="865188" y="5653088"/>
            <a:ext cx="75168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0"/>
          <p:cNvSpPr>
            <a:spLocks noChangeArrowheads="1"/>
          </p:cNvSpPr>
          <p:nvPr/>
        </p:nvSpPr>
        <p:spPr bwMode="auto">
          <a:xfrm>
            <a:off x="727075" y="5249863"/>
            <a:ext cx="32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Klaudia’s number is ten less than 100.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215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one is her number?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795588" y="4500563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205663" y="4486275"/>
            <a:ext cx="619125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pic>
        <p:nvPicPr>
          <p:cNvPr id="215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055813"/>
            <a:ext cx="228758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288213" y="5324475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Sam and Emma always argue over who has cycled farthest.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use place value to help them compare numbers?</a:t>
            </a:r>
          </a:p>
        </p:txBody>
      </p:sp>
      <p:pic>
        <p:nvPicPr>
          <p:cNvPr id="2253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4" b="8089"/>
          <a:stretch>
            <a:fillRect/>
          </a:stretch>
        </p:blipFill>
        <p:spPr bwMode="auto">
          <a:xfrm>
            <a:off x="766763" y="2627313"/>
            <a:ext cx="76327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571750"/>
            <a:ext cx="267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522538"/>
            <a:ext cx="31892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true or false?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why to your partner. </a:t>
            </a:r>
          </a:p>
        </p:txBody>
      </p:sp>
      <p:pic>
        <p:nvPicPr>
          <p:cNvPr id="23557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850" y="2660650"/>
            <a:ext cx="2290763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two tens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8913" y="2660650"/>
            <a:ext cx="1146175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388" y="2660650"/>
            <a:ext cx="2290762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20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8450" y="4127500"/>
            <a:ext cx="4273550" cy="2663825"/>
            <a:chOff x="298847" y="4127305"/>
            <a:chExt cx="4273153" cy="2664368"/>
          </a:xfrm>
        </p:grpSpPr>
        <p:pic>
          <p:nvPicPr>
            <p:cNvPr id="2356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" y="4127305"/>
              <a:ext cx="2477304" cy="266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ular Callout 4"/>
            <p:cNvSpPr/>
            <p:nvPr/>
          </p:nvSpPr>
          <p:spPr>
            <a:xfrm>
              <a:off x="2603683" y="4267033"/>
              <a:ext cx="1968317" cy="865364"/>
            </a:xfrm>
            <a:prstGeom prst="wedgeRoundRectCallout">
              <a:avLst>
                <a:gd name="adj1" fmla="val -65603"/>
                <a:gd name="adj2" fmla="val -27024"/>
                <a:gd name="adj3" fmla="val 16667"/>
              </a:avLst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True!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true or false?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why to your partner. </a:t>
            </a:r>
          </a:p>
        </p:txBody>
      </p:sp>
      <p:pic>
        <p:nvPicPr>
          <p:cNvPr id="24581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850" y="2660650"/>
            <a:ext cx="2290763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one less than 53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8913" y="2660650"/>
            <a:ext cx="1146175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388" y="2660650"/>
            <a:ext cx="2290762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five tens and four ones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9888" y="4267200"/>
            <a:ext cx="3848100" cy="2425700"/>
            <a:chOff x="369790" y="4267199"/>
            <a:chExt cx="3847983" cy="242628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249333" y="4267199"/>
              <a:ext cx="1968440" cy="865396"/>
            </a:xfrm>
            <a:prstGeom prst="wedgeRoundRectCallout">
              <a:avLst>
                <a:gd name="adj1" fmla="val -66858"/>
                <a:gd name="adj2" fmla="val -15595"/>
                <a:gd name="adj3" fmla="val 16667"/>
              </a:avLst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False!</a:t>
              </a:r>
            </a:p>
          </p:txBody>
        </p:sp>
        <p:pic>
          <p:nvPicPr>
            <p:cNvPr id="2458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90" y="4267200"/>
              <a:ext cx="2678150" cy="242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true or false?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why to your partner. </a:t>
            </a:r>
          </a:p>
        </p:txBody>
      </p:sp>
      <p:pic>
        <p:nvPicPr>
          <p:cNvPr id="25605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850" y="2660650"/>
            <a:ext cx="2290763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8913" y="2660650"/>
            <a:ext cx="1146175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388" y="2660650"/>
            <a:ext cx="2290762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one more than 44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9888" y="4267200"/>
            <a:ext cx="3848100" cy="2425700"/>
            <a:chOff x="369790" y="4267199"/>
            <a:chExt cx="3847983" cy="242628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249333" y="4267199"/>
              <a:ext cx="1968440" cy="865396"/>
            </a:xfrm>
            <a:prstGeom prst="wedgeRoundRectCallout">
              <a:avLst>
                <a:gd name="adj1" fmla="val -66858"/>
                <a:gd name="adj2" fmla="val -15595"/>
                <a:gd name="adj3" fmla="val 16667"/>
              </a:avLst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False!</a:t>
              </a:r>
            </a:p>
          </p:txBody>
        </p:sp>
        <p:pic>
          <p:nvPicPr>
            <p:cNvPr id="2562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90" y="4267200"/>
              <a:ext cx="2678150" cy="242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790825"/>
            <a:ext cx="1349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790825"/>
            <a:ext cx="136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790825"/>
            <a:ext cx="136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790825"/>
            <a:ext cx="1349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3687763"/>
            <a:ext cx="115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557588"/>
            <a:ext cx="1158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425825"/>
            <a:ext cx="115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295650"/>
            <a:ext cx="1158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3687763"/>
            <a:ext cx="1143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557588"/>
            <a:ext cx="1143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425825"/>
            <a:ext cx="1143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295650"/>
            <a:ext cx="1143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true or false?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why to your partner. </a:t>
            </a:r>
          </a:p>
        </p:txBody>
      </p:sp>
      <p:pic>
        <p:nvPicPr>
          <p:cNvPr id="26629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850" y="2660650"/>
            <a:ext cx="2290763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one less than 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8913" y="2660650"/>
            <a:ext cx="1146175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388" y="2660650"/>
            <a:ext cx="2290762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8450" y="4127500"/>
            <a:ext cx="4273550" cy="2663825"/>
            <a:chOff x="298847" y="4127305"/>
            <a:chExt cx="4273153" cy="2664368"/>
          </a:xfrm>
        </p:grpSpPr>
        <p:pic>
          <p:nvPicPr>
            <p:cNvPr id="2665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" y="4127305"/>
              <a:ext cx="2477304" cy="266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ular Callout 4"/>
            <p:cNvSpPr/>
            <p:nvPr/>
          </p:nvSpPr>
          <p:spPr>
            <a:xfrm>
              <a:off x="2603683" y="4267033"/>
              <a:ext cx="1968317" cy="865364"/>
            </a:xfrm>
            <a:prstGeom prst="wedgeRoundRectCallout">
              <a:avLst>
                <a:gd name="adj1" fmla="val -65603"/>
                <a:gd name="adj2" fmla="val -27024"/>
                <a:gd name="adj3" fmla="val 16667"/>
              </a:avLst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True!</a:t>
              </a:r>
            </a:p>
          </p:txBody>
        </p:sp>
      </p:grpSp>
      <p:pic>
        <p:nvPicPr>
          <p:cNvPr id="2663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820988"/>
            <a:ext cx="13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820988"/>
            <a:ext cx="13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820988"/>
            <a:ext cx="1349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2820988"/>
            <a:ext cx="13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3717925"/>
            <a:ext cx="1143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87750"/>
            <a:ext cx="1143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455988"/>
            <a:ext cx="1143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324225"/>
            <a:ext cx="1143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3717925"/>
            <a:ext cx="115887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3587750"/>
            <a:ext cx="115887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455988"/>
            <a:ext cx="11588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324225"/>
            <a:ext cx="11588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819400"/>
            <a:ext cx="136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819400"/>
            <a:ext cx="136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349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819400"/>
            <a:ext cx="136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2819400"/>
            <a:ext cx="136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189288"/>
            <a:ext cx="1158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true or false?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why to your partner. </a:t>
            </a:r>
          </a:p>
        </p:txBody>
      </p:sp>
      <p:pic>
        <p:nvPicPr>
          <p:cNvPr id="2765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850" y="2660650"/>
            <a:ext cx="2290763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ten less than 33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8913" y="2660650"/>
            <a:ext cx="1146175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388" y="2660650"/>
            <a:ext cx="2290762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two tens and four ones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9888" y="4267200"/>
            <a:ext cx="3848100" cy="2425700"/>
            <a:chOff x="369790" y="4267199"/>
            <a:chExt cx="3847983" cy="242628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249333" y="4267199"/>
              <a:ext cx="1968440" cy="865396"/>
            </a:xfrm>
            <a:prstGeom prst="wedgeRoundRectCallout">
              <a:avLst>
                <a:gd name="adj1" fmla="val -66858"/>
                <a:gd name="adj2" fmla="val -15595"/>
                <a:gd name="adj3" fmla="val 16667"/>
              </a:avLst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False!</a:t>
              </a:r>
            </a:p>
          </p:txBody>
        </p:sp>
        <p:pic>
          <p:nvPicPr>
            <p:cNvPr id="2765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90" y="4267200"/>
              <a:ext cx="2678150" cy="2426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1100" y="696913"/>
            <a:ext cx="42418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Comparing Numbers</a:t>
            </a:r>
            <a:endParaRPr lang="en-GB" sz="3600" dirty="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true or false?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55650" y="2009775"/>
            <a:ext cx="7632700" cy="512763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Explain why to your partner. </a:t>
            </a:r>
          </a:p>
        </p:txBody>
      </p:sp>
      <p:pic>
        <p:nvPicPr>
          <p:cNvPr id="28677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3850" y="2660650"/>
            <a:ext cx="2290763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8913" y="2660650"/>
            <a:ext cx="1146175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388" y="2660650"/>
            <a:ext cx="2290762" cy="1268413"/>
          </a:xfrm>
          <a:prstGeom prst="rect">
            <a:avLst/>
          </a:prstGeom>
          <a:solidFill>
            <a:schemeClr val="bg1"/>
          </a:solidFill>
          <a:ln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ten more than 57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98450" y="4127500"/>
            <a:ext cx="4273550" cy="2663825"/>
            <a:chOff x="298847" y="4127305"/>
            <a:chExt cx="4273153" cy="2664368"/>
          </a:xfrm>
        </p:grpSpPr>
        <p:pic>
          <p:nvPicPr>
            <p:cNvPr id="2869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47" y="4127305"/>
              <a:ext cx="2477304" cy="266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ular Callout 4"/>
            <p:cNvSpPr/>
            <p:nvPr/>
          </p:nvSpPr>
          <p:spPr>
            <a:xfrm>
              <a:off x="2603683" y="4267033"/>
              <a:ext cx="1968317" cy="865364"/>
            </a:xfrm>
            <a:prstGeom prst="wedgeRoundRectCallout">
              <a:avLst>
                <a:gd name="adj1" fmla="val -65603"/>
                <a:gd name="adj2" fmla="val -27024"/>
                <a:gd name="adj3" fmla="val 16667"/>
              </a:avLst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/>
                <a:t>True!</a:t>
              </a:r>
            </a:p>
          </p:txBody>
        </p:sp>
      </p:grpSp>
      <p:pic>
        <p:nvPicPr>
          <p:cNvPr id="2868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820988"/>
            <a:ext cx="13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2820988"/>
            <a:ext cx="13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820988"/>
            <a:ext cx="1349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2820988"/>
            <a:ext cx="1365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717925"/>
            <a:ext cx="1158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3587750"/>
            <a:ext cx="11588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455988"/>
            <a:ext cx="1158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324225"/>
            <a:ext cx="115888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819400"/>
            <a:ext cx="1365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189288"/>
            <a:ext cx="1158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650" y="1481138"/>
            <a:ext cx="7632700" cy="477837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work out who has cycled farthest each day?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5650" y="2009775"/>
            <a:ext cx="7632700" cy="454025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Use &lt;, &gt; or = to compare numbers.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9388" y="735013"/>
            <a:ext cx="3616325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Bicycle Challenge</a:t>
            </a:r>
            <a:endParaRPr lang="en-GB" sz="36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50" y="2513013"/>
            <a:ext cx="7632700" cy="3579812"/>
          </a:xfrm>
          <a:prstGeom prst="rect">
            <a:avLst/>
          </a:prstGeom>
          <a:solidFill>
            <a:srgbClr val="7DB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2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963" y="2660650"/>
            <a:ext cx="2333625" cy="3300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2660650"/>
            <a:ext cx="2333625" cy="3300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0" y="2660650"/>
            <a:ext cx="2333625" cy="3300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738" y="2660650"/>
            <a:ext cx="2333625" cy="3300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688" y="2660650"/>
            <a:ext cx="2333625" cy="3300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575" y="2660650"/>
            <a:ext cx="2333625" cy="3300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327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3277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use place value and number facts to solve problems.</a:t>
            </a:r>
          </a:p>
        </p:txBody>
      </p:sp>
      <p:sp>
        <p:nvSpPr>
          <p:cNvPr id="3277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place value to compare numbers.</a:t>
            </a:r>
          </a:p>
          <a:p>
            <a:pPr eaLnBrk="1" hangingPunct="1"/>
            <a:r>
              <a:rPr lang="en-GB" altLang="en-US"/>
              <a:t>I can compare numbers using &gt;,&lt; and =.</a:t>
            </a:r>
          </a:p>
        </p:txBody>
      </p:sp>
      <p:pic>
        <p:nvPicPr>
          <p:cNvPr id="327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use place value and number facts to solve problems.</a:t>
            </a:r>
          </a:p>
        </p:txBody>
      </p:sp>
      <p:sp>
        <p:nvSpPr>
          <p:cNvPr id="1434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place value to compare numbers.</a:t>
            </a:r>
          </a:p>
          <a:p>
            <a:pPr eaLnBrk="1" hangingPunct="1"/>
            <a:r>
              <a:rPr lang="en-GB" altLang="en-US"/>
              <a:t>I can compare numbers using &gt;,&lt; and =.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9" b="8090"/>
          <a:stretch>
            <a:fillRect/>
          </a:stretch>
        </p:blipFill>
        <p:spPr bwMode="auto">
          <a:xfrm>
            <a:off x="766763" y="2265363"/>
            <a:ext cx="7632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Marcel and Klaudia are enjoying a bike ride.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1536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They stop for a break. Marcel suggests they play a number game.</a:t>
            </a:r>
          </a:p>
        </p:txBody>
      </p:sp>
      <p:pic>
        <p:nvPicPr>
          <p:cNvPr id="1536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493963"/>
            <a:ext cx="3516313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493963"/>
            <a:ext cx="298291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Marcel thinks of a number.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1638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2797175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arrow is pointing to his number on the number line?</a:t>
            </a: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004888"/>
            <a:ext cx="177958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795463" y="1930400"/>
            <a:ext cx="4044950" cy="554038"/>
          </a:xfrm>
          <a:prstGeom prst="wedgeRectCallout">
            <a:avLst>
              <a:gd name="adj1" fmla="val 60985"/>
              <a:gd name="adj2" fmla="val -34161"/>
            </a:avLst>
          </a:prstGeom>
          <a:solidFill>
            <a:schemeClr val="bg1"/>
          </a:solidFill>
          <a:ln>
            <a:solidFill>
              <a:srgbClr val="A9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My number has two tens. The ones digit is double the tens digit.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79500" y="5429250"/>
            <a:ext cx="7019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9500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82850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7788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91138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6075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99425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Rectangle 10"/>
          <p:cNvSpPr>
            <a:spLocks noChangeArrowheads="1"/>
          </p:cNvSpPr>
          <p:nvPr/>
        </p:nvSpPr>
        <p:spPr bwMode="auto">
          <a:xfrm>
            <a:off x="914400" y="4829175"/>
            <a:ext cx="32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2274888" y="4824413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3662363" y="481965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402" name="Rectangle 21"/>
          <p:cNvSpPr>
            <a:spLocks noChangeArrowheads="1"/>
          </p:cNvSpPr>
          <p:nvPr/>
        </p:nvSpPr>
        <p:spPr bwMode="auto">
          <a:xfrm>
            <a:off x="5068888" y="4814888"/>
            <a:ext cx="44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6465888" y="4810125"/>
            <a:ext cx="45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6404" name="Rectangle 24"/>
          <p:cNvSpPr>
            <a:spLocks noChangeArrowheads="1"/>
          </p:cNvSpPr>
          <p:nvPr/>
        </p:nvSpPr>
        <p:spPr bwMode="auto">
          <a:xfrm>
            <a:off x="7874000" y="48053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506663" y="4143375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148138" y="4148138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6945313" y="4151313"/>
            <a:ext cx="617537" cy="893762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52913" y="5045075"/>
            <a:ext cx="436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Klaudia thinks of a number.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174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2797175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arrow is pointing to her number on the number line?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969963" y="1855788"/>
            <a:ext cx="4926012" cy="811212"/>
          </a:xfrm>
          <a:prstGeom prst="wedgeRectCallout">
            <a:avLst>
              <a:gd name="adj1" fmla="val 60985"/>
              <a:gd name="adj2" fmla="val -34161"/>
            </a:avLst>
          </a:prstGeom>
          <a:solidFill>
            <a:schemeClr val="bg1"/>
          </a:solidFill>
          <a:ln>
            <a:solidFill>
              <a:srgbClr val="A9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My number is a two-digit number. When added together, the digits total 10. They have a difference of 4. My number is lower than 50.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79500" y="5429250"/>
            <a:ext cx="7019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9500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82850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7788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91138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6075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99425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Rectangle 10"/>
          <p:cNvSpPr>
            <a:spLocks noChangeArrowheads="1"/>
          </p:cNvSpPr>
          <p:nvPr/>
        </p:nvSpPr>
        <p:spPr bwMode="auto">
          <a:xfrm>
            <a:off x="914400" y="4829175"/>
            <a:ext cx="32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2274888" y="4824413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3662363" y="481965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7425" name="Rectangle 21"/>
          <p:cNvSpPr>
            <a:spLocks noChangeArrowheads="1"/>
          </p:cNvSpPr>
          <p:nvPr/>
        </p:nvSpPr>
        <p:spPr bwMode="auto">
          <a:xfrm>
            <a:off x="5068888" y="4814888"/>
            <a:ext cx="44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7426" name="Rectangle 22"/>
          <p:cNvSpPr>
            <a:spLocks noChangeArrowheads="1"/>
          </p:cNvSpPr>
          <p:nvPr/>
        </p:nvSpPr>
        <p:spPr bwMode="auto">
          <a:xfrm>
            <a:off x="6465888" y="4810125"/>
            <a:ext cx="45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7427" name="Rectangle 24"/>
          <p:cNvSpPr>
            <a:spLocks noChangeArrowheads="1"/>
          </p:cNvSpPr>
          <p:nvPr/>
        </p:nvSpPr>
        <p:spPr bwMode="auto">
          <a:xfrm>
            <a:off x="7874000" y="48053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57713" y="4143375"/>
            <a:ext cx="619125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894388" y="4148138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5153025" y="4151313"/>
            <a:ext cx="617538" cy="893762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011863" y="5045075"/>
            <a:ext cx="411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37</a:t>
            </a:r>
          </a:p>
        </p:txBody>
      </p:sp>
      <p:pic>
        <p:nvPicPr>
          <p:cNvPr id="17432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073150"/>
            <a:ext cx="156686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Marcel thinks of a number.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1843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2797175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arrow is pointing to his number on the number line?</a:t>
            </a: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004888"/>
            <a:ext cx="177958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795463" y="1930400"/>
            <a:ext cx="4044950" cy="554038"/>
          </a:xfrm>
          <a:prstGeom prst="wedgeRectCallout">
            <a:avLst>
              <a:gd name="adj1" fmla="val 60985"/>
              <a:gd name="adj2" fmla="val -34161"/>
            </a:avLst>
          </a:prstGeom>
          <a:solidFill>
            <a:schemeClr val="bg1"/>
          </a:solidFill>
          <a:ln>
            <a:solidFill>
              <a:srgbClr val="A9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My number is an odd number. It is greater than 40 but less than 43.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79500" y="5429250"/>
            <a:ext cx="7019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9500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82850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87788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91138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6075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99425" y="5238750"/>
            <a:ext cx="0" cy="198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Rectangle 10"/>
          <p:cNvSpPr>
            <a:spLocks noChangeArrowheads="1"/>
          </p:cNvSpPr>
          <p:nvPr/>
        </p:nvSpPr>
        <p:spPr bwMode="auto">
          <a:xfrm>
            <a:off x="914400" y="4829175"/>
            <a:ext cx="32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2274888" y="4824413"/>
            <a:ext cx="41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449" name="Rectangle 20"/>
          <p:cNvSpPr>
            <a:spLocks noChangeArrowheads="1"/>
          </p:cNvSpPr>
          <p:nvPr/>
        </p:nvSpPr>
        <p:spPr bwMode="auto">
          <a:xfrm>
            <a:off x="3662363" y="4819650"/>
            <a:ext cx="45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5068888" y="4814888"/>
            <a:ext cx="44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6465888" y="4810125"/>
            <a:ext cx="458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8452" name="Rectangle 24"/>
          <p:cNvSpPr>
            <a:spLocks noChangeArrowheads="1"/>
          </p:cNvSpPr>
          <p:nvPr/>
        </p:nvSpPr>
        <p:spPr bwMode="auto">
          <a:xfrm>
            <a:off x="7874000" y="48053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270375" y="4143375"/>
            <a:ext cx="617538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6554788" y="4148138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7566025" y="4151313"/>
            <a:ext cx="617538" cy="893762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75438" y="5045075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7961313" y="3124200"/>
            <a:ext cx="56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1945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 bwMode="auto">
          <a:xfrm>
            <a:off x="865188" y="3421063"/>
            <a:ext cx="75168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0"/>
          <p:cNvSpPr>
            <a:spLocks noChangeArrowheads="1"/>
          </p:cNvSpPr>
          <p:nvPr/>
        </p:nvSpPr>
        <p:spPr bwMode="auto">
          <a:xfrm>
            <a:off x="727075" y="3117850"/>
            <a:ext cx="32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Klaudia thinks of a number. Her number is one of these below.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1946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Can you think of some clues for these numbers?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795588" y="2509838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205663" y="2493963"/>
            <a:ext cx="619125" cy="893762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624388" y="2509838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</a:t>
            </a:r>
          </a:p>
        </p:txBody>
      </p:sp>
      <p:pic>
        <p:nvPicPr>
          <p:cNvPr id="19468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3873500"/>
            <a:ext cx="22733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>
            <a:spLocks noChangeArrowheads="1"/>
          </p:cNvSpPr>
          <p:nvPr/>
        </p:nvSpPr>
        <p:spPr bwMode="auto">
          <a:xfrm>
            <a:off x="7961313" y="5356225"/>
            <a:ext cx="56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20483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>
            <a:fillRect/>
          </a:stretch>
        </p:blipFill>
        <p:spPr bwMode="auto">
          <a:xfrm>
            <a:off x="865188" y="5653088"/>
            <a:ext cx="75168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0"/>
          <p:cNvSpPr>
            <a:spLocks noChangeArrowheads="1"/>
          </p:cNvSpPr>
          <p:nvPr/>
        </p:nvSpPr>
        <p:spPr bwMode="auto">
          <a:xfrm>
            <a:off x="727075" y="5249863"/>
            <a:ext cx="328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55650" y="1352550"/>
            <a:ext cx="7632700" cy="406400"/>
          </a:xfrm>
          <a:prstGeom prst="round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Klaudia’s number is a multiple of ten.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2088" y="696913"/>
            <a:ext cx="36798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Take Your Place</a:t>
            </a:r>
            <a:endParaRPr lang="en-GB" sz="4000" dirty="0">
              <a:latin typeface="+mj-lt"/>
            </a:endParaRPr>
          </a:p>
        </p:txBody>
      </p:sp>
      <p:pic>
        <p:nvPicPr>
          <p:cNvPr id="2048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Rounded Rectangle 160"/>
          <p:cNvSpPr/>
          <p:nvPr/>
        </p:nvSpPr>
        <p:spPr>
          <a:xfrm>
            <a:off x="766763" y="1808163"/>
            <a:ext cx="7632700" cy="4079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number is it?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2795588" y="4741863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205663" y="4727575"/>
            <a:ext cx="619125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4624388" y="4741863"/>
            <a:ext cx="617537" cy="89217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</a:t>
            </a:r>
          </a:p>
        </p:txBody>
      </p:sp>
      <p:pic>
        <p:nvPicPr>
          <p:cNvPr id="204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055813"/>
            <a:ext cx="228758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Rectangle 2"/>
          <p:cNvSpPr>
            <a:spLocks noChangeArrowheads="1"/>
          </p:cNvSpPr>
          <p:nvPr/>
        </p:nvSpPr>
        <p:spPr bwMode="auto">
          <a:xfrm>
            <a:off x="3579813" y="3119438"/>
            <a:ext cx="3897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 and 90 are both multiples of ten.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55 is not.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 number can’t be 55.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493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</TotalTime>
  <Words>551</Words>
  <Application>Microsoft Office PowerPoint</Application>
  <PresentationFormat>On-screen Show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Twinkl</vt:lpstr>
      <vt:lpstr>Tuffy</vt:lpstr>
      <vt:lpstr>Arial</vt:lpstr>
      <vt:lpstr>Twinkl SemiBold</vt:lpstr>
      <vt:lpstr>Sassoon Infant Md</vt:lpstr>
      <vt:lpstr>Sassoon Infant Rg</vt:lpstr>
      <vt:lpstr>Calibri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71</cp:revision>
  <dcterms:created xsi:type="dcterms:W3CDTF">2017-08-23T09:30:20Z</dcterms:created>
  <dcterms:modified xsi:type="dcterms:W3CDTF">2020-06-14T12:00:42Z</dcterms:modified>
</cp:coreProperties>
</file>