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0" r:id="rId12"/>
    <p:sldId id="281" r:id="rId13"/>
    <p:sldId id="275" r:id="rId14"/>
    <p:sldId id="276" r:id="rId15"/>
    <p:sldId id="282" r:id="rId16"/>
    <p:sldId id="283" r:id="rId17"/>
  </p:sldIdLst>
  <p:sldSz cx="9144000" cy="6858000" type="screen4x3"/>
  <p:notesSz cx="6858000" cy="9144000"/>
  <p:embeddedFontLst>
    <p:embeddedFont>
      <p:font typeface="Sassoon Infant Md" panose="02000603050000020003" charset="0"/>
      <p:regular r:id="rId18"/>
    </p:embeddedFont>
    <p:embeddedFont>
      <p:font typeface="Tuffy" panose="020B0603060100000000" charset="0"/>
      <p:regular r:id="rId19"/>
      <p:bold r:id="rId20"/>
      <p:italic r:id="rId21"/>
      <p:boldItalic r:id="rId22"/>
    </p:embeddedFont>
    <p:embeddedFont>
      <p:font typeface="Twinkl SemiBold" pitchFamily="2" charset="0"/>
      <p:bold r:id="rId23"/>
    </p:embeddedFont>
    <p:embeddedFont>
      <p:font typeface="Twinkl" pitchFamily="2" charset="0"/>
      <p:regular r:id="rId24"/>
      <p:bold r:id="rId25"/>
    </p:embeddedFont>
    <p:embeddedFont>
      <p:font typeface="Sassoon Infant Rg" panose="02000503030000020003" charset="0"/>
      <p:regular r:id="rId26"/>
      <p:bold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65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C46"/>
    <a:srgbClr val="746042"/>
    <a:srgbClr val="3D7153"/>
    <a:srgbClr val="605BB8"/>
    <a:srgbClr val="265239"/>
    <a:srgbClr val="25BDBE"/>
    <a:srgbClr val="A13FA7"/>
    <a:srgbClr val="464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  <p:guide pos="317"/>
        <p:guide pos="476"/>
        <p:guide pos="5284"/>
        <p:guide pos="5465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6EDCD5-85B7-45AF-B588-166716289A6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51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7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25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0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03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61616"/>
                </a:solidFill>
                <a:latin typeface="Twinkl" pitchFamily="2" charset="0"/>
                <a:cs typeface="Twinkl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37C215E-09F6-4A2C-B121-4CBF353447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EFC3605-A929-4065-9C0E-EED66CC9337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541E79-3212-4967-A411-657EBA252DA2}" type="datetimeFigureOut">
              <a:rPr lang="en-US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524CDA89-C4A3-481C-8F47-A6074FD9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94B25A-B084-4D67-A04F-C80161BC4CB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35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3DED359-8A85-41D7-930E-F2B2EC43E48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62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87DB49A-534A-436F-98E0-E1B41DB1F31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80CBFA0B-F5A0-42B1-831B-6A91F738A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0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2E32B40-37DC-4F56-95A1-AE7DA1C7510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14B004A5-0D07-45DC-957D-6614974AD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5B3A536-784B-46FB-A770-505C07C2219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EE14FE53-4551-431F-AE1B-8368E30C1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6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57D6885-5DC4-42B1-B185-79FEC0D0B9B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CE849FE6-97D0-4B59-9DF8-06E2BE1AA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3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B44F276-546A-445A-8395-CC7CEF28436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15477F9B-72FE-4DE5-BC92-EBF5E48CD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2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3DDC429-3D3C-4077-8320-2FAA37445D9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892BECD3-E02D-4E11-8AA2-5C9D2DDE2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09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201DDB-2202-47E4-B187-F7A9F055151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4E08-FE89-4C52-B235-5D6D6EB924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02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2A624A-B35C-47FE-B868-E4CB2FAD64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809E46-FD34-4C8E-9DDC-9A9B5DEC4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33" r:id="rId10"/>
    <p:sldLayoutId id="2147483834" r:id="rId11"/>
    <p:sldLayoutId id="2147483835" r:id="rId12"/>
    <p:sldLayoutId id="2147483836" r:id="rId13"/>
    <p:sldLayoutId id="2147483846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0AB3105-AA5D-43F9-BA20-F917FBF93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6">
            <a:extLst>
              <a:ext uri="{FF2B5EF4-FFF2-40B4-BE49-F238E27FC236}">
                <a16:creationId xmlns:a16="http://schemas.microsoft.com/office/drawing/2014/main" id="{A1BB1417-B7F0-4EB0-8672-099292E7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BA5DEF-96D7-4179-A179-88701EA8E882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8504E7-B2FA-4FA7-BD03-ADFBF269D8E3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10">
            <a:extLst>
              <a:ext uri="{FF2B5EF4-FFF2-40B4-BE49-F238E27FC236}">
                <a16:creationId xmlns:a16="http://schemas.microsoft.com/office/drawing/2014/main" id="{175F9BED-09DD-43C4-8274-0E8F28E96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Tuffy" panose="020B0603060100000000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Tuffy" panose="020B0603060100000000" pitchFamily="34" charset="0"/>
              </a:rPr>
              <a:t>| Year 4 | Position and Direction | Translations | Lesson 1 of 3: Sliding Objects</a:t>
            </a:r>
          </a:p>
        </p:txBody>
      </p:sp>
      <p:sp>
        <p:nvSpPr>
          <p:cNvPr id="12295" name="Title 17">
            <a:extLst>
              <a:ext uri="{FF2B5EF4-FFF2-40B4-BE49-F238E27FC236}">
                <a16:creationId xmlns:a16="http://schemas.microsoft.com/office/drawing/2014/main" id="{5E786298-D771-43D2-8F67-9CDFF9A4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/>
              <a:t>Maths</a:t>
            </a:r>
            <a:endParaRPr lang="en-GB" altLang="en-US" sz="5400" b="0"/>
          </a:p>
        </p:txBody>
      </p:sp>
      <p:sp>
        <p:nvSpPr>
          <p:cNvPr id="12296" name="Text Placeholder 16">
            <a:extLst>
              <a:ext uri="{FF2B5EF4-FFF2-40B4-BE49-F238E27FC236}">
                <a16:creationId xmlns:a16="http://schemas.microsoft.com/office/drawing/2014/main" id="{BE7F81EB-21D6-48AD-922B-F3635CC5E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Position and Direction</a:t>
            </a:r>
          </a:p>
        </p:txBody>
      </p:sp>
      <p:pic>
        <p:nvPicPr>
          <p:cNvPr id="12297" name="Picture 2">
            <a:extLst>
              <a:ext uri="{FF2B5EF4-FFF2-40B4-BE49-F238E27FC236}">
                <a16:creationId xmlns:a16="http://schemas.microsoft.com/office/drawing/2014/main" id="{C158A13E-11AC-481F-ABE4-F2383B19C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>
            <a:extLst>
              <a:ext uri="{FF2B5EF4-FFF2-40B4-BE49-F238E27FC236}">
                <a16:creationId xmlns:a16="http://schemas.microsoft.com/office/drawing/2014/main" id="{FF452E82-9549-4CA7-AA39-0E3CB0A3E576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object 3">
            <a:extLst>
              <a:ext uri="{FF2B5EF4-FFF2-40B4-BE49-F238E27FC236}">
                <a16:creationId xmlns:a16="http://schemas.microsoft.com/office/drawing/2014/main" id="{A12C96C5-ED1B-4CC0-B501-3528048126EE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38A33C8-5677-4752-85B1-D0405AC64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538" y="307975"/>
            <a:ext cx="8162925" cy="11509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13335">
              <a:lnSpc>
                <a:spcPct val="100000"/>
              </a:lnSpc>
              <a:defRPr/>
            </a:pPr>
            <a:r>
              <a:rPr spc="-5" dirty="0"/>
              <a:t>Mixed </a:t>
            </a:r>
            <a:r>
              <a:rPr dirty="0"/>
              <a:t>Up</a:t>
            </a:r>
            <a:r>
              <a:rPr spc="-15" dirty="0"/>
              <a:t> </a:t>
            </a:r>
            <a:r>
              <a:rPr spc="-5" dirty="0"/>
              <a:t>Translations</a:t>
            </a:r>
          </a:p>
        </p:txBody>
      </p:sp>
      <p:sp>
        <p:nvSpPr>
          <p:cNvPr id="20485" name="object 5">
            <a:extLst>
              <a:ext uri="{FF2B5EF4-FFF2-40B4-BE49-F238E27FC236}">
                <a16:creationId xmlns:a16="http://schemas.microsoft.com/office/drawing/2014/main" id="{6B805CC1-9790-45ED-9164-55B9D5A222D4}"/>
              </a:ext>
            </a:extLst>
          </p:cNvPr>
          <p:cNvSpPr>
            <a:spLocks/>
          </p:cNvSpPr>
          <p:nvPr/>
        </p:nvSpPr>
        <p:spPr bwMode="auto">
          <a:xfrm>
            <a:off x="755650" y="2371725"/>
            <a:ext cx="7632700" cy="3721100"/>
          </a:xfrm>
          <a:custGeom>
            <a:avLst/>
            <a:gdLst>
              <a:gd name="T0" fmla="*/ 0 w 7632700"/>
              <a:gd name="T1" fmla="*/ 0 h 3721100"/>
              <a:gd name="T2" fmla="*/ 7632192 w 7632700"/>
              <a:gd name="T3" fmla="*/ 0 h 3721100"/>
              <a:gd name="T4" fmla="*/ 7632192 w 7632700"/>
              <a:gd name="T5" fmla="*/ 3720846 h 3721100"/>
              <a:gd name="T6" fmla="*/ 0 w 7632700"/>
              <a:gd name="T7" fmla="*/ 3720846 h 3721100"/>
              <a:gd name="T8" fmla="*/ 0 w 7632700"/>
              <a:gd name="T9" fmla="*/ 0 h 3721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3721100">
                <a:moveTo>
                  <a:pt x="0" y="0"/>
                </a:moveTo>
                <a:lnTo>
                  <a:pt x="7632192" y="0"/>
                </a:lnTo>
                <a:lnTo>
                  <a:pt x="7632192" y="3720846"/>
                </a:lnTo>
                <a:lnTo>
                  <a:pt x="0" y="3720846"/>
                </a:lnTo>
                <a:lnTo>
                  <a:pt x="0" y="0"/>
                </a:lnTo>
                <a:close/>
              </a:path>
            </a:pathLst>
          </a:custGeom>
          <a:solidFill>
            <a:srgbClr val="C5D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object 6">
            <a:extLst>
              <a:ext uri="{FF2B5EF4-FFF2-40B4-BE49-F238E27FC236}">
                <a16:creationId xmlns:a16="http://schemas.microsoft.com/office/drawing/2014/main" id="{350B9E02-C673-4E45-AE15-8737B139BC21}"/>
              </a:ext>
            </a:extLst>
          </p:cNvPr>
          <p:cNvSpPr>
            <a:spLocks/>
          </p:cNvSpPr>
          <p:nvPr/>
        </p:nvSpPr>
        <p:spPr bwMode="auto">
          <a:xfrm>
            <a:off x="2776538" y="2482850"/>
            <a:ext cx="3570287" cy="3495675"/>
          </a:xfrm>
          <a:custGeom>
            <a:avLst/>
            <a:gdLst>
              <a:gd name="T0" fmla="*/ 0 w 3569970"/>
              <a:gd name="T1" fmla="*/ 0 h 3495675"/>
              <a:gd name="T2" fmla="*/ 3570604 w 3569970"/>
              <a:gd name="T3" fmla="*/ 0 h 3495675"/>
              <a:gd name="T4" fmla="*/ 3570604 w 3569970"/>
              <a:gd name="T5" fmla="*/ 3495294 h 3495675"/>
              <a:gd name="T6" fmla="*/ 0 w 3569970"/>
              <a:gd name="T7" fmla="*/ 3495294 h 3495675"/>
              <a:gd name="T8" fmla="*/ 0 w 3569970"/>
              <a:gd name="T9" fmla="*/ 0 h 3495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9970" h="3495675">
                <a:moveTo>
                  <a:pt x="0" y="0"/>
                </a:moveTo>
                <a:lnTo>
                  <a:pt x="3569970" y="0"/>
                </a:lnTo>
                <a:lnTo>
                  <a:pt x="3569970" y="3495294"/>
                </a:lnTo>
                <a:lnTo>
                  <a:pt x="0" y="34952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object 7">
            <a:extLst>
              <a:ext uri="{FF2B5EF4-FFF2-40B4-BE49-F238E27FC236}">
                <a16:creationId xmlns:a16="http://schemas.microsoft.com/office/drawing/2014/main" id="{FF47BA10-948F-44A6-99EA-3D6E2BCCD6D3}"/>
              </a:ext>
            </a:extLst>
          </p:cNvPr>
          <p:cNvSpPr>
            <a:spLocks/>
          </p:cNvSpPr>
          <p:nvPr/>
        </p:nvSpPr>
        <p:spPr bwMode="auto">
          <a:xfrm>
            <a:off x="2776538" y="2482850"/>
            <a:ext cx="3570287" cy="3495675"/>
          </a:xfrm>
          <a:custGeom>
            <a:avLst/>
            <a:gdLst>
              <a:gd name="T0" fmla="*/ 0 w 3569970"/>
              <a:gd name="T1" fmla="*/ 0 h 3495675"/>
              <a:gd name="T2" fmla="*/ 3570604 w 3569970"/>
              <a:gd name="T3" fmla="*/ 0 h 3495675"/>
              <a:gd name="T4" fmla="*/ 3570604 w 3569970"/>
              <a:gd name="T5" fmla="*/ 3495294 h 3495675"/>
              <a:gd name="T6" fmla="*/ 0 w 3569970"/>
              <a:gd name="T7" fmla="*/ 3495294 h 3495675"/>
              <a:gd name="T8" fmla="*/ 0 w 3569970"/>
              <a:gd name="T9" fmla="*/ 0 h 3495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9970" h="3495675">
                <a:moveTo>
                  <a:pt x="0" y="0"/>
                </a:moveTo>
                <a:lnTo>
                  <a:pt x="3569970" y="0"/>
                </a:lnTo>
                <a:lnTo>
                  <a:pt x="3569970" y="3495294"/>
                </a:lnTo>
                <a:lnTo>
                  <a:pt x="0" y="3495294"/>
                </a:lnTo>
                <a:lnTo>
                  <a:pt x="0" y="0"/>
                </a:lnTo>
                <a:close/>
              </a:path>
            </a:pathLst>
          </a:custGeom>
          <a:noFill/>
          <a:ln w="1295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18F3DDC2-E799-4326-80D6-F278281825AD}"/>
              </a:ext>
            </a:extLst>
          </p:cNvPr>
          <p:cNvGraphicFramePr>
            <a:graphicFrameLocks noGrp="1"/>
          </p:cNvGraphicFramePr>
          <p:nvPr/>
        </p:nvGraphicFramePr>
        <p:xfrm>
          <a:off x="2911475" y="2589213"/>
          <a:ext cx="3301998" cy="3268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777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79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irl">
            <a:extLst>
              <a:ext uri="{FF2B5EF4-FFF2-40B4-BE49-F238E27FC236}">
                <a16:creationId xmlns:a16="http://schemas.microsoft.com/office/drawing/2014/main" id="{DD70DB1A-86D1-4744-84B0-15E7A3E3B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3968750"/>
            <a:ext cx="1616075" cy="2438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" name="boy">
            <a:extLst>
              <a:ext uri="{FF2B5EF4-FFF2-40B4-BE49-F238E27FC236}">
                <a16:creationId xmlns:a16="http://schemas.microsoft.com/office/drawing/2014/main" id="{BA630E2D-EDF3-4D21-A56C-9C8EE194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998913"/>
            <a:ext cx="1665288" cy="2406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541" name="object 15">
            <a:extLst>
              <a:ext uri="{FF2B5EF4-FFF2-40B4-BE49-F238E27FC236}">
                <a16:creationId xmlns:a16="http://schemas.microsoft.com/office/drawing/2014/main" id="{1DA02E48-07EA-4E2F-B138-C23CCFB565D0}"/>
              </a:ext>
            </a:extLst>
          </p:cNvPr>
          <p:cNvSpPr>
            <a:spLocks/>
          </p:cNvSpPr>
          <p:nvPr/>
        </p:nvSpPr>
        <p:spPr bwMode="auto">
          <a:xfrm>
            <a:off x="755650" y="1341438"/>
            <a:ext cx="7632700" cy="928687"/>
          </a:xfrm>
          <a:custGeom>
            <a:avLst/>
            <a:gdLst>
              <a:gd name="T0" fmla="*/ 0 w 7632700"/>
              <a:gd name="T1" fmla="*/ 0 h 929005"/>
              <a:gd name="T2" fmla="*/ 7632192 w 7632700"/>
              <a:gd name="T3" fmla="*/ 0 h 929005"/>
              <a:gd name="T4" fmla="*/ 7632192 w 7632700"/>
              <a:gd name="T5" fmla="*/ 928241 h 929005"/>
              <a:gd name="T6" fmla="*/ 0 w 7632700"/>
              <a:gd name="T7" fmla="*/ 928241 h 929005"/>
              <a:gd name="T8" fmla="*/ 0 w 7632700"/>
              <a:gd name="T9" fmla="*/ 0 h 929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929005">
                <a:moveTo>
                  <a:pt x="0" y="0"/>
                </a:moveTo>
                <a:lnTo>
                  <a:pt x="7632192" y="0"/>
                </a:lnTo>
                <a:lnTo>
                  <a:pt x="7632192" y="928877"/>
                </a:lnTo>
                <a:lnTo>
                  <a:pt x="0" y="928877"/>
                </a:lnTo>
                <a:lnTo>
                  <a:pt x="0" y="0"/>
                </a:lnTo>
                <a:close/>
              </a:path>
            </a:pathLst>
          </a:custGeom>
          <a:solidFill>
            <a:srgbClr val="25B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42" name="object 16">
            <a:extLst>
              <a:ext uri="{FF2B5EF4-FFF2-40B4-BE49-F238E27FC236}">
                <a16:creationId xmlns:a16="http://schemas.microsoft.com/office/drawing/2014/main" id="{C12781EF-E55D-41CF-95B9-3F4B55FCF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76327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1275" rIns="0" bIns="0">
            <a:spAutoFit/>
          </a:bodyPr>
          <a:lstStyle>
            <a:lvl1pPr marL="247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25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Click on the apple </a:t>
            </a:r>
            <a:r>
              <a:rPr lang="en-US" altLang="en-US">
                <a:solidFill>
                  <a:srgbClr val="FFFFFF"/>
                </a:solidFill>
              </a:rPr>
              <a:t>to see it translated and then </a:t>
            </a:r>
            <a:r>
              <a:rPr lang="en-US" altLang="en-US" b="1">
                <a:solidFill>
                  <a:srgbClr val="FFFFFF"/>
                </a:solidFill>
              </a:rPr>
              <a:t>click on the child </a:t>
            </a:r>
            <a:r>
              <a:rPr lang="en-US" altLang="en-US">
                <a:solidFill>
                  <a:srgbClr val="FFFFFF"/>
                </a:solidFill>
              </a:rPr>
              <a:t>who  has described the translation of the fruit correctly.</a:t>
            </a:r>
            <a:endParaRPr lang="en-US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How has the other child got mixed up?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543" name="object 17">
            <a:extLst>
              <a:ext uri="{FF2B5EF4-FFF2-40B4-BE49-F238E27FC236}">
                <a16:creationId xmlns:a16="http://schemas.microsoft.com/office/drawing/2014/main" id="{9DC0171A-EE68-4CD0-B522-6BAFEEAAA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612775"/>
            <a:ext cx="1238250" cy="863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544" name="object 18">
            <a:extLst>
              <a:ext uri="{FF2B5EF4-FFF2-40B4-BE49-F238E27FC236}">
                <a16:creationId xmlns:a16="http://schemas.microsoft.com/office/drawing/2014/main" id="{0404F6A7-EEDF-4FBC-A22F-AED8F61D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3746500"/>
            <a:ext cx="328612" cy="4460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A1E19B45-4A9F-4794-9286-C94B0A4271BC}"/>
              </a:ext>
            </a:extLst>
          </p:cNvPr>
          <p:cNvSpPr/>
          <p:nvPr/>
        </p:nvSpPr>
        <p:spPr>
          <a:xfrm>
            <a:off x="6459538" y="2482850"/>
            <a:ext cx="1835150" cy="1403350"/>
          </a:xfrm>
          <a:prstGeom prst="wedgeRect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 think the apple has been translated </a:t>
            </a:r>
            <a:r>
              <a:rPr lang="en-GB" b="1" dirty="0">
                <a:solidFill>
                  <a:schemeClr val="tx1"/>
                </a:solidFill>
              </a:rPr>
              <a:t>left 3, down 2.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73EF38ED-E7F9-448F-A8DD-818D4B4BDC19}"/>
              </a:ext>
            </a:extLst>
          </p:cNvPr>
          <p:cNvSpPr/>
          <p:nvPr/>
        </p:nvSpPr>
        <p:spPr>
          <a:xfrm>
            <a:off x="847725" y="2482850"/>
            <a:ext cx="1835150" cy="1403350"/>
          </a:xfrm>
          <a:prstGeom prst="wedgeRectCallout">
            <a:avLst>
              <a:gd name="adj1" fmla="val 22093"/>
              <a:gd name="adj2" fmla="val 709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 think the apple has been translated </a:t>
            </a:r>
            <a:r>
              <a:rPr lang="en-GB" b="1" dirty="0">
                <a:solidFill>
                  <a:schemeClr val="tx1"/>
                </a:solidFill>
              </a:rPr>
              <a:t>left 3, down 1.</a:t>
            </a:r>
          </a:p>
        </p:txBody>
      </p:sp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CBFC48D3-56E7-43EF-A0E7-9BD27B1CCB91}"/>
              </a:ext>
            </a:extLst>
          </p:cNvPr>
          <p:cNvSpPr/>
          <p:nvPr/>
        </p:nvSpPr>
        <p:spPr>
          <a:xfrm>
            <a:off x="847725" y="2479675"/>
            <a:ext cx="1835150" cy="1403350"/>
          </a:xfrm>
          <a:prstGeom prst="wedgeRectCallout">
            <a:avLst>
              <a:gd name="adj1" fmla="val 22093"/>
              <a:gd name="adj2" fmla="val 709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Correct</a:t>
            </a:r>
            <a:r>
              <a:rPr lang="en-GB" dirty="0">
                <a:solidFill>
                  <a:schemeClr val="tx1"/>
                </a:solidFill>
              </a:rPr>
              <a:t>, the apple has been translated </a:t>
            </a:r>
            <a:r>
              <a:rPr lang="en-GB" b="1" dirty="0">
                <a:solidFill>
                  <a:schemeClr val="tx1"/>
                </a:solidFill>
              </a:rPr>
              <a:t>left 3, down 1.</a:t>
            </a:r>
          </a:p>
        </p:txBody>
      </p: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3D5D0E27-A64D-497E-A5F2-3B74D64F6106}"/>
              </a:ext>
            </a:extLst>
          </p:cNvPr>
          <p:cNvSpPr/>
          <p:nvPr/>
        </p:nvSpPr>
        <p:spPr>
          <a:xfrm>
            <a:off x="6467475" y="2479675"/>
            <a:ext cx="1833563" cy="1403350"/>
          </a:xfrm>
          <a:prstGeom prst="wedgeRectCallout">
            <a:avLst>
              <a:gd name="adj1" fmla="val -21295"/>
              <a:gd name="adj2" fmla="val 625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Incorrect</a:t>
            </a:r>
            <a:r>
              <a:rPr lang="en-GB" dirty="0">
                <a:solidFill>
                  <a:schemeClr val="tx1"/>
                </a:solidFill>
              </a:rPr>
              <a:t>, the apple has been translated </a:t>
            </a:r>
            <a:r>
              <a:rPr lang="en-GB" b="1" dirty="0">
                <a:solidFill>
                  <a:schemeClr val="tx1"/>
                </a:solidFill>
              </a:rPr>
              <a:t>left 3, down 1.</a:t>
            </a:r>
          </a:p>
        </p:txBody>
      </p:sp>
      <p:sp>
        <p:nvSpPr>
          <p:cNvPr id="30" name="apple">
            <a:extLst>
              <a:ext uri="{FF2B5EF4-FFF2-40B4-BE49-F238E27FC236}">
                <a16:creationId xmlns:a16="http://schemas.microsoft.com/office/drawing/2014/main" id="{81D68E0F-2AE8-46C3-A220-812EF449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3746500"/>
            <a:ext cx="328612" cy="4460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18246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47 -3.7037E-6 L -0.1816 0.076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>
            <a:extLst>
              <a:ext uri="{FF2B5EF4-FFF2-40B4-BE49-F238E27FC236}">
                <a16:creationId xmlns:a16="http://schemas.microsoft.com/office/drawing/2014/main" id="{18C2FB3C-6420-4474-8B86-0DC1C731FD6D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object 3">
            <a:extLst>
              <a:ext uri="{FF2B5EF4-FFF2-40B4-BE49-F238E27FC236}">
                <a16:creationId xmlns:a16="http://schemas.microsoft.com/office/drawing/2014/main" id="{BA3644E7-DDD9-4957-8E0A-0177C02F46D5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40AAF39-93AB-45C3-82E7-C13FB2A658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538" y="307975"/>
            <a:ext cx="8162925" cy="11509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13335">
              <a:lnSpc>
                <a:spcPct val="100000"/>
              </a:lnSpc>
              <a:defRPr/>
            </a:pPr>
            <a:r>
              <a:rPr spc="-5" dirty="0"/>
              <a:t>Mixed </a:t>
            </a:r>
            <a:r>
              <a:rPr dirty="0"/>
              <a:t>Up</a:t>
            </a:r>
            <a:r>
              <a:rPr spc="-15" dirty="0"/>
              <a:t> </a:t>
            </a:r>
            <a:r>
              <a:rPr spc="-5" dirty="0"/>
              <a:t>Translations</a:t>
            </a:r>
          </a:p>
        </p:txBody>
      </p:sp>
      <p:sp>
        <p:nvSpPr>
          <p:cNvPr id="21509" name="object 5">
            <a:extLst>
              <a:ext uri="{FF2B5EF4-FFF2-40B4-BE49-F238E27FC236}">
                <a16:creationId xmlns:a16="http://schemas.microsoft.com/office/drawing/2014/main" id="{6C2FE38C-C1DE-4A86-B04A-0B2C7FAF2306}"/>
              </a:ext>
            </a:extLst>
          </p:cNvPr>
          <p:cNvSpPr>
            <a:spLocks/>
          </p:cNvSpPr>
          <p:nvPr/>
        </p:nvSpPr>
        <p:spPr bwMode="auto">
          <a:xfrm>
            <a:off x="755650" y="2371725"/>
            <a:ext cx="7632700" cy="3721100"/>
          </a:xfrm>
          <a:custGeom>
            <a:avLst/>
            <a:gdLst>
              <a:gd name="T0" fmla="*/ 0 w 7632700"/>
              <a:gd name="T1" fmla="*/ 0 h 3721100"/>
              <a:gd name="T2" fmla="*/ 7632192 w 7632700"/>
              <a:gd name="T3" fmla="*/ 0 h 3721100"/>
              <a:gd name="T4" fmla="*/ 7632192 w 7632700"/>
              <a:gd name="T5" fmla="*/ 3720846 h 3721100"/>
              <a:gd name="T6" fmla="*/ 0 w 7632700"/>
              <a:gd name="T7" fmla="*/ 3720846 h 3721100"/>
              <a:gd name="T8" fmla="*/ 0 w 7632700"/>
              <a:gd name="T9" fmla="*/ 0 h 3721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3721100">
                <a:moveTo>
                  <a:pt x="0" y="0"/>
                </a:moveTo>
                <a:lnTo>
                  <a:pt x="7632192" y="0"/>
                </a:lnTo>
                <a:lnTo>
                  <a:pt x="7632192" y="3720846"/>
                </a:lnTo>
                <a:lnTo>
                  <a:pt x="0" y="3720846"/>
                </a:lnTo>
                <a:lnTo>
                  <a:pt x="0" y="0"/>
                </a:lnTo>
                <a:close/>
              </a:path>
            </a:pathLst>
          </a:custGeom>
          <a:solidFill>
            <a:srgbClr val="C5D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0" name="object 6">
            <a:extLst>
              <a:ext uri="{FF2B5EF4-FFF2-40B4-BE49-F238E27FC236}">
                <a16:creationId xmlns:a16="http://schemas.microsoft.com/office/drawing/2014/main" id="{32E6E3A2-AEC3-4B8F-AC55-24754F454797}"/>
              </a:ext>
            </a:extLst>
          </p:cNvPr>
          <p:cNvSpPr>
            <a:spLocks/>
          </p:cNvSpPr>
          <p:nvPr/>
        </p:nvSpPr>
        <p:spPr bwMode="auto">
          <a:xfrm>
            <a:off x="2776538" y="2482850"/>
            <a:ext cx="3570287" cy="3495675"/>
          </a:xfrm>
          <a:custGeom>
            <a:avLst/>
            <a:gdLst>
              <a:gd name="T0" fmla="*/ 0 w 3569970"/>
              <a:gd name="T1" fmla="*/ 0 h 3495675"/>
              <a:gd name="T2" fmla="*/ 3570604 w 3569970"/>
              <a:gd name="T3" fmla="*/ 0 h 3495675"/>
              <a:gd name="T4" fmla="*/ 3570604 w 3569970"/>
              <a:gd name="T5" fmla="*/ 3495294 h 3495675"/>
              <a:gd name="T6" fmla="*/ 0 w 3569970"/>
              <a:gd name="T7" fmla="*/ 3495294 h 3495675"/>
              <a:gd name="T8" fmla="*/ 0 w 3569970"/>
              <a:gd name="T9" fmla="*/ 0 h 3495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9970" h="3495675">
                <a:moveTo>
                  <a:pt x="0" y="0"/>
                </a:moveTo>
                <a:lnTo>
                  <a:pt x="3569970" y="0"/>
                </a:lnTo>
                <a:lnTo>
                  <a:pt x="3569970" y="3495294"/>
                </a:lnTo>
                <a:lnTo>
                  <a:pt x="0" y="34952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1" name="object 7">
            <a:extLst>
              <a:ext uri="{FF2B5EF4-FFF2-40B4-BE49-F238E27FC236}">
                <a16:creationId xmlns:a16="http://schemas.microsoft.com/office/drawing/2014/main" id="{DAF146B7-0AB4-441F-8E0D-F621F4A9A514}"/>
              </a:ext>
            </a:extLst>
          </p:cNvPr>
          <p:cNvSpPr>
            <a:spLocks/>
          </p:cNvSpPr>
          <p:nvPr/>
        </p:nvSpPr>
        <p:spPr bwMode="auto">
          <a:xfrm>
            <a:off x="2776538" y="2482850"/>
            <a:ext cx="3570287" cy="3495675"/>
          </a:xfrm>
          <a:custGeom>
            <a:avLst/>
            <a:gdLst>
              <a:gd name="T0" fmla="*/ 0 w 3569970"/>
              <a:gd name="T1" fmla="*/ 0 h 3495675"/>
              <a:gd name="T2" fmla="*/ 3570604 w 3569970"/>
              <a:gd name="T3" fmla="*/ 0 h 3495675"/>
              <a:gd name="T4" fmla="*/ 3570604 w 3569970"/>
              <a:gd name="T5" fmla="*/ 3495294 h 3495675"/>
              <a:gd name="T6" fmla="*/ 0 w 3569970"/>
              <a:gd name="T7" fmla="*/ 3495294 h 3495675"/>
              <a:gd name="T8" fmla="*/ 0 w 3569970"/>
              <a:gd name="T9" fmla="*/ 0 h 3495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9970" h="3495675">
                <a:moveTo>
                  <a:pt x="0" y="0"/>
                </a:moveTo>
                <a:lnTo>
                  <a:pt x="3569970" y="0"/>
                </a:lnTo>
                <a:lnTo>
                  <a:pt x="3569970" y="3495294"/>
                </a:lnTo>
                <a:lnTo>
                  <a:pt x="0" y="3495294"/>
                </a:lnTo>
                <a:lnTo>
                  <a:pt x="0" y="0"/>
                </a:lnTo>
                <a:close/>
              </a:path>
            </a:pathLst>
          </a:custGeom>
          <a:noFill/>
          <a:ln w="1295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0AA05135-18B6-4416-A546-4DF031C9D998}"/>
              </a:ext>
            </a:extLst>
          </p:cNvPr>
          <p:cNvGraphicFramePr>
            <a:graphicFrameLocks noGrp="1"/>
          </p:cNvGraphicFramePr>
          <p:nvPr/>
        </p:nvGraphicFramePr>
        <p:xfrm>
          <a:off x="2911475" y="2589213"/>
          <a:ext cx="3301998" cy="3268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777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79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irl">
            <a:extLst>
              <a:ext uri="{FF2B5EF4-FFF2-40B4-BE49-F238E27FC236}">
                <a16:creationId xmlns:a16="http://schemas.microsoft.com/office/drawing/2014/main" id="{84860CC2-76D5-48B5-AEBD-36ACD43C2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3968750"/>
            <a:ext cx="1616075" cy="2438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" name="boy">
            <a:extLst>
              <a:ext uri="{FF2B5EF4-FFF2-40B4-BE49-F238E27FC236}">
                <a16:creationId xmlns:a16="http://schemas.microsoft.com/office/drawing/2014/main" id="{211556F9-5DDB-4D7A-8E79-40BD08DF1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998913"/>
            <a:ext cx="1665288" cy="2406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1565" name="object 15">
            <a:extLst>
              <a:ext uri="{FF2B5EF4-FFF2-40B4-BE49-F238E27FC236}">
                <a16:creationId xmlns:a16="http://schemas.microsoft.com/office/drawing/2014/main" id="{E5DB1E9E-A60B-4CA9-80F5-5EE3E269B7BC}"/>
              </a:ext>
            </a:extLst>
          </p:cNvPr>
          <p:cNvSpPr>
            <a:spLocks/>
          </p:cNvSpPr>
          <p:nvPr/>
        </p:nvSpPr>
        <p:spPr bwMode="auto">
          <a:xfrm>
            <a:off x="755650" y="1341438"/>
            <a:ext cx="7632700" cy="928687"/>
          </a:xfrm>
          <a:custGeom>
            <a:avLst/>
            <a:gdLst>
              <a:gd name="T0" fmla="*/ 0 w 7632700"/>
              <a:gd name="T1" fmla="*/ 0 h 929005"/>
              <a:gd name="T2" fmla="*/ 7632192 w 7632700"/>
              <a:gd name="T3" fmla="*/ 0 h 929005"/>
              <a:gd name="T4" fmla="*/ 7632192 w 7632700"/>
              <a:gd name="T5" fmla="*/ 928241 h 929005"/>
              <a:gd name="T6" fmla="*/ 0 w 7632700"/>
              <a:gd name="T7" fmla="*/ 928241 h 929005"/>
              <a:gd name="T8" fmla="*/ 0 w 7632700"/>
              <a:gd name="T9" fmla="*/ 0 h 929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929005">
                <a:moveTo>
                  <a:pt x="0" y="0"/>
                </a:moveTo>
                <a:lnTo>
                  <a:pt x="7632192" y="0"/>
                </a:lnTo>
                <a:lnTo>
                  <a:pt x="7632192" y="928877"/>
                </a:lnTo>
                <a:lnTo>
                  <a:pt x="0" y="928877"/>
                </a:lnTo>
                <a:lnTo>
                  <a:pt x="0" y="0"/>
                </a:lnTo>
                <a:close/>
              </a:path>
            </a:pathLst>
          </a:custGeom>
          <a:solidFill>
            <a:srgbClr val="25B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6" name="object 16">
            <a:extLst>
              <a:ext uri="{FF2B5EF4-FFF2-40B4-BE49-F238E27FC236}">
                <a16:creationId xmlns:a16="http://schemas.microsoft.com/office/drawing/2014/main" id="{2313D269-3436-4FBB-AB47-E48FAFA1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76327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1275" rIns="0" bIns="0">
            <a:spAutoFit/>
          </a:bodyPr>
          <a:lstStyle>
            <a:lvl1pPr marL="247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25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Click on the apple </a:t>
            </a:r>
            <a:r>
              <a:rPr lang="en-US" altLang="en-US">
                <a:solidFill>
                  <a:srgbClr val="FFFFFF"/>
                </a:solidFill>
              </a:rPr>
              <a:t>to see it translated and then </a:t>
            </a:r>
            <a:r>
              <a:rPr lang="en-US" altLang="en-US" b="1">
                <a:solidFill>
                  <a:srgbClr val="FFFFFF"/>
                </a:solidFill>
              </a:rPr>
              <a:t>click on the child </a:t>
            </a:r>
            <a:r>
              <a:rPr lang="en-US" altLang="en-US">
                <a:solidFill>
                  <a:srgbClr val="FFFFFF"/>
                </a:solidFill>
              </a:rPr>
              <a:t>who  has described the translation of the fruit correctly.</a:t>
            </a:r>
            <a:endParaRPr lang="en-US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How has the other child got mixed up?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1567" name="object 17">
            <a:extLst>
              <a:ext uri="{FF2B5EF4-FFF2-40B4-BE49-F238E27FC236}">
                <a16:creationId xmlns:a16="http://schemas.microsoft.com/office/drawing/2014/main" id="{10241E57-1450-4AB6-9295-A2DEABF2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612775"/>
            <a:ext cx="1238250" cy="863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51378E4A-8692-4A95-B494-ACD2D0E6D8FA}"/>
              </a:ext>
            </a:extLst>
          </p:cNvPr>
          <p:cNvSpPr/>
          <p:nvPr/>
        </p:nvSpPr>
        <p:spPr>
          <a:xfrm>
            <a:off x="6459538" y="2482850"/>
            <a:ext cx="1835150" cy="1403350"/>
          </a:xfrm>
          <a:prstGeom prst="wedgeRect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pc="-30" dirty="0">
                <a:solidFill>
                  <a:schemeClr val="tx1"/>
                </a:solidFill>
              </a:rPr>
              <a:t>I think the banana has been translated </a:t>
            </a:r>
            <a:r>
              <a:rPr lang="en-GB" b="1" spc="-30" dirty="0">
                <a:solidFill>
                  <a:schemeClr val="tx1"/>
                </a:solidFill>
              </a:rPr>
              <a:t>right 4, down 3.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AFB7C6D0-7F95-4D3F-8E10-281386D69A88}"/>
              </a:ext>
            </a:extLst>
          </p:cNvPr>
          <p:cNvSpPr/>
          <p:nvPr/>
        </p:nvSpPr>
        <p:spPr>
          <a:xfrm>
            <a:off x="847725" y="2482850"/>
            <a:ext cx="1835150" cy="1403350"/>
          </a:xfrm>
          <a:prstGeom prst="wedgeRectCallout">
            <a:avLst>
              <a:gd name="adj1" fmla="val 22093"/>
              <a:gd name="adj2" fmla="val 709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pc="-20" dirty="0">
                <a:solidFill>
                  <a:schemeClr val="tx1"/>
                </a:solidFill>
              </a:rPr>
              <a:t>I think the banana has been translated </a:t>
            </a:r>
            <a:r>
              <a:rPr lang="en-GB" b="1" spc="-20" dirty="0">
                <a:solidFill>
                  <a:schemeClr val="tx1"/>
                </a:solidFill>
              </a:rPr>
              <a:t>right 5, down 4.</a:t>
            </a:r>
          </a:p>
        </p:txBody>
      </p:sp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100CC024-886F-40F0-9CD1-D50C65927668}"/>
              </a:ext>
            </a:extLst>
          </p:cNvPr>
          <p:cNvSpPr/>
          <p:nvPr/>
        </p:nvSpPr>
        <p:spPr>
          <a:xfrm>
            <a:off x="847725" y="2479675"/>
            <a:ext cx="1835150" cy="1403350"/>
          </a:xfrm>
          <a:prstGeom prst="wedgeRectCallout">
            <a:avLst>
              <a:gd name="adj1" fmla="val 22093"/>
              <a:gd name="adj2" fmla="val 709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Incorrect</a:t>
            </a:r>
            <a:r>
              <a:rPr lang="en-GB" dirty="0">
                <a:solidFill>
                  <a:schemeClr val="tx1"/>
                </a:solidFill>
              </a:rPr>
              <a:t>, the banana has been translated </a:t>
            </a:r>
            <a:r>
              <a:rPr lang="en-GB" b="1" spc="-30" dirty="0">
                <a:solidFill>
                  <a:schemeClr val="tx1"/>
                </a:solidFill>
              </a:rPr>
              <a:t>right 4, down 3.</a:t>
            </a:r>
          </a:p>
        </p:txBody>
      </p: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1E2D7E14-898F-4D22-AA12-3B0D4B7E44CD}"/>
              </a:ext>
            </a:extLst>
          </p:cNvPr>
          <p:cNvSpPr/>
          <p:nvPr/>
        </p:nvSpPr>
        <p:spPr>
          <a:xfrm>
            <a:off x="6467475" y="2479675"/>
            <a:ext cx="1833563" cy="1403350"/>
          </a:xfrm>
          <a:prstGeom prst="wedgeRectCallout">
            <a:avLst>
              <a:gd name="adj1" fmla="val -21295"/>
              <a:gd name="adj2" fmla="val 625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Correct</a:t>
            </a:r>
            <a:r>
              <a:rPr lang="en-GB" dirty="0">
                <a:solidFill>
                  <a:schemeClr val="tx1"/>
                </a:solidFill>
              </a:rPr>
              <a:t>, the banana has been translated </a:t>
            </a:r>
            <a:r>
              <a:rPr lang="en-GB" b="1" spc="-30" dirty="0">
                <a:solidFill>
                  <a:schemeClr val="tx1"/>
                </a:solidFill>
              </a:rPr>
              <a:t>right 4, down 3.</a:t>
            </a:r>
          </a:p>
        </p:txBody>
      </p:sp>
      <p:sp>
        <p:nvSpPr>
          <p:cNvPr id="21572" name="object 24">
            <a:extLst>
              <a:ext uri="{FF2B5EF4-FFF2-40B4-BE49-F238E27FC236}">
                <a16:creationId xmlns:a16="http://schemas.microsoft.com/office/drawing/2014/main" id="{210B90C7-8E7D-4B66-94C1-1320B53D7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2630488"/>
            <a:ext cx="452437" cy="4778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1" name="banana">
            <a:extLst>
              <a:ext uri="{FF2B5EF4-FFF2-40B4-BE49-F238E27FC236}">
                <a16:creationId xmlns:a16="http://schemas.microsoft.com/office/drawing/2014/main" id="{E5812DE2-B8F7-440A-AA5D-1D9FAC71C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2630488"/>
            <a:ext cx="452437" cy="4778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3924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24 0.00023 L 0.23819 0.238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>
            <a:extLst>
              <a:ext uri="{FF2B5EF4-FFF2-40B4-BE49-F238E27FC236}">
                <a16:creationId xmlns:a16="http://schemas.microsoft.com/office/drawing/2014/main" id="{F61FA27E-2625-4A7A-B007-3A9DD566015A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object 3">
            <a:extLst>
              <a:ext uri="{FF2B5EF4-FFF2-40B4-BE49-F238E27FC236}">
                <a16:creationId xmlns:a16="http://schemas.microsoft.com/office/drawing/2014/main" id="{726387AF-8B76-44FC-9C4C-55B35948DAE6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769667C-EE10-4D1C-8496-4DF83414E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538" y="307975"/>
            <a:ext cx="8162925" cy="11509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13335">
              <a:lnSpc>
                <a:spcPct val="100000"/>
              </a:lnSpc>
              <a:defRPr/>
            </a:pPr>
            <a:r>
              <a:rPr spc="-5" dirty="0"/>
              <a:t>Mixed </a:t>
            </a:r>
            <a:r>
              <a:rPr dirty="0"/>
              <a:t>Up</a:t>
            </a:r>
            <a:r>
              <a:rPr spc="-15" dirty="0"/>
              <a:t> </a:t>
            </a:r>
            <a:r>
              <a:rPr spc="-5" dirty="0"/>
              <a:t>Translations</a:t>
            </a:r>
          </a:p>
        </p:txBody>
      </p:sp>
      <p:sp>
        <p:nvSpPr>
          <p:cNvPr id="22533" name="object 5">
            <a:extLst>
              <a:ext uri="{FF2B5EF4-FFF2-40B4-BE49-F238E27FC236}">
                <a16:creationId xmlns:a16="http://schemas.microsoft.com/office/drawing/2014/main" id="{C20ED82B-EFA6-4E73-ABB6-A904ABBF81C0}"/>
              </a:ext>
            </a:extLst>
          </p:cNvPr>
          <p:cNvSpPr>
            <a:spLocks/>
          </p:cNvSpPr>
          <p:nvPr/>
        </p:nvSpPr>
        <p:spPr bwMode="auto">
          <a:xfrm>
            <a:off x="755650" y="2371725"/>
            <a:ext cx="7632700" cy="3721100"/>
          </a:xfrm>
          <a:custGeom>
            <a:avLst/>
            <a:gdLst>
              <a:gd name="T0" fmla="*/ 0 w 7632700"/>
              <a:gd name="T1" fmla="*/ 0 h 3721100"/>
              <a:gd name="T2" fmla="*/ 7632192 w 7632700"/>
              <a:gd name="T3" fmla="*/ 0 h 3721100"/>
              <a:gd name="T4" fmla="*/ 7632192 w 7632700"/>
              <a:gd name="T5" fmla="*/ 3720846 h 3721100"/>
              <a:gd name="T6" fmla="*/ 0 w 7632700"/>
              <a:gd name="T7" fmla="*/ 3720846 h 3721100"/>
              <a:gd name="T8" fmla="*/ 0 w 7632700"/>
              <a:gd name="T9" fmla="*/ 0 h 3721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3721100">
                <a:moveTo>
                  <a:pt x="0" y="0"/>
                </a:moveTo>
                <a:lnTo>
                  <a:pt x="7632192" y="0"/>
                </a:lnTo>
                <a:lnTo>
                  <a:pt x="7632192" y="3720846"/>
                </a:lnTo>
                <a:lnTo>
                  <a:pt x="0" y="3720846"/>
                </a:lnTo>
                <a:lnTo>
                  <a:pt x="0" y="0"/>
                </a:lnTo>
                <a:close/>
              </a:path>
            </a:pathLst>
          </a:custGeom>
          <a:solidFill>
            <a:srgbClr val="C5D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4" name="object 6">
            <a:extLst>
              <a:ext uri="{FF2B5EF4-FFF2-40B4-BE49-F238E27FC236}">
                <a16:creationId xmlns:a16="http://schemas.microsoft.com/office/drawing/2014/main" id="{85FA8213-FD6C-4306-91B3-7353A1D6718F}"/>
              </a:ext>
            </a:extLst>
          </p:cNvPr>
          <p:cNvSpPr>
            <a:spLocks/>
          </p:cNvSpPr>
          <p:nvPr/>
        </p:nvSpPr>
        <p:spPr bwMode="auto">
          <a:xfrm>
            <a:off x="2776538" y="2482850"/>
            <a:ext cx="3570287" cy="3495675"/>
          </a:xfrm>
          <a:custGeom>
            <a:avLst/>
            <a:gdLst>
              <a:gd name="T0" fmla="*/ 0 w 3569970"/>
              <a:gd name="T1" fmla="*/ 0 h 3495675"/>
              <a:gd name="T2" fmla="*/ 3570604 w 3569970"/>
              <a:gd name="T3" fmla="*/ 0 h 3495675"/>
              <a:gd name="T4" fmla="*/ 3570604 w 3569970"/>
              <a:gd name="T5" fmla="*/ 3495294 h 3495675"/>
              <a:gd name="T6" fmla="*/ 0 w 3569970"/>
              <a:gd name="T7" fmla="*/ 3495294 h 3495675"/>
              <a:gd name="T8" fmla="*/ 0 w 3569970"/>
              <a:gd name="T9" fmla="*/ 0 h 3495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9970" h="3495675">
                <a:moveTo>
                  <a:pt x="0" y="0"/>
                </a:moveTo>
                <a:lnTo>
                  <a:pt x="3569970" y="0"/>
                </a:lnTo>
                <a:lnTo>
                  <a:pt x="3569970" y="3495294"/>
                </a:lnTo>
                <a:lnTo>
                  <a:pt x="0" y="34952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5" name="object 7">
            <a:extLst>
              <a:ext uri="{FF2B5EF4-FFF2-40B4-BE49-F238E27FC236}">
                <a16:creationId xmlns:a16="http://schemas.microsoft.com/office/drawing/2014/main" id="{1CA97C57-A460-4E05-A275-CC5CBC17E423}"/>
              </a:ext>
            </a:extLst>
          </p:cNvPr>
          <p:cNvSpPr>
            <a:spLocks/>
          </p:cNvSpPr>
          <p:nvPr/>
        </p:nvSpPr>
        <p:spPr bwMode="auto">
          <a:xfrm>
            <a:off x="2776538" y="2482850"/>
            <a:ext cx="3570287" cy="3495675"/>
          </a:xfrm>
          <a:custGeom>
            <a:avLst/>
            <a:gdLst>
              <a:gd name="T0" fmla="*/ 0 w 3569970"/>
              <a:gd name="T1" fmla="*/ 0 h 3495675"/>
              <a:gd name="T2" fmla="*/ 3570604 w 3569970"/>
              <a:gd name="T3" fmla="*/ 0 h 3495675"/>
              <a:gd name="T4" fmla="*/ 3570604 w 3569970"/>
              <a:gd name="T5" fmla="*/ 3495294 h 3495675"/>
              <a:gd name="T6" fmla="*/ 0 w 3569970"/>
              <a:gd name="T7" fmla="*/ 3495294 h 3495675"/>
              <a:gd name="T8" fmla="*/ 0 w 3569970"/>
              <a:gd name="T9" fmla="*/ 0 h 3495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69970" h="3495675">
                <a:moveTo>
                  <a:pt x="0" y="0"/>
                </a:moveTo>
                <a:lnTo>
                  <a:pt x="3569970" y="0"/>
                </a:lnTo>
                <a:lnTo>
                  <a:pt x="3569970" y="3495294"/>
                </a:lnTo>
                <a:lnTo>
                  <a:pt x="0" y="3495294"/>
                </a:lnTo>
                <a:lnTo>
                  <a:pt x="0" y="0"/>
                </a:lnTo>
                <a:close/>
              </a:path>
            </a:pathLst>
          </a:custGeom>
          <a:noFill/>
          <a:ln w="1295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69674957-E6C6-4B29-8D04-D37C07813763}"/>
              </a:ext>
            </a:extLst>
          </p:cNvPr>
          <p:cNvGraphicFramePr>
            <a:graphicFrameLocks noGrp="1"/>
          </p:cNvGraphicFramePr>
          <p:nvPr/>
        </p:nvGraphicFramePr>
        <p:xfrm>
          <a:off x="2911475" y="2589213"/>
          <a:ext cx="3301998" cy="3268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777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779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77">
                <a:tc>
                  <a:txBody>
                    <a:bodyPr/>
                    <a:lstStyle/>
                    <a:p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irl">
            <a:extLst>
              <a:ext uri="{FF2B5EF4-FFF2-40B4-BE49-F238E27FC236}">
                <a16:creationId xmlns:a16="http://schemas.microsoft.com/office/drawing/2014/main" id="{5A07398E-F418-40A1-B102-54C71595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3968750"/>
            <a:ext cx="1616075" cy="2438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" name="boy">
            <a:extLst>
              <a:ext uri="{FF2B5EF4-FFF2-40B4-BE49-F238E27FC236}">
                <a16:creationId xmlns:a16="http://schemas.microsoft.com/office/drawing/2014/main" id="{7707283D-7CF2-4CB2-BF4C-0672F5D98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998913"/>
            <a:ext cx="1665288" cy="2406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2589" name="object 15">
            <a:extLst>
              <a:ext uri="{FF2B5EF4-FFF2-40B4-BE49-F238E27FC236}">
                <a16:creationId xmlns:a16="http://schemas.microsoft.com/office/drawing/2014/main" id="{6C538800-BE30-40A3-A906-1D5484760660}"/>
              </a:ext>
            </a:extLst>
          </p:cNvPr>
          <p:cNvSpPr>
            <a:spLocks/>
          </p:cNvSpPr>
          <p:nvPr/>
        </p:nvSpPr>
        <p:spPr bwMode="auto">
          <a:xfrm>
            <a:off x="755650" y="1341438"/>
            <a:ext cx="7632700" cy="928687"/>
          </a:xfrm>
          <a:custGeom>
            <a:avLst/>
            <a:gdLst>
              <a:gd name="T0" fmla="*/ 0 w 7632700"/>
              <a:gd name="T1" fmla="*/ 0 h 929005"/>
              <a:gd name="T2" fmla="*/ 7632192 w 7632700"/>
              <a:gd name="T3" fmla="*/ 0 h 929005"/>
              <a:gd name="T4" fmla="*/ 7632192 w 7632700"/>
              <a:gd name="T5" fmla="*/ 928241 h 929005"/>
              <a:gd name="T6" fmla="*/ 0 w 7632700"/>
              <a:gd name="T7" fmla="*/ 928241 h 929005"/>
              <a:gd name="T8" fmla="*/ 0 w 7632700"/>
              <a:gd name="T9" fmla="*/ 0 h 9290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929005">
                <a:moveTo>
                  <a:pt x="0" y="0"/>
                </a:moveTo>
                <a:lnTo>
                  <a:pt x="7632192" y="0"/>
                </a:lnTo>
                <a:lnTo>
                  <a:pt x="7632192" y="928877"/>
                </a:lnTo>
                <a:lnTo>
                  <a:pt x="0" y="928877"/>
                </a:lnTo>
                <a:lnTo>
                  <a:pt x="0" y="0"/>
                </a:lnTo>
                <a:close/>
              </a:path>
            </a:pathLst>
          </a:custGeom>
          <a:solidFill>
            <a:srgbClr val="25B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90" name="object 16">
            <a:extLst>
              <a:ext uri="{FF2B5EF4-FFF2-40B4-BE49-F238E27FC236}">
                <a16:creationId xmlns:a16="http://schemas.microsoft.com/office/drawing/2014/main" id="{1ABA1DAD-B781-4A16-9DF1-F5CAD3DA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76327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1275" rIns="0" bIns="0">
            <a:spAutoFit/>
          </a:bodyPr>
          <a:lstStyle>
            <a:lvl1pPr marL="247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25"/>
              </a:spcBef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Click on the apple </a:t>
            </a:r>
            <a:r>
              <a:rPr lang="en-US" altLang="en-US">
                <a:solidFill>
                  <a:srgbClr val="FFFFFF"/>
                </a:solidFill>
              </a:rPr>
              <a:t>to see it translated and then </a:t>
            </a:r>
            <a:r>
              <a:rPr lang="en-US" altLang="en-US" b="1">
                <a:solidFill>
                  <a:srgbClr val="FFFFFF"/>
                </a:solidFill>
              </a:rPr>
              <a:t>click on the child </a:t>
            </a:r>
            <a:r>
              <a:rPr lang="en-US" altLang="en-US">
                <a:solidFill>
                  <a:srgbClr val="FFFFFF"/>
                </a:solidFill>
              </a:rPr>
              <a:t>who  has described the translation of the fruit correctly.</a:t>
            </a:r>
            <a:endParaRPr lang="en-US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How has the other child got mixed up?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2591" name="object 17">
            <a:extLst>
              <a:ext uri="{FF2B5EF4-FFF2-40B4-BE49-F238E27FC236}">
                <a16:creationId xmlns:a16="http://schemas.microsoft.com/office/drawing/2014/main" id="{0BFF0FB7-84D7-4B29-9B7F-0E5FA213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612775"/>
            <a:ext cx="1238250" cy="863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031B705A-FF45-41C3-995F-3D9E46712C7A}"/>
              </a:ext>
            </a:extLst>
          </p:cNvPr>
          <p:cNvSpPr/>
          <p:nvPr/>
        </p:nvSpPr>
        <p:spPr>
          <a:xfrm>
            <a:off x="6459538" y="2482850"/>
            <a:ext cx="1835150" cy="1403350"/>
          </a:xfrm>
          <a:prstGeom prst="wedgeRectCallo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pc="-30" dirty="0">
                <a:solidFill>
                  <a:schemeClr val="tx1"/>
                </a:solidFill>
              </a:rPr>
              <a:t>I think the orange has been translated               </a:t>
            </a:r>
            <a:r>
              <a:rPr lang="en-GB" b="1" spc="-30" dirty="0">
                <a:solidFill>
                  <a:schemeClr val="tx1"/>
                </a:solidFill>
              </a:rPr>
              <a:t>left 2, up 4.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D578C47B-420C-4C84-AD08-115858525B25}"/>
              </a:ext>
            </a:extLst>
          </p:cNvPr>
          <p:cNvSpPr/>
          <p:nvPr/>
        </p:nvSpPr>
        <p:spPr>
          <a:xfrm>
            <a:off x="847725" y="2482850"/>
            <a:ext cx="1835150" cy="1403350"/>
          </a:xfrm>
          <a:prstGeom prst="wedgeRectCallout">
            <a:avLst>
              <a:gd name="adj1" fmla="val 22093"/>
              <a:gd name="adj2" fmla="val 709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pc="-20" dirty="0">
                <a:solidFill>
                  <a:schemeClr val="tx1"/>
                </a:solidFill>
              </a:rPr>
              <a:t>I think the orange has been translated              </a:t>
            </a:r>
            <a:r>
              <a:rPr lang="en-GB" b="1" spc="-20" dirty="0">
                <a:solidFill>
                  <a:schemeClr val="tx1"/>
                </a:solidFill>
              </a:rPr>
              <a:t>left 1, up 5.</a:t>
            </a:r>
          </a:p>
        </p:txBody>
      </p:sp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9E8C6CF6-FB33-4AF3-9D62-313C3CCF0042}"/>
              </a:ext>
            </a:extLst>
          </p:cNvPr>
          <p:cNvSpPr/>
          <p:nvPr/>
        </p:nvSpPr>
        <p:spPr>
          <a:xfrm>
            <a:off x="847725" y="2479675"/>
            <a:ext cx="1835150" cy="1403350"/>
          </a:xfrm>
          <a:prstGeom prst="wedgeRectCallout">
            <a:avLst>
              <a:gd name="adj1" fmla="val 22093"/>
              <a:gd name="adj2" fmla="val 709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Correct</a:t>
            </a:r>
            <a:r>
              <a:rPr lang="en-GB" dirty="0">
                <a:solidFill>
                  <a:schemeClr val="tx1"/>
                </a:solidFill>
              </a:rPr>
              <a:t>, the orange has been translated              </a:t>
            </a:r>
            <a:r>
              <a:rPr lang="en-GB" b="1" dirty="0">
                <a:solidFill>
                  <a:schemeClr val="tx1"/>
                </a:solidFill>
              </a:rPr>
              <a:t>left 1, up 5.</a:t>
            </a:r>
          </a:p>
        </p:txBody>
      </p: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B9C5FEC8-4BD8-4B1D-92B6-48B29623C64F}"/>
              </a:ext>
            </a:extLst>
          </p:cNvPr>
          <p:cNvSpPr/>
          <p:nvPr/>
        </p:nvSpPr>
        <p:spPr>
          <a:xfrm>
            <a:off x="6467475" y="2479675"/>
            <a:ext cx="1833563" cy="1403350"/>
          </a:xfrm>
          <a:prstGeom prst="wedgeRectCallout">
            <a:avLst>
              <a:gd name="adj1" fmla="val -21295"/>
              <a:gd name="adj2" fmla="val 625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Incorrect</a:t>
            </a:r>
            <a:r>
              <a:rPr lang="en-GB" dirty="0">
                <a:solidFill>
                  <a:schemeClr val="tx1"/>
                </a:solidFill>
              </a:rPr>
              <a:t>, the orange has been translated              </a:t>
            </a:r>
            <a:r>
              <a:rPr lang="en-GB" b="1" dirty="0">
                <a:solidFill>
                  <a:schemeClr val="tx1"/>
                </a:solidFill>
              </a:rPr>
              <a:t>left 1, up 5.</a:t>
            </a:r>
          </a:p>
        </p:txBody>
      </p:sp>
      <p:sp>
        <p:nvSpPr>
          <p:cNvPr id="22" name="orange">
            <a:extLst>
              <a:ext uri="{FF2B5EF4-FFF2-40B4-BE49-F238E27FC236}">
                <a16:creationId xmlns:a16="http://schemas.microsoft.com/office/drawing/2014/main" id="{3E07B169-27BA-4C85-B1CD-F4EF03FE9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5368925"/>
            <a:ext cx="463550" cy="4460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06285 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2.22222E-6 L -0.06198 -0.396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>
            <a:extLst>
              <a:ext uri="{FF2B5EF4-FFF2-40B4-BE49-F238E27FC236}">
                <a16:creationId xmlns:a16="http://schemas.microsoft.com/office/drawing/2014/main" id="{916406F1-AA4A-4B13-9207-7D718E7EF369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object 3">
            <a:extLst>
              <a:ext uri="{FF2B5EF4-FFF2-40B4-BE49-F238E27FC236}">
                <a16:creationId xmlns:a16="http://schemas.microsoft.com/office/drawing/2014/main" id="{5EBC3985-996E-49BA-A7F3-9EC54E62A1DD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744740F-7DC0-42D4-80C1-7233F74AB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6756" y="687586"/>
            <a:ext cx="3595673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defRPr/>
            </a:pPr>
            <a:r>
              <a:rPr spc="-5" dirty="0"/>
              <a:t>Sliding</a:t>
            </a:r>
            <a:r>
              <a:rPr spc="-45" dirty="0"/>
              <a:t> </a:t>
            </a:r>
            <a:r>
              <a:rPr spc="-5" dirty="0"/>
              <a:t>Objects</a:t>
            </a:r>
          </a:p>
        </p:txBody>
      </p:sp>
      <p:sp>
        <p:nvSpPr>
          <p:cNvPr id="23557" name="object 5">
            <a:extLst>
              <a:ext uri="{FF2B5EF4-FFF2-40B4-BE49-F238E27FC236}">
                <a16:creationId xmlns:a16="http://schemas.microsoft.com/office/drawing/2014/main" id="{DDFB646A-7F44-4F7E-AB22-7B59537FE719}"/>
              </a:ext>
            </a:extLst>
          </p:cNvPr>
          <p:cNvSpPr>
            <a:spLocks/>
          </p:cNvSpPr>
          <p:nvPr/>
        </p:nvSpPr>
        <p:spPr bwMode="auto">
          <a:xfrm>
            <a:off x="755650" y="1403350"/>
            <a:ext cx="7632700" cy="4689475"/>
          </a:xfrm>
          <a:custGeom>
            <a:avLst/>
            <a:gdLst>
              <a:gd name="T0" fmla="*/ 0 w 7632700"/>
              <a:gd name="T1" fmla="*/ 0 h 4689475"/>
              <a:gd name="T2" fmla="*/ 7632192 w 7632700"/>
              <a:gd name="T3" fmla="*/ 0 h 4689475"/>
              <a:gd name="T4" fmla="*/ 7632192 w 7632700"/>
              <a:gd name="T5" fmla="*/ 4689348 h 4689475"/>
              <a:gd name="T6" fmla="*/ 0 w 7632700"/>
              <a:gd name="T7" fmla="*/ 4689348 h 4689475"/>
              <a:gd name="T8" fmla="*/ 0 w 7632700"/>
              <a:gd name="T9" fmla="*/ 0 h 46894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4689475">
                <a:moveTo>
                  <a:pt x="0" y="0"/>
                </a:moveTo>
                <a:lnTo>
                  <a:pt x="7632192" y="0"/>
                </a:lnTo>
                <a:lnTo>
                  <a:pt x="7632192" y="4689348"/>
                </a:lnTo>
                <a:lnTo>
                  <a:pt x="0" y="4689348"/>
                </a:lnTo>
                <a:lnTo>
                  <a:pt x="0" y="0"/>
                </a:lnTo>
                <a:close/>
              </a:path>
            </a:pathLst>
          </a:custGeom>
          <a:solidFill>
            <a:srgbClr val="605B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8" name="object 6">
            <a:extLst>
              <a:ext uri="{FF2B5EF4-FFF2-40B4-BE49-F238E27FC236}">
                <a16:creationId xmlns:a16="http://schemas.microsoft.com/office/drawing/2014/main" id="{B39D9AE9-EA76-4825-A945-CC32562F5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15950"/>
            <a:ext cx="863600" cy="86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59" name="object 7">
            <a:extLst>
              <a:ext uri="{FF2B5EF4-FFF2-40B4-BE49-F238E27FC236}">
                <a16:creationId xmlns:a16="http://schemas.microsoft.com/office/drawing/2014/main" id="{CF3F2DF3-8B10-4DDB-B9E8-40BAF82BC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1423988"/>
            <a:ext cx="2516187" cy="3503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0" name="object 8">
            <a:extLst>
              <a:ext uri="{FF2B5EF4-FFF2-40B4-BE49-F238E27FC236}">
                <a16:creationId xmlns:a16="http://schemas.microsoft.com/office/drawing/2014/main" id="{4CCDEA06-86CD-4C8A-946E-B33193DE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1520825"/>
            <a:ext cx="2339975" cy="33099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1" name="object 9">
            <a:extLst>
              <a:ext uri="{FF2B5EF4-FFF2-40B4-BE49-F238E27FC236}">
                <a16:creationId xmlns:a16="http://schemas.microsoft.com/office/drawing/2014/main" id="{6CB7D791-09AB-4A87-A244-F7FAEBA8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2589213"/>
            <a:ext cx="2516187" cy="3503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2" name="object 10">
            <a:extLst>
              <a:ext uri="{FF2B5EF4-FFF2-40B4-BE49-F238E27FC236}">
                <a16:creationId xmlns:a16="http://schemas.microsoft.com/office/drawing/2014/main" id="{25D962B9-22C4-40A1-B153-E04BB51CA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2686050"/>
            <a:ext cx="2339975" cy="3309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3" name="object 11">
            <a:extLst>
              <a:ext uri="{FF2B5EF4-FFF2-40B4-BE49-F238E27FC236}">
                <a16:creationId xmlns:a16="http://schemas.microsoft.com/office/drawing/2014/main" id="{2716F2E4-6659-4A5B-962C-99761A44E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3" y="1423988"/>
            <a:ext cx="2517775" cy="3503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4" name="object 12">
            <a:extLst>
              <a:ext uri="{FF2B5EF4-FFF2-40B4-BE49-F238E27FC236}">
                <a16:creationId xmlns:a16="http://schemas.microsoft.com/office/drawing/2014/main" id="{56D463C6-F575-494E-AA60-CB8905B46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1520825"/>
            <a:ext cx="2339975" cy="33099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5" name="object 13">
            <a:extLst>
              <a:ext uri="{FF2B5EF4-FFF2-40B4-BE49-F238E27FC236}">
                <a16:creationId xmlns:a16="http://schemas.microsoft.com/office/drawing/2014/main" id="{0DF93A3D-C451-4FFA-8462-C656B7BD8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3" y="2589213"/>
            <a:ext cx="2517775" cy="3503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6" name="object 14">
            <a:extLst>
              <a:ext uri="{FF2B5EF4-FFF2-40B4-BE49-F238E27FC236}">
                <a16:creationId xmlns:a16="http://schemas.microsoft.com/office/drawing/2014/main" id="{8559D24A-72FE-45AF-9399-183F4B122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2686050"/>
            <a:ext cx="2339975" cy="33099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7" name="object 15">
            <a:extLst>
              <a:ext uri="{FF2B5EF4-FFF2-40B4-BE49-F238E27FC236}">
                <a16:creationId xmlns:a16="http://schemas.microsoft.com/office/drawing/2014/main" id="{31D5C6DF-A22C-44DC-A948-0668BF96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1423988"/>
            <a:ext cx="2516188" cy="3503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8" name="object 16">
            <a:extLst>
              <a:ext uri="{FF2B5EF4-FFF2-40B4-BE49-F238E27FC236}">
                <a16:creationId xmlns:a16="http://schemas.microsoft.com/office/drawing/2014/main" id="{8478C196-9855-4C24-A1A6-A0EC495F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1520825"/>
            <a:ext cx="2339975" cy="33099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69" name="object 17">
            <a:extLst>
              <a:ext uri="{FF2B5EF4-FFF2-40B4-BE49-F238E27FC236}">
                <a16:creationId xmlns:a16="http://schemas.microsoft.com/office/drawing/2014/main" id="{CD2EF43F-A404-49D0-A627-99F75DE53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2589213"/>
            <a:ext cx="2516188" cy="3503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3570" name="object 18">
            <a:extLst>
              <a:ext uri="{FF2B5EF4-FFF2-40B4-BE49-F238E27FC236}">
                <a16:creationId xmlns:a16="http://schemas.microsoft.com/office/drawing/2014/main" id="{B57D5737-165D-44D1-A0FD-197E7C22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2686050"/>
            <a:ext cx="2339975" cy="33099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>
            <a:extLst>
              <a:ext uri="{FF2B5EF4-FFF2-40B4-BE49-F238E27FC236}">
                <a16:creationId xmlns:a16="http://schemas.microsoft.com/office/drawing/2014/main" id="{8D020E03-C69C-4E37-8060-7A241D92C161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object 3">
            <a:extLst>
              <a:ext uri="{FF2B5EF4-FFF2-40B4-BE49-F238E27FC236}">
                <a16:creationId xmlns:a16="http://schemas.microsoft.com/office/drawing/2014/main" id="{F7248AEB-7995-4219-9EBB-C76769623433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0" name="object 4">
            <a:extLst>
              <a:ext uri="{FF2B5EF4-FFF2-40B4-BE49-F238E27FC236}">
                <a16:creationId xmlns:a16="http://schemas.microsoft.com/office/drawing/2014/main" id="{A55B4182-57AD-4453-B9C4-CE22480DF73B}"/>
              </a:ext>
            </a:extLst>
          </p:cNvPr>
          <p:cNvSpPr>
            <a:spLocks/>
          </p:cNvSpPr>
          <p:nvPr/>
        </p:nvSpPr>
        <p:spPr bwMode="auto">
          <a:xfrm>
            <a:off x="47561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1" name="object 5">
            <a:extLst>
              <a:ext uri="{FF2B5EF4-FFF2-40B4-BE49-F238E27FC236}">
                <a16:creationId xmlns:a16="http://schemas.microsoft.com/office/drawing/2014/main" id="{E874FAB2-3703-4EA7-8157-A5805D2FB2FD}"/>
              </a:ext>
            </a:extLst>
          </p:cNvPr>
          <p:cNvSpPr>
            <a:spLocks/>
          </p:cNvSpPr>
          <p:nvPr/>
        </p:nvSpPr>
        <p:spPr bwMode="auto">
          <a:xfrm>
            <a:off x="548163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2" name="object 6">
            <a:extLst>
              <a:ext uri="{FF2B5EF4-FFF2-40B4-BE49-F238E27FC236}">
                <a16:creationId xmlns:a16="http://schemas.microsoft.com/office/drawing/2014/main" id="{5698EB62-1F17-4312-90E9-F07790712EEF}"/>
              </a:ext>
            </a:extLst>
          </p:cNvPr>
          <p:cNvSpPr>
            <a:spLocks/>
          </p:cNvSpPr>
          <p:nvPr/>
        </p:nvSpPr>
        <p:spPr bwMode="auto">
          <a:xfrm>
            <a:off x="6208713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3" name="object 7">
            <a:extLst>
              <a:ext uri="{FF2B5EF4-FFF2-40B4-BE49-F238E27FC236}">
                <a16:creationId xmlns:a16="http://schemas.microsoft.com/office/drawing/2014/main" id="{6FF6E003-8CA0-4D53-A957-D72AD9F9CB88}"/>
              </a:ext>
            </a:extLst>
          </p:cNvPr>
          <p:cNvSpPr>
            <a:spLocks/>
          </p:cNvSpPr>
          <p:nvPr/>
        </p:nvSpPr>
        <p:spPr bwMode="auto">
          <a:xfrm>
            <a:off x="693578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4" name="object 8">
            <a:extLst>
              <a:ext uri="{FF2B5EF4-FFF2-40B4-BE49-F238E27FC236}">
                <a16:creationId xmlns:a16="http://schemas.microsoft.com/office/drawing/2014/main" id="{990BFB4A-44AC-464E-A9A0-09181DCBF6BC}"/>
              </a:ext>
            </a:extLst>
          </p:cNvPr>
          <p:cNvSpPr>
            <a:spLocks/>
          </p:cNvSpPr>
          <p:nvPr/>
        </p:nvSpPr>
        <p:spPr bwMode="auto">
          <a:xfrm>
            <a:off x="76612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5" name="object 9">
            <a:extLst>
              <a:ext uri="{FF2B5EF4-FFF2-40B4-BE49-F238E27FC236}">
                <a16:creationId xmlns:a16="http://schemas.microsoft.com/office/drawing/2014/main" id="{0D677927-BDE3-4F30-8360-BDBA8CA235E6}"/>
              </a:ext>
            </a:extLst>
          </p:cNvPr>
          <p:cNvSpPr>
            <a:spLocks/>
          </p:cNvSpPr>
          <p:nvPr/>
        </p:nvSpPr>
        <p:spPr bwMode="auto">
          <a:xfrm>
            <a:off x="4019550" y="2476500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6" name="object 10">
            <a:extLst>
              <a:ext uri="{FF2B5EF4-FFF2-40B4-BE49-F238E27FC236}">
                <a16:creationId xmlns:a16="http://schemas.microsoft.com/office/drawing/2014/main" id="{EE7D32AD-C6C8-446D-BC16-73378303D7AE}"/>
              </a:ext>
            </a:extLst>
          </p:cNvPr>
          <p:cNvSpPr>
            <a:spLocks/>
          </p:cNvSpPr>
          <p:nvPr/>
        </p:nvSpPr>
        <p:spPr bwMode="auto">
          <a:xfrm>
            <a:off x="4019550" y="3197225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7" name="object 11">
            <a:extLst>
              <a:ext uri="{FF2B5EF4-FFF2-40B4-BE49-F238E27FC236}">
                <a16:creationId xmlns:a16="http://schemas.microsoft.com/office/drawing/2014/main" id="{35726041-41CC-41E3-9C22-E050968BC6C3}"/>
              </a:ext>
            </a:extLst>
          </p:cNvPr>
          <p:cNvSpPr>
            <a:spLocks/>
          </p:cNvSpPr>
          <p:nvPr/>
        </p:nvSpPr>
        <p:spPr bwMode="auto">
          <a:xfrm>
            <a:off x="4019550" y="3916363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8" name="object 12">
            <a:extLst>
              <a:ext uri="{FF2B5EF4-FFF2-40B4-BE49-F238E27FC236}">
                <a16:creationId xmlns:a16="http://schemas.microsoft.com/office/drawing/2014/main" id="{2616EDC6-F53D-45DD-AD19-4C8AC2AEB761}"/>
              </a:ext>
            </a:extLst>
          </p:cNvPr>
          <p:cNvSpPr>
            <a:spLocks/>
          </p:cNvSpPr>
          <p:nvPr/>
        </p:nvSpPr>
        <p:spPr bwMode="auto">
          <a:xfrm>
            <a:off x="4019550" y="4635500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9" name="object 13">
            <a:extLst>
              <a:ext uri="{FF2B5EF4-FFF2-40B4-BE49-F238E27FC236}">
                <a16:creationId xmlns:a16="http://schemas.microsoft.com/office/drawing/2014/main" id="{30AB3453-757D-40F5-9A53-037AC04A17CD}"/>
              </a:ext>
            </a:extLst>
          </p:cNvPr>
          <p:cNvSpPr>
            <a:spLocks/>
          </p:cNvSpPr>
          <p:nvPr/>
        </p:nvSpPr>
        <p:spPr bwMode="auto">
          <a:xfrm>
            <a:off x="4019550" y="5356225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0" name="object 14">
            <a:extLst>
              <a:ext uri="{FF2B5EF4-FFF2-40B4-BE49-F238E27FC236}">
                <a16:creationId xmlns:a16="http://schemas.microsoft.com/office/drawing/2014/main" id="{4358F570-8862-4129-AFB9-3A2AD9F9F03B}"/>
              </a:ext>
            </a:extLst>
          </p:cNvPr>
          <p:cNvSpPr>
            <a:spLocks/>
          </p:cNvSpPr>
          <p:nvPr/>
        </p:nvSpPr>
        <p:spPr bwMode="auto">
          <a:xfrm>
            <a:off x="40290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1" name="object 15">
            <a:extLst>
              <a:ext uri="{FF2B5EF4-FFF2-40B4-BE49-F238E27FC236}">
                <a16:creationId xmlns:a16="http://schemas.microsoft.com/office/drawing/2014/main" id="{333460FF-C176-46D4-B08B-48100D153802}"/>
              </a:ext>
            </a:extLst>
          </p:cNvPr>
          <p:cNvSpPr>
            <a:spLocks/>
          </p:cNvSpPr>
          <p:nvPr/>
        </p:nvSpPr>
        <p:spPr bwMode="auto">
          <a:xfrm>
            <a:off x="83883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2" name="object 16">
            <a:extLst>
              <a:ext uri="{FF2B5EF4-FFF2-40B4-BE49-F238E27FC236}">
                <a16:creationId xmlns:a16="http://schemas.microsoft.com/office/drawing/2014/main" id="{3F044535-F246-43F4-8673-393D33F9D47C}"/>
              </a:ext>
            </a:extLst>
          </p:cNvPr>
          <p:cNvSpPr>
            <a:spLocks/>
          </p:cNvSpPr>
          <p:nvPr/>
        </p:nvSpPr>
        <p:spPr bwMode="auto">
          <a:xfrm>
            <a:off x="4019550" y="1757363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3" name="object 17">
            <a:extLst>
              <a:ext uri="{FF2B5EF4-FFF2-40B4-BE49-F238E27FC236}">
                <a16:creationId xmlns:a16="http://schemas.microsoft.com/office/drawing/2014/main" id="{8A670488-24CC-4560-8CDE-659E538E0836}"/>
              </a:ext>
            </a:extLst>
          </p:cNvPr>
          <p:cNvSpPr>
            <a:spLocks/>
          </p:cNvSpPr>
          <p:nvPr/>
        </p:nvSpPr>
        <p:spPr bwMode="auto">
          <a:xfrm>
            <a:off x="4019550" y="6075363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4" name="object 18">
            <a:extLst>
              <a:ext uri="{FF2B5EF4-FFF2-40B4-BE49-F238E27FC236}">
                <a16:creationId xmlns:a16="http://schemas.microsoft.com/office/drawing/2014/main" id="{37320F2D-517F-4B91-A4C5-ADBC9A80E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612775"/>
            <a:ext cx="1238250" cy="86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3" name="1">
            <a:extLst>
              <a:ext uri="{FF2B5EF4-FFF2-40B4-BE49-F238E27FC236}">
                <a16:creationId xmlns:a16="http://schemas.microsoft.com/office/drawing/2014/main" id="{16528330-DD81-4FC5-B9C9-45CBC55B2A9D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1865313"/>
            <a:ext cx="3390900" cy="1276350"/>
            <a:chOff x="449198" y="1865757"/>
            <a:chExt cx="3390265" cy="1276350"/>
          </a:xfrm>
        </p:grpSpPr>
        <p:sp>
          <p:nvSpPr>
            <p:cNvPr id="24615" name="object 20">
              <a:extLst>
                <a:ext uri="{FF2B5EF4-FFF2-40B4-BE49-F238E27FC236}">
                  <a16:creationId xmlns:a16="http://schemas.microsoft.com/office/drawing/2014/main" id="{E6D93292-325F-4213-8FA3-5E2FF3CFB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1865757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605B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16" name="up 4">
              <a:extLst>
                <a:ext uri="{FF2B5EF4-FFF2-40B4-BE49-F238E27FC236}">
                  <a16:creationId xmlns:a16="http://schemas.microsoft.com/office/drawing/2014/main" id="{DD2BC24F-CE6B-4055-AEC2-057E217CE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1865757"/>
              <a:ext cx="3390265" cy="1276350"/>
              <a:chOff x="449198" y="1865757"/>
              <a:chExt cx="3390265" cy="1276350"/>
            </a:xfrm>
          </p:grpSpPr>
          <p:sp>
            <p:nvSpPr>
              <p:cNvPr id="24617" name="object 19">
                <a:extLst>
                  <a:ext uri="{FF2B5EF4-FFF2-40B4-BE49-F238E27FC236}">
                    <a16:creationId xmlns:a16="http://schemas.microsoft.com/office/drawing/2014/main" id="{326CE9EE-B140-47E0-9F0F-5973264E2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1865757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605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1ECF19-31A5-4382-8826-DA00BDCE5BEE}"/>
                  </a:ext>
                </a:extLst>
              </p:cNvPr>
              <p:cNvSpPr/>
              <p:nvPr/>
            </p:nvSpPr>
            <p:spPr>
              <a:xfrm>
                <a:off x="1388822" y="2154682"/>
                <a:ext cx="1147547" cy="64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Up</a:t>
                </a:r>
                <a:r>
                  <a:rPr lang="en-GB" sz="3600" b="1" spc="-90" dirty="0">
                    <a:solidFill>
                      <a:srgbClr val="FFFFFF"/>
                    </a:solidFill>
                    <a:latin typeface="Twinkl"/>
                    <a:cs typeface="Twinkl"/>
                  </a:rPr>
                  <a:t> </a:t>
                </a: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4</a:t>
                </a:r>
                <a:endParaRPr lang="en-GB" sz="3600" dirty="0">
                  <a:latin typeface="Twinkl"/>
                  <a:cs typeface="Twinkl"/>
                </a:endParaRPr>
              </a:p>
            </p:txBody>
          </p:sp>
        </p:grpSp>
      </p:grpSp>
      <p:grpSp>
        <p:nvGrpSpPr>
          <p:cNvPr id="41" name="2">
            <a:extLst>
              <a:ext uri="{FF2B5EF4-FFF2-40B4-BE49-F238E27FC236}">
                <a16:creationId xmlns:a16="http://schemas.microsoft.com/office/drawing/2014/main" id="{271191AC-F147-4AC6-BBC9-AC658547CFBC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3278188"/>
            <a:ext cx="3390900" cy="1276350"/>
            <a:chOff x="449198" y="3278504"/>
            <a:chExt cx="3390265" cy="1276350"/>
          </a:xfrm>
        </p:grpSpPr>
        <p:sp>
          <p:nvSpPr>
            <p:cNvPr id="24611" name="object 22">
              <a:extLst>
                <a:ext uri="{FF2B5EF4-FFF2-40B4-BE49-F238E27FC236}">
                  <a16:creationId xmlns:a16="http://schemas.microsoft.com/office/drawing/2014/main" id="{B3F2143F-C646-4031-AA12-6972D81A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3278504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25B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12" name="up 3">
              <a:extLst>
                <a:ext uri="{FF2B5EF4-FFF2-40B4-BE49-F238E27FC236}">
                  <a16:creationId xmlns:a16="http://schemas.microsoft.com/office/drawing/2014/main" id="{6053B7DA-8179-4798-B796-B34AC633F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3278504"/>
              <a:ext cx="3390265" cy="1276350"/>
              <a:chOff x="449198" y="3278504"/>
              <a:chExt cx="3390265" cy="1276350"/>
            </a:xfrm>
          </p:grpSpPr>
          <p:sp>
            <p:nvSpPr>
              <p:cNvPr id="24613" name="object 21">
                <a:extLst>
                  <a:ext uri="{FF2B5EF4-FFF2-40B4-BE49-F238E27FC236}">
                    <a16:creationId xmlns:a16="http://schemas.microsoft.com/office/drawing/2014/main" id="{E76BEA60-3EF9-4F49-9E12-B515193E6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3278504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25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B38EE4D-89A1-49D5-867C-2AEA39DA2217}"/>
                  </a:ext>
                </a:extLst>
              </p:cNvPr>
              <p:cNvSpPr/>
              <p:nvPr/>
            </p:nvSpPr>
            <p:spPr>
              <a:xfrm>
                <a:off x="1388822" y="3592829"/>
                <a:ext cx="1147547" cy="64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Up</a:t>
                </a:r>
                <a:r>
                  <a:rPr lang="en-GB" sz="3600" b="1" spc="-90" dirty="0">
                    <a:solidFill>
                      <a:srgbClr val="FFFFFF"/>
                    </a:solidFill>
                    <a:latin typeface="Twinkl"/>
                    <a:cs typeface="Twinkl"/>
                  </a:rPr>
                  <a:t> </a:t>
                </a: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3</a:t>
                </a:r>
                <a:endParaRPr lang="en-GB" sz="3600" dirty="0">
                  <a:latin typeface="Twinkl"/>
                  <a:cs typeface="Twinkl"/>
                </a:endParaRPr>
              </a:p>
            </p:txBody>
          </p:sp>
        </p:grpSp>
      </p:grpSp>
      <p:grpSp>
        <p:nvGrpSpPr>
          <p:cNvPr id="42" name="3">
            <a:extLst>
              <a:ext uri="{FF2B5EF4-FFF2-40B4-BE49-F238E27FC236}">
                <a16:creationId xmlns:a16="http://schemas.microsoft.com/office/drawing/2014/main" id="{2AB72D41-96AD-40D5-B63E-BA4A99D61733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691063"/>
            <a:ext cx="3390900" cy="1276350"/>
            <a:chOff x="449198" y="4691253"/>
            <a:chExt cx="3390265" cy="1276350"/>
          </a:xfrm>
        </p:grpSpPr>
        <p:sp>
          <p:nvSpPr>
            <p:cNvPr id="24607" name="object 24">
              <a:extLst>
                <a:ext uri="{FF2B5EF4-FFF2-40B4-BE49-F238E27FC236}">
                  <a16:creationId xmlns:a16="http://schemas.microsoft.com/office/drawing/2014/main" id="{332D0B4A-EE96-417E-A94A-638CA44EF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4691253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C5DC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608" name="right 2">
              <a:extLst>
                <a:ext uri="{FF2B5EF4-FFF2-40B4-BE49-F238E27FC236}">
                  <a16:creationId xmlns:a16="http://schemas.microsoft.com/office/drawing/2014/main" id="{995505B0-6B2B-458F-8400-3DD47B86A5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4691253"/>
              <a:ext cx="3390265" cy="1276350"/>
              <a:chOff x="449198" y="4691253"/>
              <a:chExt cx="3390265" cy="1276350"/>
            </a:xfrm>
          </p:grpSpPr>
          <p:sp>
            <p:nvSpPr>
              <p:cNvPr id="24609" name="object 23">
                <a:extLst>
                  <a:ext uri="{FF2B5EF4-FFF2-40B4-BE49-F238E27FC236}">
                    <a16:creationId xmlns:a16="http://schemas.microsoft.com/office/drawing/2014/main" id="{641A6D90-B20C-423C-AF68-0E91590A3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4691253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6F499EE-1CFA-40A3-B502-12FE3FC2ED85}"/>
                  </a:ext>
                </a:extLst>
              </p:cNvPr>
              <p:cNvSpPr/>
              <p:nvPr/>
            </p:nvSpPr>
            <p:spPr>
              <a:xfrm>
                <a:off x="1117410" y="5032565"/>
                <a:ext cx="1690371" cy="646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Right 2</a:t>
                </a:r>
                <a:endParaRPr lang="en-GB" sz="3600" dirty="0">
                  <a:latin typeface="Twinkl"/>
                  <a:cs typeface="Twinkl"/>
                </a:endParaRPr>
              </a:p>
            </p:txBody>
          </p:sp>
        </p:grp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746872F3-1C8E-45AA-B8C1-48CD555195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9300" y="671513"/>
            <a:ext cx="5105400" cy="9667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635" algn="ctr">
              <a:lnSpc>
                <a:spcPct val="100000"/>
              </a:lnSpc>
              <a:defRPr/>
            </a:pPr>
            <a:r>
              <a:rPr spc="-5" dirty="0"/>
              <a:t>Translation</a:t>
            </a:r>
            <a:r>
              <a:rPr spc="-15" dirty="0"/>
              <a:t> </a:t>
            </a:r>
            <a:r>
              <a:rPr spc="-5" dirty="0"/>
              <a:t>Quiz</a:t>
            </a:r>
            <a:br>
              <a:rPr spc="-5" dirty="0"/>
            </a:br>
            <a:r>
              <a:rPr sz="1800" spc="-5" dirty="0">
                <a:latin typeface="Twinkl"/>
                <a:cs typeface="Twinkl"/>
              </a:rPr>
              <a:t>Click on </a:t>
            </a:r>
            <a:r>
              <a:rPr sz="1800" dirty="0">
                <a:latin typeface="Twinkl"/>
                <a:cs typeface="Twinkl"/>
              </a:rPr>
              <a:t>the </a:t>
            </a:r>
            <a:r>
              <a:rPr sz="1800" spc="-5" dirty="0">
                <a:latin typeface="Twinkl"/>
                <a:cs typeface="Twinkl"/>
              </a:rPr>
              <a:t>football. </a:t>
            </a:r>
            <a:r>
              <a:rPr sz="1800" b="0" dirty="0">
                <a:latin typeface="Twinkl"/>
                <a:cs typeface="Twinkl"/>
              </a:rPr>
              <a:t>How has it been</a:t>
            </a:r>
            <a:r>
              <a:rPr sz="1800" b="0" spc="5" dirty="0">
                <a:latin typeface="Twinkl"/>
                <a:cs typeface="Twinkl"/>
              </a:rPr>
              <a:t> </a:t>
            </a:r>
            <a:r>
              <a:rPr sz="1800" b="0" spc="-5" dirty="0">
                <a:latin typeface="Twinkl"/>
                <a:cs typeface="Twinkl"/>
              </a:rPr>
              <a:t>translated?</a:t>
            </a:r>
            <a:endParaRPr sz="1800" dirty="0">
              <a:latin typeface="Twinkl"/>
              <a:cs typeface="Twinkl"/>
            </a:endParaRPr>
          </a:p>
        </p:txBody>
      </p:sp>
      <p:sp>
        <p:nvSpPr>
          <p:cNvPr id="24599" name="ball">
            <a:extLst>
              <a:ext uri="{FF2B5EF4-FFF2-40B4-BE49-F238E27FC236}">
                <a16:creationId xmlns:a16="http://schemas.microsoft.com/office/drawing/2014/main" id="{5F01FF01-4478-4CC7-9ABE-0350B975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4691063"/>
            <a:ext cx="582612" cy="606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0" name="ball">
            <a:extLst>
              <a:ext uri="{FF2B5EF4-FFF2-40B4-BE49-F238E27FC236}">
                <a16:creationId xmlns:a16="http://schemas.microsoft.com/office/drawing/2014/main" id="{D85E469F-BE25-4FE2-A264-36EFF2828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4694238"/>
            <a:ext cx="582612" cy="6080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39" name="tick">
            <a:extLst>
              <a:ext uri="{FF2B5EF4-FFF2-40B4-BE49-F238E27FC236}">
                <a16:creationId xmlns:a16="http://schemas.microsoft.com/office/drawing/2014/main" id="{19884478-AEA8-4CD3-AA58-59499EAAAEAD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2089150"/>
            <a:ext cx="3657600" cy="3654425"/>
            <a:chOff x="4418457" y="1988439"/>
            <a:chExt cx="3729990" cy="3725545"/>
          </a:xfrm>
        </p:grpSpPr>
        <p:grpSp>
          <p:nvGrpSpPr>
            <p:cNvPr id="24602" name="Group 37">
              <a:extLst>
                <a:ext uri="{FF2B5EF4-FFF2-40B4-BE49-F238E27FC236}">
                  <a16:creationId xmlns:a16="http://schemas.microsoft.com/office/drawing/2014/main" id="{BB456BF0-351E-46FA-A140-737F7900D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457" y="1988439"/>
              <a:ext cx="3729990" cy="3725545"/>
              <a:chOff x="4418457" y="1988439"/>
              <a:chExt cx="3729990" cy="3725545"/>
            </a:xfrm>
          </p:grpSpPr>
          <p:sp>
            <p:nvSpPr>
              <p:cNvPr id="24604" name="object 28">
                <a:extLst>
                  <a:ext uri="{FF2B5EF4-FFF2-40B4-BE49-F238E27FC236}">
                    <a16:creationId xmlns:a16="http://schemas.microsoft.com/office/drawing/2014/main" id="{FFBE1B6C-F511-4467-8FD2-EA2C34F4F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92757"/>
                <a:ext cx="3729990" cy="3721100"/>
              </a:xfrm>
              <a:custGeom>
                <a:avLst/>
                <a:gdLst>
                  <a:gd name="T0" fmla="*/ 2055679 w 3729990"/>
                  <a:gd name="T1" fmla="*/ 3721100 h 3721100"/>
                  <a:gd name="T2" fmla="*/ 1580974 w 3729990"/>
                  <a:gd name="T3" fmla="*/ 3708400 h 3721100"/>
                  <a:gd name="T4" fmla="*/ 1534860 w 3729990"/>
                  <a:gd name="T5" fmla="*/ 25400 h 3721100"/>
                  <a:gd name="T6" fmla="*/ 1097481 w 3729990"/>
                  <a:gd name="T7" fmla="*/ 165100 h 3721100"/>
                  <a:gd name="T8" fmla="*/ 897927 w 3729990"/>
                  <a:gd name="T9" fmla="*/ 266700 h 3721100"/>
                  <a:gd name="T10" fmla="*/ 749138 w 3729990"/>
                  <a:gd name="T11" fmla="*/ 368300 h 3721100"/>
                  <a:gd name="T12" fmla="*/ 611014 w 3729990"/>
                  <a:gd name="T13" fmla="*/ 482600 h 3721100"/>
                  <a:gd name="T14" fmla="*/ 484491 w 3729990"/>
                  <a:gd name="T15" fmla="*/ 609600 h 3721100"/>
                  <a:gd name="T16" fmla="*/ 370508 w 3729990"/>
                  <a:gd name="T17" fmla="*/ 749300 h 3721100"/>
                  <a:gd name="T18" fmla="*/ 270001 w 3729990"/>
                  <a:gd name="T19" fmla="*/ 901700 h 3721100"/>
                  <a:gd name="T20" fmla="*/ 183908 w 3729990"/>
                  <a:gd name="T21" fmla="*/ 1054100 h 3721100"/>
                  <a:gd name="T22" fmla="*/ 113167 w 3729990"/>
                  <a:gd name="T23" fmla="*/ 1219200 h 3721100"/>
                  <a:gd name="T24" fmla="*/ 58714 w 3729990"/>
                  <a:gd name="T25" fmla="*/ 1397000 h 3721100"/>
                  <a:gd name="T26" fmla="*/ 21488 w 3729990"/>
                  <a:gd name="T27" fmla="*/ 1574800 h 3721100"/>
                  <a:gd name="T28" fmla="*/ 2426 w 3729990"/>
                  <a:gd name="T29" fmla="*/ 1765300 h 3721100"/>
                  <a:gd name="T30" fmla="*/ 2426 w 3729990"/>
                  <a:gd name="T31" fmla="*/ 1955800 h 3721100"/>
                  <a:gd name="T32" fmla="*/ 21488 w 3729990"/>
                  <a:gd name="T33" fmla="*/ 2146300 h 3721100"/>
                  <a:gd name="T34" fmla="*/ 58714 w 3729990"/>
                  <a:gd name="T35" fmla="*/ 2324100 h 3721100"/>
                  <a:gd name="T36" fmla="*/ 113167 w 3729990"/>
                  <a:gd name="T37" fmla="*/ 2501900 h 3721100"/>
                  <a:gd name="T38" fmla="*/ 183908 w 3729990"/>
                  <a:gd name="T39" fmla="*/ 2667000 h 3721100"/>
                  <a:gd name="T40" fmla="*/ 270001 w 3729990"/>
                  <a:gd name="T41" fmla="*/ 2832100 h 3721100"/>
                  <a:gd name="T42" fmla="*/ 370508 w 3729990"/>
                  <a:gd name="T43" fmla="*/ 2984500 h 3721100"/>
                  <a:gd name="T44" fmla="*/ 484491 w 3729990"/>
                  <a:gd name="T45" fmla="*/ 3111500 h 3721100"/>
                  <a:gd name="T46" fmla="*/ 611014 w 3729990"/>
                  <a:gd name="T47" fmla="*/ 3238500 h 3721100"/>
                  <a:gd name="T48" fmla="*/ 749138 w 3729990"/>
                  <a:gd name="T49" fmla="*/ 3352800 h 3721100"/>
                  <a:gd name="T50" fmla="*/ 897927 w 3729990"/>
                  <a:gd name="T51" fmla="*/ 3454400 h 3721100"/>
                  <a:gd name="T52" fmla="*/ 1181148 w 3729990"/>
                  <a:gd name="T53" fmla="*/ 3594100 h 3721100"/>
                  <a:gd name="T54" fmla="*/ 2506242 w 3729990"/>
                  <a:gd name="T55" fmla="*/ 3619500 h 3721100"/>
                  <a:gd name="T56" fmla="*/ 2753962 w 3729990"/>
                  <a:gd name="T57" fmla="*/ 3505200 h 3721100"/>
                  <a:gd name="T58" fmla="*/ 2944617 w 3729990"/>
                  <a:gd name="T59" fmla="*/ 3378200 h 3721100"/>
                  <a:gd name="T60" fmla="*/ 3085495 w 3729990"/>
                  <a:gd name="T61" fmla="*/ 3276600 h 3721100"/>
                  <a:gd name="T62" fmla="*/ 3215006 w 3729990"/>
                  <a:gd name="T63" fmla="*/ 3149600 h 3721100"/>
                  <a:gd name="T64" fmla="*/ 3332212 w 3729990"/>
                  <a:gd name="T65" fmla="*/ 3009900 h 3721100"/>
                  <a:gd name="T66" fmla="*/ 3436176 w 3729990"/>
                  <a:gd name="T67" fmla="*/ 2870200 h 3721100"/>
                  <a:gd name="T68" fmla="*/ 3525960 w 3729990"/>
                  <a:gd name="T69" fmla="*/ 2717800 h 3721100"/>
                  <a:gd name="T70" fmla="*/ 3600627 w 3729990"/>
                  <a:gd name="T71" fmla="*/ 2552700 h 3721100"/>
                  <a:gd name="T72" fmla="*/ 3659240 w 3729990"/>
                  <a:gd name="T73" fmla="*/ 2374900 h 3721100"/>
                  <a:gd name="T74" fmla="*/ 3700860 w 3729990"/>
                  <a:gd name="T75" fmla="*/ 2197100 h 3721100"/>
                  <a:gd name="T76" fmla="*/ 3724551 w 3729990"/>
                  <a:gd name="T77" fmla="*/ 2006600 h 3721100"/>
                  <a:gd name="T78" fmla="*/ 3729380 w 3729990"/>
                  <a:gd name="T79" fmla="*/ 1816100 h 3721100"/>
                  <a:gd name="T80" fmla="*/ 3715006 w 3729990"/>
                  <a:gd name="T81" fmla="*/ 1625600 h 3721100"/>
                  <a:gd name="T82" fmla="*/ 3682233 w 3729990"/>
                  <a:gd name="T83" fmla="*/ 1447800 h 3721100"/>
                  <a:gd name="T84" fmla="*/ 3631999 w 3729990"/>
                  <a:gd name="T85" fmla="*/ 1270000 h 3721100"/>
                  <a:gd name="T86" fmla="*/ 3565242 w 3729990"/>
                  <a:gd name="T87" fmla="*/ 1092200 h 3721100"/>
                  <a:gd name="T88" fmla="*/ 3482899 w 3729990"/>
                  <a:gd name="T89" fmla="*/ 939800 h 3721100"/>
                  <a:gd name="T90" fmla="*/ 3385908 w 3729990"/>
                  <a:gd name="T91" fmla="*/ 787400 h 3721100"/>
                  <a:gd name="T92" fmla="*/ 3275206 w 3729990"/>
                  <a:gd name="T93" fmla="*/ 647700 h 3721100"/>
                  <a:gd name="T94" fmla="*/ 3151730 w 3729990"/>
                  <a:gd name="T95" fmla="*/ 520700 h 3721100"/>
                  <a:gd name="T96" fmla="*/ 3016418 w 3729990"/>
                  <a:gd name="T97" fmla="*/ 393700 h 3721100"/>
                  <a:gd name="T98" fmla="*/ 2870208 w 3729990"/>
                  <a:gd name="T99" fmla="*/ 292100 h 3721100"/>
                  <a:gd name="T100" fmla="*/ 2673547 w 3729990"/>
                  <a:gd name="T101" fmla="*/ 190500 h 3721100"/>
                  <a:gd name="T102" fmla="*/ 2240856 w 3729990"/>
                  <a:gd name="T103" fmla="*/ 38100 h 3721100"/>
                  <a:gd name="T104" fmla="*/ 1580974 w 3729990"/>
                  <a:gd name="T105" fmla="*/ 25400 h 3721100"/>
                  <a:gd name="T106" fmla="*/ 1769022 w 3729990"/>
                  <a:gd name="T107" fmla="*/ 0 h 37211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729990" h="3721100">
                    <a:moveTo>
                      <a:pt x="2102527" y="3708400"/>
                    </a:moveTo>
                    <a:lnTo>
                      <a:pt x="1627462" y="3708400"/>
                    </a:lnTo>
                    <a:lnTo>
                      <a:pt x="1674310" y="3721100"/>
                    </a:lnTo>
                    <a:lnTo>
                      <a:pt x="2055679" y="3721100"/>
                    </a:lnTo>
                    <a:lnTo>
                      <a:pt x="2102527" y="3708400"/>
                    </a:lnTo>
                    <a:close/>
                  </a:path>
                  <a:path w="3729990" h="3721100">
                    <a:moveTo>
                      <a:pt x="2195129" y="3695700"/>
                    </a:moveTo>
                    <a:lnTo>
                      <a:pt x="1534860" y="3695700"/>
                    </a:lnTo>
                    <a:lnTo>
                      <a:pt x="1580974" y="3708400"/>
                    </a:lnTo>
                    <a:lnTo>
                      <a:pt x="2149015" y="3708400"/>
                    </a:lnTo>
                    <a:lnTo>
                      <a:pt x="2195129" y="3695700"/>
                    </a:lnTo>
                    <a:close/>
                  </a:path>
                  <a:path w="3729990" h="3721100">
                    <a:moveTo>
                      <a:pt x="2195129" y="25400"/>
                    </a:moveTo>
                    <a:lnTo>
                      <a:pt x="1534860" y="25400"/>
                    </a:lnTo>
                    <a:lnTo>
                      <a:pt x="1489133" y="38100"/>
                    </a:lnTo>
                    <a:lnTo>
                      <a:pt x="1181148" y="127000"/>
                    </a:lnTo>
                    <a:lnTo>
                      <a:pt x="1139054" y="152400"/>
                    </a:lnTo>
                    <a:lnTo>
                      <a:pt x="1097481" y="165100"/>
                    </a:lnTo>
                    <a:lnTo>
                      <a:pt x="1056442" y="190500"/>
                    </a:lnTo>
                    <a:lnTo>
                      <a:pt x="1015953" y="203200"/>
                    </a:lnTo>
                    <a:lnTo>
                      <a:pt x="936680" y="254000"/>
                    </a:lnTo>
                    <a:lnTo>
                      <a:pt x="897927" y="266700"/>
                    </a:lnTo>
                    <a:lnTo>
                      <a:pt x="859781" y="292100"/>
                    </a:lnTo>
                    <a:lnTo>
                      <a:pt x="822258" y="317500"/>
                    </a:lnTo>
                    <a:lnTo>
                      <a:pt x="785372" y="342900"/>
                    </a:lnTo>
                    <a:lnTo>
                      <a:pt x="749138" y="368300"/>
                    </a:lnTo>
                    <a:lnTo>
                      <a:pt x="713571" y="393700"/>
                    </a:lnTo>
                    <a:lnTo>
                      <a:pt x="678685" y="431800"/>
                    </a:lnTo>
                    <a:lnTo>
                      <a:pt x="644494" y="457200"/>
                    </a:lnTo>
                    <a:lnTo>
                      <a:pt x="611014" y="482600"/>
                    </a:lnTo>
                    <a:lnTo>
                      <a:pt x="578259" y="520700"/>
                    </a:lnTo>
                    <a:lnTo>
                      <a:pt x="546244" y="546100"/>
                    </a:lnTo>
                    <a:lnTo>
                      <a:pt x="514983" y="584200"/>
                    </a:lnTo>
                    <a:lnTo>
                      <a:pt x="484491" y="609600"/>
                    </a:lnTo>
                    <a:lnTo>
                      <a:pt x="454783" y="647700"/>
                    </a:lnTo>
                    <a:lnTo>
                      <a:pt x="425874" y="685800"/>
                    </a:lnTo>
                    <a:lnTo>
                      <a:pt x="397777" y="711200"/>
                    </a:lnTo>
                    <a:lnTo>
                      <a:pt x="370508" y="749300"/>
                    </a:lnTo>
                    <a:lnTo>
                      <a:pt x="344081" y="787400"/>
                    </a:lnTo>
                    <a:lnTo>
                      <a:pt x="318511" y="825500"/>
                    </a:lnTo>
                    <a:lnTo>
                      <a:pt x="293813" y="863600"/>
                    </a:lnTo>
                    <a:lnTo>
                      <a:pt x="270001" y="901700"/>
                    </a:lnTo>
                    <a:lnTo>
                      <a:pt x="247090" y="939800"/>
                    </a:lnTo>
                    <a:lnTo>
                      <a:pt x="225094" y="977900"/>
                    </a:lnTo>
                    <a:lnTo>
                      <a:pt x="204029" y="1016000"/>
                    </a:lnTo>
                    <a:lnTo>
                      <a:pt x="183908" y="1054100"/>
                    </a:lnTo>
                    <a:lnTo>
                      <a:pt x="164747" y="1092200"/>
                    </a:lnTo>
                    <a:lnTo>
                      <a:pt x="146560" y="1143000"/>
                    </a:lnTo>
                    <a:lnTo>
                      <a:pt x="129362" y="1181100"/>
                    </a:lnTo>
                    <a:lnTo>
                      <a:pt x="113167" y="1219200"/>
                    </a:lnTo>
                    <a:lnTo>
                      <a:pt x="97990" y="1270000"/>
                    </a:lnTo>
                    <a:lnTo>
                      <a:pt x="83846" y="1308100"/>
                    </a:lnTo>
                    <a:lnTo>
                      <a:pt x="70749" y="1358900"/>
                    </a:lnTo>
                    <a:lnTo>
                      <a:pt x="58714" y="1397000"/>
                    </a:lnTo>
                    <a:lnTo>
                      <a:pt x="47756" y="1447800"/>
                    </a:lnTo>
                    <a:lnTo>
                      <a:pt x="37890" y="1485900"/>
                    </a:lnTo>
                    <a:lnTo>
                      <a:pt x="29129" y="1536700"/>
                    </a:lnTo>
                    <a:lnTo>
                      <a:pt x="21488" y="1574800"/>
                    </a:lnTo>
                    <a:lnTo>
                      <a:pt x="14983" y="1625600"/>
                    </a:lnTo>
                    <a:lnTo>
                      <a:pt x="9628" y="1676400"/>
                    </a:lnTo>
                    <a:lnTo>
                      <a:pt x="5438" y="1727200"/>
                    </a:lnTo>
                    <a:lnTo>
                      <a:pt x="2426" y="1765300"/>
                    </a:lnTo>
                    <a:lnTo>
                      <a:pt x="609" y="1816100"/>
                    </a:lnTo>
                    <a:lnTo>
                      <a:pt x="0" y="1866900"/>
                    </a:lnTo>
                    <a:lnTo>
                      <a:pt x="609" y="1917700"/>
                    </a:lnTo>
                    <a:lnTo>
                      <a:pt x="2426" y="1955800"/>
                    </a:lnTo>
                    <a:lnTo>
                      <a:pt x="5438" y="2006600"/>
                    </a:lnTo>
                    <a:lnTo>
                      <a:pt x="9628" y="2057400"/>
                    </a:lnTo>
                    <a:lnTo>
                      <a:pt x="14983" y="2108200"/>
                    </a:lnTo>
                    <a:lnTo>
                      <a:pt x="21488" y="2146300"/>
                    </a:lnTo>
                    <a:lnTo>
                      <a:pt x="29129" y="2197100"/>
                    </a:lnTo>
                    <a:lnTo>
                      <a:pt x="37890" y="2235200"/>
                    </a:lnTo>
                    <a:lnTo>
                      <a:pt x="47756" y="2286000"/>
                    </a:lnTo>
                    <a:lnTo>
                      <a:pt x="58714" y="2324100"/>
                    </a:lnTo>
                    <a:lnTo>
                      <a:pt x="70749" y="2374900"/>
                    </a:lnTo>
                    <a:lnTo>
                      <a:pt x="83846" y="2413000"/>
                    </a:lnTo>
                    <a:lnTo>
                      <a:pt x="97990" y="2463800"/>
                    </a:lnTo>
                    <a:lnTo>
                      <a:pt x="113167" y="2501900"/>
                    </a:lnTo>
                    <a:lnTo>
                      <a:pt x="129362" y="2552700"/>
                    </a:lnTo>
                    <a:lnTo>
                      <a:pt x="146560" y="2590800"/>
                    </a:lnTo>
                    <a:lnTo>
                      <a:pt x="164747" y="2628900"/>
                    </a:lnTo>
                    <a:lnTo>
                      <a:pt x="183908" y="2667000"/>
                    </a:lnTo>
                    <a:lnTo>
                      <a:pt x="204029" y="2717800"/>
                    </a:lnTo>
                    <a:lnTo>
                      <a:pt x="225094" y="2755900"/>
                    </a:lnTo>
                    <a:lnTo>
                      <a:pt x="247090" y="2794000"/>
                    </a:lnTo>
                    <a:lnTo>
                      <a:pt x="270001" y="2832100"/>
                    </a:lnTo>
                    <a:lnTo>
                      <a:pt x="293813" y="2870200"/>
                    </a:lnTo>
                    <a:lnTo>
                      <a:pt x="318511" y="2908300"/>
                    </a:lnTo>
                    <a:lnTo>
                      <a:pt x="344081" y="2946400"/>
                    </a:lnTo>
                    <a:lnTo>
                      <a:pt x="370508" y="2984500"/>
                    </a:lnTo>
                    <a:lnTo>
                      <a:pt x="397777" y="3009900"/>
                    </a:lnTo>
                    <a:lnTo>
                      <a:pt x="425874" y="3048000"/>
                    </a:lnTo>
                    <a:lnTo>
                      <a:pt x="454783" y="3086100"/>
                    </a:lnTo>
                    <a:lnTo>
                      <a:pt x="484491" y="3111500"/>
                    </a:lnTo>
                    <a:lnTo>
                      <a:pt x="514983" y="3149600"/>
                    </a:lnTo>
                    <a:lnTo>
                      <a:pt x="546244" y="3187700"/>
                    </a:lnTo>
                    <a:lnTo>
                      <a:pt x="578259" y="3213100"/>
                    </a:lnTo>
                    <a:lnTo>
                      <a:pt x="611014" y="3238500"/>
                    </a:lnTo>
                    <a:lnTo>
                      <a:pt x="644494" y="3276600"/>
                    </a:lnTo>
                    <a:lnTo>
                      <a:pt x="678685" y="3302000"/>
                    </a:lnTo>
                    <a:lnTo>
                      <a:pt x="713571" y="3327400"/>
                    </a:lnTo>
                    <a:lnTo>
                      <a:pt x="749138" y="3352800"/>
                    </a:lnTo>
                    <a:lnTo>
                      <a:pt x="785372" y="3378200"/>
                    </a:lnTo>
                    <a:lnTo>
                      <a:pt x="822258" y="3403600"/>
                    </a:lnTo>
                    <a:lnTo>
                      <a:pt x="859781" y="3429000"/>
                    </a:lnTo>
                    <a:lnTo>
                      <a:pt x="897927" y="3454400"/>
                    </a:lnTo>
                    <a:lnTo>
                      <a:pt x="976027" y="3505200"/>
                    </a:lnTo>
                    <a:lnTo>
                      <a:pt x="1015953" y="3517900"/>
                    </a:lnTo>
                    <a:lnTo>
                      <a:pt x="1097481" y="3568700"/>
                    </a:lnTo>
                    <a:lnTo>
                      <a:pt x="1181148" y="3594100"/>
                    </a:lnTo>
                    <a:lnTo>
                      <a:pt x="1223747" y="3619500"/>
                    </a:lnTo>
                    <a:lnTo>
                      <a:pt x="1489133" y="3695700"/>
                    </a:lnTo>
                    <a:lnTo>
                      <a:pt x="2240856" y="3695700"/>
                    </a:lnTo>
                    <a:lnTo>
                      <a:pt x="2506242" y="3619500"/>
                    </a:lnTo>
                    <a:lnTo>
                      <a:pt x="2548841" y="3594100"/>
                    </a:lnTo>
                    <a:lnTo>
                      <a:pt x="2632508" y="3568700"/>
                    </a:lnTo>
                    <a:lnTo>
                      <a:pt x="2714036" y="3517900"/>
                    </a:lnTo>
                    <a:lnTo>
                      <a:pt x="2753962" y="3505200"/>
                    </a:lnTo>
                    <a:lnTo>
                      <a:pt x="2832062" y="3454400"/>
                    </a:lnTo>
                    <a:lnTo>
                      <a:pt x="2870208" y="3429000"/>
                    </a:lnTo>
                    <a:lnTo>
                      <a:pt x="2907731" y="3403600"/>
                    </a:lnTo>
                    <a:lnTo>
                      <a:pt x="2944617" y="3378200"/>
                    </a:lnTo>
                    <a:lnTo>
                      <a:pt x="2980851" y="3352800"/>
                    </a:lnTo>
                    <a:lnTo>
                      <a:pt x="3016418" y="3327400"/>
                    </a:lnTo>
                    <a:lnTo>
                      <a:pt x="3051304" y="3302000"/>
                    </a:lnTo>
                    <a:lnTo>
                      <a:pt x="3085495" y="3276600"/>
                    </a:lnTo>
                    <a:lnTo>
                      <a:pt x="3118975" y="3238500"/>
                    </a:lnTo>
                    <a:lnTo>
                      <a:pt x="3151730" y="3213100"/>
                    </a:lnTo>
                    <a:lnTo>
                      <a:pt x="3183745" y="3187700"/>
                    </a:lnTo>
                    <a:lnTo>
                      <a:pt x="3215006" y="3149600"/>
                    </a:lnTo>
                    <a:lnTo>
                      <a:pt x="3245498" y="3111500"/>
                    </a:lnTo>
                    <a:lnTo>
                      <a:pt x="3275206" y="3086100"/>
                    </a:lnTo>
                    <a:lnTo>
                      <a:pt x="3304115" y="3048000"/>
                    </a:lnTo>
                    <a:lnTo>
                      <a:pt x="3332212" y="3009900"/>
                    </a:lnTo>
                    <a:lnTo>
                      <a:pt x="3359481" y="2984500"/>
                    </a:lnTo>
                    <a:lnTo>
                      <a:pt x="3385908" y="2946400"/>
                    </a:lnTo>
                    <a:lnTo>
                      <a:pt x="3411478" y="2908300"/>
                    </a:lnTo>
                    <a:lnTo>
                      <a:pt x="3436176" y="2870200"/>
                    </a:lnTo>
                    <a:lnTo>
                      <a:pt x="3459988" y="2832100"/>
                    </a:lnTo>
                    <a:lnTo>
                      <a:pt x="3482899" y="2794000"/>
                    </a:lnTo>
                    <a:lnTo>
                      <a:pt x="3504895" y="2755900"/>
                    </a:lnTo>
                    <a:lnTo>
                      <a:pt x="3525960" y="2717800"/>
                    </a:lnTo>
                    <a:lnTo>
                      <a:pt x="3546081" y="2667000"/>
                    </a:lnTo>
                    <a:lnTo>
                      <a:pt x="3565242" y="2628900"/>
                    </a:lnTo>
                    <a:lnTo>
                      <a:pt x="3583429" y="2590800"/>
                    </a:lnTo>
                    <a:lnTo>
                      <a:pt x="3600627" y="2552700"/>
                    </a:lnTo>
                    <a:lnTo>
                      <a:pt x="3616822" y="2501900"/>
                    </a:lnTo>
                    <a:lnTo>
                      <a:pt x="3631999" y="2463800"/>
                    </a:lnTo>
                    <a:lnTo>
                      <a:pt x="3646143" y="2413000"/>
                    </a:lnTo>
                    <a:lnTo>
                      <a:pt x="3659240" y="2374900"/>
                    </a:lnTo>
                    <a:lnTo>
                      <a:pt x="3671275" y="2324100"/>
                    </a:lnTo>
                    <a:lnTo>
                      <a:pt x="3682233" y="2286000"/>
                    </a:lnTo>
                    <a:lnTo>
                      <a:pt x="3692099" y="2235200"/>
                    </a:lnTo>
                    <a:lnTo>
                      <a:pt x="3700860" y="2197100"/>
                    </a:lnTo>
                    <a:lnTo>
                      <a:pt x="3708501" y="2146300"/>
                    </a:lnTo>
                    <a:lnTo>
                      <a:pt x="3715006" y="2108200"/>
                    </a:lnTo>
                    <a:lnTo>
                      <a:pt x="3720361" y="2057400"/>
                    </a:lnTo>
                    <a:lnTo>
                      <a:pt x="3724551" y="2006600"/>
                    </a:lnTo>
                    <a:lnTo>
                      <a:pt x="3727563" y="1955800"/>
                    </a:lnTo>
                    <a:lnTo>
                      <a:pt x="3729380" y="1917700"/>
                    </a:lnTo>
                    <a:lnTo>
                      <a:pt x="3729990" y="1866900"/>
                    </a:lnTo>
                    <a:lnTo>
                      <a:pt x="3729380" y="1816100"/>
                    </a:lnTo>
                    <a:lnTo>
                      <a:pt x="3727563" y="1765300"/>
                    </a:lnTo>
                    <a:lnTo>
                      <a:pt x="3724551" y="1727200"/>
                    </a:lnTo>
                    <a:lnTo>
                      <a:pt x="3720361" y="1676400"/>
                    </a:lnTo>
                    <a:lnTo>
                      <a:pt x="3715006" y="1625600"/>
                    </a:lnTo>
                    <a:lnTo>
                      <a:pt x="3708501" y="1574800"/>
                    </a:lnTo>
                    <a:lnTo>
                      <a:pt x="3700860" y="1536700"/>
                    </a:lnTo>
                    <a:lnTo>
                      <a:pt x="3692099" y="1485900"/>
                    </a:lnTo>
                    <a:lnTo>
                      <a:pt x="3682233" y="1447800"/>
                    </a:lnTo>
                    <a:lnTo>
                      <a:pt x="3671275" y="1397000"/>
                    </a:lnTo>
                    <a:lnTo>
                      <a:pt x="3659240" y="1358900"/>
                    </a:lnTo>
                    <a:lnTo>
                      <a:pt x="3646143" y="1308100"/>
                    </a:lnTo>
                    <a:lnTo>
                      <a:pt x="3631999" y="1270000"/>
                    </a:lnTo>
                    <a:lnTo>
                      <a:pt x="3616822" y="1219200"/>
                    </a:lnTo>
                    <a:lnTo>
                      <a:pt x="3600627" y="1181100"/>
                    </a:lnTo>
                    <a:lnTo>
                      <a:pt x="3583429" y="1143000"/>
                    </a:lnTo>
                    <a:lnTo>
                      <a:pt x="3565242" y="1092200"/>
                    </a:lnTo>
                    <a:lnTo>
                      <a:pt x="3546081" y="1054100"/>
                    </a:lnTo>
                    <a:lnTo>
                      <a:pt x="3525960" y="1016000"/>
                    </a:lnTo>
                    <a:lnTo>
                      <a:pt x="3504895" y="977900"/>
                    </a:lnTo>
                    <a:lnTo>
                      <a:pt x="3482899" y="939800"/>
                    </a:lnTo>
                    <a:lnTo>
                      <a:pt x="3459988" y="901700"/>
                    </a:lnTo>
                    <a:lnTo>
                      <a:pt x="3436176" y="863600"/>
                    </a:lnTo>
                    <a:lnTo>
                      <a:pt x="3411478" y="825500"/>
                    </a:lnTo>
                    <a:lnTo>
                      <a:pt x="3385908" y="787400"/>
                    </a:lnTo>
                    <a:lnTo>
                      <a:pt x="3359481" y="749300"/>
                    </a:lnTo>
                    <a:lnTo>
                      <a:pt x="3332212" y="711200"/>
                    </a:lnTo>
                    <a:lnTo>
                      <a:pt x="3304115" y="685800"/>
                    </a:lnTo>
                    <a:lnTo>
                      <a:pt x="3275206" y="647700"/>
                    </a:lnTo>
                    <a:lnTo>
                      <a:pt x="3245498" y="609600"/>
                    </a:lnTo>
                    <a:lnTo>
                      <a:pt x="3215006" y="584200"/>
                    </a:lnTo>
                    <a:lnTo>
                      <a:pt x="3183745" y="546100"/>
                    </a:lnTo>
                    <a:lnTo>
                      <a:pt x="3151730" y="520700"/>
                    </a:lnTo>
                    <a:lnTo>
                      <a:pt x="3118975" y="482600"/>
                    </a:lnTo>
                    <a:lnTo>
                      <a:pt x="3085495" y="457200"/>
                    </a:lnTo>
                    <a:lnTo>
                      <a:pt x="3051304" y="431800"/>
                    </a:lnTo>
                    <a:lnTo>
                      <a:pt x="3016418" y="393700"/>
                    </a:lnTo>
                    <a:lnTo>
                      <a:pt x="2980851" y="368300"/>
                    </a:lnTo>
                    <a:lnTo>
                      <a:pt x="2944617" y="342900"/>
                    </a:lnTo>
                    <a:lnTo>
                      <a:pt x="2907731" y="317500"/>
                    </a:lnTo>
                    <a:lnTo>
                      <a:pt x="2870208" y="292100"/>
                    </a:lnTo>
                    <a:lnTo>
                      <a:pt x="2832062" y="266700"/>
                    </a:lnTo>
                    <a:lnTo>
                      <a:pt x="2793309" y="254000"/>
                    </a:lnTo>
                    <a:lnTo>
                      <a:pt x="2714036" y="203200"/>
                    </a:lnTo>
                    <a:lnTo>
                      <a:pt x="2673547" y="190500"/>
                    </a:lnTo>
                    <a:lnTo>
                      <a:pt x="2632508" y="165100"/>
                    </a:lnTo>
                    <a:lnTo>
                      <a:pt x="2590935" y="152400"/>
                    </a:lnTo>
                    <a:lnTo>
                      <a:pt x="2548841" y="127000"/>
                    </a:lnTo>
                    <a:lnTo>
                      <a:pt x="2240856" y="38100"/>
                    </a:lnTo>
                    <a:lnTo>
                      <a:pt x="2195129" y="25400"/>
                    </a:lnTo>
                    <a:close/>
                  </a:path>
                  <a:path w="3729990" h="3721100">
                    <a:moveTo>
                      <a:pt x="2102527" y="12700"/>
                    </a:moveTo>
                    <a:lnTo>
                      <a:pt x="1627462" y="12700"/>
                    </a:lnTo>
                    <a:lnTo>
                      <a:pt x="1580974" y="25400"/>
                    </a:lnTo>
                    <a:lnTo>
                      <a:pt x="2149015" y="25400"/>
                    </a:lnTo>
                    <a:lnTo>
                      <a:pt x="2102527" y="12700"/>
                    </a:lnTo>
                    <a:close/>
                  </a:path>
                  <a:path w="3729990" h="3721100">
                    <a:moveTo>
                      <a:pt x="1960967" y="0"/>
                    </a:moveTo>
                    <a:lnTo>
                      <a:pt x="1769022" y="0"/>
                    </a:lnTo>
                    <a:lnTo>
                      <a:pt x="1721501" y="12700"/>
                    </a:lnTo>
                    <a:lnTo>
                      <a:pt x="2008488" y="12700"/>
                    </a:lnTo>
                    <a:lnTo>
                      <a:pt x="1960967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5" name="object 29">
                <a:extLst>
                  <a:ext uri="{FF2B5EF4-FFF2-40B4-BE49-F238E27FC236}">
                    <a16:creationId xmlns:a16="http://schemas.microsoft.com/office/drawing/2014/main" id="{78540BC7-3352-49BE-B79A-354DBD732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88439"/>
                <a:ext cx="3729990" cy="3725545"/>
              </a:xfrm>
              <a:custGeom>
                <a:avLst/>
                <a:gdLst>
                  <a:gd name="T0" fmla="*/ 9628 w 3729990"/>
                  <a:gd name="T1" fmla="*/ 1672256 h 3725545"/>
                  <a:gd name="T2" fmla="*/ 47756 w 3729990"/>
                  <a:gd name="T3" fmla="*/ 1442038 h 3725545"/>
                  <a:gd name="T4" fmla="*/ 113167 w 3729990"/>
                  <a:gd name="T5" fmla="*/ 1222245 h 3725545"/>
                  <a:gd name="T6" fmla="*/ 204029 w 3729990"/>
                  <a:gd name="T7" fmla="*/ 1014705 h 3725545"/>
                  <a:gd name="T8" fmla="*/ 318511 w 3729990"/>
                  <a:gd name="T9" fmla="*/ 821248 h 3725545"/>
                  <a:gd name="T10" fmla="*/ 454783 w 3729990"/>
                  <a:gd name="T11" fmla="*/ 643702 h 3725545"/>
                  <a:gd name="T12" fmla="*/ 611014 w 3729990"/>
                  <a:gd name="T13" fmla="*/ 483896 h 3725545"/>
                  <a:gd name="T14" fmla="*/ 785372 w 3729990"/>
                  <a:gd name="T15" fmla="*/ 343658 h 3725545"/>
                  <a:gd name="T16" fmla="*/ 976027 w 3729990"/>
                  <a:gd name="T17" fmla="*/ 224817 h 3725545"/>
                  <a:gd name="T18" fmla="*/ 1181148 w 3729990"/>
                  <a:gd name="T19" fmla="*/ 129203 h 3725545"/>
                  <a:gd name="T20" fmla="*/ 1398903 w 3729990"/>
                  <a:gd name="T21" fmla="*/ 58642 h 3725545"/>
                  <a:gd name="T22" fmla="*/ 1627462 w 3729990"/>
                  <a:gd name="T23" fmla="*/ 14965 h 3725545"/>
                  <a:gd name="T24" fmla="*/ 1864995 w 3729990"/>
                  <a:gd name="T25" fmla="*/ 0 h 3725545"/>
                  <a:gd name="T26" fmla="*/ 2102527 w 3729990"/>
                  <a:gd name="T27" fmla="*/ 14965 h 3725545"/>
                  <a:gd name="T28" fmla="*/ 2331086 w 3729990"/>
                  <a:gd name="T29" fmla="*/ 58642 h 3725545"/>
                  <a:gd name="T30" fmla="*/ 2548841 w 3729990"/>
                  <a:gd name="T31" fmla="*/ 129203 h 3725545"/>
                  <a:gd name="T32" fmla="*/ 2753962 w 3729990"/>
                  <a:gd name="T33" fmla="*/ 224817 h 3725545"/>
                  <a:gd name="T34" fmla="*/ 2944617 w 3729990"/>
                  <a:gd name="T35" fmla="*/ 343658 h 3725545"/>
                  <a:gd name="T36" fmla="*/ 3118975 w 3729990"/>
                  <a:gd name="T37" fmla="*/ 483896 h 3725545"/>
                  <a:gd name="T38" fmla="*/ 3275206 w 3729990"/>
                  <a:gd name="T39" fmla="*/ 643702 h 3725545"/>
                  <a:gd name="T40" fmla="*/ 3411478 w 3729990"/>
                  <a:gd name="T41" fmla="*/ 821248 h 3725545"/>
                  <a:gd name="T42" fmla="*/ 3525960 w 3729990"/>
                  <a:gd name="T43" fmla="*/ 1014705 h 3725545"/>
                  <a:gd name="T44" fmla="*/ 3616822 w 3729990"/>
                  <a:gd name="T45" fmla="*/ 1222245 h 3725545"/>
                  <a:gd name="T46" fmla="*/ 3682233 w 3729990"/>
                  <a:gd name="T47" fmla="*/ 1442038 h 3725545"/>
                  <a:gd name="T48" fmla="*/ 3720361 w 3729990"/>
                  <a:gd name="T49" fmla="*/ 1672256 h 3725545"/>
                  <a:gd name="T50" fmla="*/ 3729380 w 3729990"/>
                  <a:gd name="T51" fmla="*/ 1910786 h 3725545"/>
                  <a:gd name="T52" fmla="*/ 3708501 w 3729990"/>
                  <a:gd name="T53" fmla="*/ 2146382 h 3725545"/>
                  <a:gd name="T54" fmla="*/ 3659240 w 3729990"/>
                  <a:gd name="T55" fmla="*/ 2372650 h 3725545"/>
                  <a:gd name="T56" fmla="*/ 3583429 w 3729990"/>
                  <a:gd name="T57" fmla="*/ 2587761 h 3725545"/>
                  <a:gd name="T58" fmla="*/ 3482899 w 3729990"/>
                  <a:gd name="T59" fmla="*/ 2789887 h 3725545"/>
                  <a:gd name="T60" fmla="*/ 3359481 w 3729990"/>
                  <a:gd name="T61" fmla="*/ 2977199 h 3725545"/>
                  <a:gd name="T62" fmla="*/ 3215006 w 3729990"/>
                  <a:gd name="T63" fmla="*/ 3147869 h 3725545"/>
                  <a:gd name="T64" fmla="*/ 3051304 w 3729990"/>
                  <a:gd name="T65" fmla="*/ 3300067 h 3725545"/>
                  <a:gd name="T66" fmla="*/ 2870208 w 3729990"/>
                  <a:gd name="T67" fmla="*/ 3431965 h 3725545"/>
                  <a:gd name="T68" fmla="*/ 2673547 w 3729990"/>
                  <a:gd name="T69" fmla="*/ 3541735 h 3725545"/>
                  <a:gd name="T70" fmla="*/ 2463153 w 3729990"/>
                  <a:gd name="T71" fmla="*/ 3627548 h 3725545"/>
                  <a:gd name="T72" fmla="*/ 2240856 w 3729990"/>
                  <a:gd name="T73" fmla="*/ 3687574 h 3725545"/>
                  <a:gd name="T74" fmla="*/ 2008488 w 3729990"/>
                  <a:gd name="T75" fmla="*/ 3719986 h 3725545"/>
                  <a:gd name="T76" fmla="*/ 1769022 w 3729990"/>
                  <a:gd name="T77" fmla="*/ 3722994 h 3725545"/>
                  <a:gd name="T78" fmla="*/ 1534860 w 3729990"/>
                  <a:gd name="T79" fmla="*/ 3696324 h 3725545"/>
                  <a:gd name="T80" fmla="*/ 1310402 w 3729990"/>
                  <a:gd name="T81" fmla="*/ 3641674 h 3725545"/>
                  <a:gd name="T82" fmla="*/ 1097481 w 3729990"/>
                  <a:gd name="T83" fmla="*/ 3560873 h 3725545"/>
                  <a:gd name="T84" fmla="*/ 897927 w 3729990"/>
                  <a:gd name="T85" fmla="*/ 3455748 h 3725545"/>
                  <a:gd name="T86" fmla="*/ 713571 w 3729990"/>
                  <a:gd name="T87" fmla="*/ 3328129 h 3725545"/>
                  <a:gd name="T88" fmla="*/ 546244 w 3729990"/>
                  <a:gd name="T89" fmla="*/ 3179845 h 3725545"/>
                  <a:gd name="T90" fmla="*/ 397777 w 3729990"/>
                  <a:gd name="T91" fmla="*/ 3012723 h 3725545"/>
                  <a:gd name="T92" fmla="*/ 270001 w 3729990"/>
                  <a:gd name="T93" fmla="*/ 2828593 h 3725545"/>
                  <a:gd name="T94" fmla="*/ 164747 w 3729990"/>
                  <a:gd name="T95" fmla="*/ 2629284 h 3725545"/>
                  <a:gd name="T96" fmla="*/ 83846 w 3729990"/>
                  <a:gd name="T97" fmla="*/ 2416623 h 3725545"/>
                  <a:gd name="T98" fmla="*/ 29129 w 3729990"/>
                  <a:gd name="T99" fmla="*/ 2192440 h 3725545"/>
                  <a:gd name="T100" fmla="*/ 2426 w 3729990"/>
                  <a:gd name="T101" fmla="*/ 1958564 h 37255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729990" h="3725545">
                    <a:moveTo>
                      <a:pt x="0" y="1862708"/>
                    </a:moveTo>
                    <a:lnTo>
                      <a:pt x="609" y="1814631"/>
                    </a:lnTo>
                    <a:lnTo>
                      <a:pt x="2426" y="1766853"/>
                    </a:lnTo>
                    <a:lnTo>
                      <a:pt x="5438" y="1719390"/>
                    </a:lnTo>
                    <a:lnTo>
                      <a:pt x="9628" y="1672256"/>
                    </a:lnTo>
                    <a:lnTo>
                      <a:pt x="14983" y="1625467"/>
                    </a:lnTo>
                    <a:lnTo>
                      <a:pt x="21488" y="1579035"/>
                    </a:lnTo>
                    <a:lnTo>
                      <a:pt x="29129" y="1532977"/>
                    </a:lnTo>
                    <a:lnTo>
                      <a:pt x="37890" y="1487306"/>
                    </a:lnTo>
                    <a:lnTo>
                      <a:pt x="47756" y="1442038"/>
                    </a:lnTo>
                    <a:lnTo>
                      <a:pt x="58714" y="1397187"/>
                    </a:lnTo>
                    <a:lnTo>
                      <a:pt x="70749" y="1352767"/>
                    </a:lnTo>
                    <a:lnTo>
                      <a:pt x="83846" y="1308794"/>
                    </a:lnTo>
                    <a:lnTo>
                      <a:pt x="97990" y="1265282"/>
                    </a:lnTo>
                    <a:lnTo>
                      <a:pt x="113167" y="1222245"/>
                    </a:lnTo>
                    <a:lnTo>
                      <a:pt x="129362" y="1179698"/>
                    </a:lnTo>
                    <a:lnTo>
                      <a:pt x="146560" y="1137656"/>
                    </a:lnTo>
                    <a:lnTo>
                      <a:pt x="164747" y="1096133"/>
                    </a:lnTo>
                    <a:lnTo>
                      <a:pt x="183908" y="1055145"/>
                    </a:lnTo>
                    <a:lnTo>
                      <a:pt x="204029" y="1014705"/>
                    </a:lnTo>
                    <a:lnTo>
                      <a:pt x="225094" y="974829"/>
                    </a:lnTo>
                    <a:lnTo>
                      <a:pt x="247090" y="935530"/>
                    </a:lnTo>
                    <a:lnTo>
                      <a:pt x="270001" y="896824"/>
                    </a:lnTo>
                    <a:lnTo>
                      <a:pt x="293813" y="858725"/>
                    </a:lnTo>
                    <a:lnTo>
                      <a:pt x="318511" y="821248"/>
                    </a:lnTo>
                    <a:lnTo>
                      <a:pt x="344081" y="784407"/>
                    </a:lnTo>
                    <a:lnTo>
                      <a:pt x="370508" y="748218"/>
                    </a:lnTo>
                    <a:lnTo>
                      <a:pt x="397777" y="712694"/>
                    </a:lnTo>
                    <a:lnTo>
                      <a:pt x="425874" y="677851"/>
                    </a:lnTo>
                    <a:lnTo>
                      <a:pt x="454783" y="643702"/>
                    </a:lnTo>
                    <a:lnTo>
                      <a:pt x="484491" y="610263"/>
                    </a:lnTo>
                    <a:lnTo>
                      <a:pt x="514983" y="577548"/>
                    </a:lnTo>
                    <a:lnTo>
                      <a:pt x="546244" y="545572"/>
                    </a:lnTo>
                    <a:lnTo>
                      <a:pt x="578259" y="514350"/>
                    </a:lnTo>
                    <a:lnTo>
                      <a:pt x="611014" y="483896"/>
                    </a:lnTo>
                    <a:lnTo>
                      <a:pt x="644494" y="454224"/>
                    </a:lnTo>
                    <a:lnTo>
                      <a:pt x="678685" y="425350"/>
                    </a:lnTo>
                    <a:lnTo>
                      <a:pt x="713571" y="397288"/>
                    </a:lnTo>
                    <a:lnTo>
                      <a:pt x="749138" y="370052"/>
                    </a:lnTo>
                    <a:lnTo>
                      <a:pt x="785372" y="343658"/>
                    </a:lnTo>
                    <a:lnTo>
                      <a:pt x="822258" y="318120"/>
                    </a:lnTo>
                    <a:lnTo>
                      <a:pt x="859781" y="293452"/>
                    </a:lnTo>
                    <a:lnTo>
                      <a:pt x="897927" y="269669"/>
                    </a:lnTo>
                    <a:lnTo>
                      <a:pt x="936680" y="246786"/>
                    </a:lnTo>
                    <a:lnTo>
                      <a:pt x="976027" y="224817"/>
                    </a:lnTo>
                    <a:lnTo>
                      <a:pt x="1015953" y="203778"/>
                    </a:lnTo>
                    <a:lnTo>
                      <a:pt x="1056442" y="183682"/>
                    </a:lnTo>
                    <a:lnTo>
                      <a:pt x="1097481" y="164544"/>
                    </a:lnTo>
                    <a:lnTo>
                      <a:pt x="1139054" y="146380"/>
                    </a:lnTo>
                    <a:lnTo>
                      <a:pt x="1181148" y="129203"/>
                    </a:lnTo>
                    <a:lnTo>
                      <a:pt x="1223747" y="113028"/>
                    </a:lnTo>
                    <a:lnTo>
                      <a:pt x="1266836" y="97869"/>
                    </a:lnTo>
                    <a:lnTo>
                      <a:pt x="1310402" y="83743"/>
                    </a:lnTo>
                    <a:lnTo>
                      <a:pt x="1354429" y="70662"/>
                    </a:lnTo>
                    <a:lnTo>
                      <a:pt x="1398903" y="58642"/>
                    </a:lnTo>
                    <a:lnTo>
                      <a:pt x="1443809" y="47698"/>
                    </a:lnTo>
                    <a:lnTo>
                      <a:pt x="1489133" y="37843"/>
                    </a:lnTo>
                    <a:lnTo>
                      <a:pt x="1534860" y="29093"/>
                    </a:lnTo>
                    <a:lnTo>
                      <a:pt x="1580974" y="21462"/>
                    </a:lnTo>
                    <a:lnTo>
                      <a:pt x="1627462" y="14965"/>
                    </a:lnTo>
                    <a:lnTo>
                      <a:pt x="1674310" y="9616"/>
                    </a:lnTo>
                    <a:lnTo>
                      <a:pt x="1721501" y="5431"/>
                    </a:lnTo>
                    <a:lnTo>
                      <a:pt x="1769022" y="2423"/>
                    </a:lnTo>
                    <a:lnTo>
                      <a:pt x="1816858" y="608"/>
                    </a:lnTo>
                    <a:lnTo>
                      <a:pt x="1864995" y="0"/>
                    </a:lnTo>
                    <a:lnTo>
                      <a:pt x="1913131" y="608"/>
                    </a:lnTo>
                    <a:lnTo>
                      <a:pt x="1960967" y="2423"/>
                    </a:lnTo>
                    <a:lnTo>
                      <a:pt x="2008488" y="5431"/>
                    </a:lnTo>
                    <a:lnTo>
                      <a:pt x="2055679" y="9616"/>
                    </a:lnTo>
                    <a:lnTo>
                      <a:pt x="2102527" y="14965"/>
                    </a:lnTo>
                    <a:lnTo>
                      <a:pt x="2149015" y="21462"/>
                    </a:lnTo>
                    <a:lnTo>
                      <a:pt x="2195129" y="29093"/>
                    </a:lnTo>
                    <a:lnTo>
                      <a:pt x="2240856" y="37843"/>
                    </a:lnTo>
                    <a:lnTo>
                      <a:pt x="2286180" y="47698"/>
                    </a:lnTo>
                    <a:lnTo>
                      <a:pt x="2331086" y="58642"/>
                    </a:lnTo>
                    <a:lnTo>
                      <a:pt x="2375560" y="70662"/>
                    </a:lnTo>
                    <a:lnTo>
                      <a:pt x="2419587" y="83743"/>
                    </a:lnTo>
                    <a:lnTo>
                      <a:pt x="2463153" y="97869"/>
                    </a:lnTo>
                    <a:lnTo>
                      <a:pt x="2506242" y="113028"/>
                    </a:lnTo>
                    <a:lnTo>
                      <a:pt x="2548841" y="129203"/>
                    </a:lnTo>
                    <a:lnTo>
                      <a:pt x="2590935" y="146380"/>
                    </a:lnTo>
                    <a:lnTo>
                      <a:pt x="2632508" y="164544"/>
                    </a:lnTo>
                    <a:lnTo>
                      <a:pt x="2673547" y="183682"/>
                    </a:lnTo>
                    <a:lnTo>
                      <a:pt x="2714036" y="203778"/>
                    </a:lnTo>
                    <a:lnTo>
                      <a:pt x="2753962" y="224817"/>
                    </a:lnTo>
                    <a:lnTo>
                      <a:pt x="2793309" y="246786"/>
                    </a:lnTo>
                    <a:lnTo>
                      <a:pt x="2832062" y="269669"/>
                    </a:lnTo>
                    <a:lnTo>
                      <a:pt x="2870208" y="293452"/>
                    </a:lnTo>
                    <a:lnTo>
                      <a:pt x="2907731" y="318120"/>
                    </a:lnTo>
                    <a:lnTo>
                      <a:pt x="2944617" y="343658"/>
                    </a:lnTo>
                    <a:lnTo>
                      <a:pt x="2980851" y="370052"/>
                    </a:lnTo>
                    <a:lnTo>
                      <a:pt x="3016418" y="397288"/>
                    </a:lnTo>
                    <a:lnTo>
                      <a:pt x="3051304" y="425350"/>
                    </a:lnTo>
                    <a:lnTo>
                      <a:pt x="3085495" y="454224"/>
                    </a:lnTo>
                    <a:lnTo>
                      <a:pt x="3118975" y="483896"/>
                    </a:lnTo>
                    <a:lnTo>
                      <a:pt x="3151730" y="514350"/>
                    </a:lnTo>
                    <a:lnTo>
                      <a:pt x="3183745" y="545572"/>
                    </a:lnTo>
                    <a:lnTo>
                      <a:pt x="3215006" y="577548"/>
                    </a:lnTo>
                    <a:lnTo>
                      <a:pt x="3245498" y="610263"/>
                    </a:lnTo>
                    <a:lnTo>
                      <a:pt x="3275206" y="643702"/>
                    </a:lnTo>
                    <a:lnTo>
                      <a:pt x="3304115" y="677851"/>
                    </a:lnTo>
                    <a:lnTo>
                      <a:pt x="3332212" y="712694"/>
                    </a:lnTo>
                    <a:lnTo>
                      <a:pt x="3359481" y="748218"/>
                    </a:lnTo>
                    <a:lnTo>
                      <a:pt x="3385908" y="784407"/>
                    </a:lnTo>
                    <a:lnTo>
                      <a:pt x="3411478" y="821248"/>
                    </a:lnTo>
                    <a:lnTo>
                      <a:pt x="3436176" y="858725"/>
                    </a:lnTo>
                    <a:lnTo>
                      <a:pt x="3459988" y="896824"/>
                    </a:lnTo>
                    <a:lnTo>
                      <a:pt x="3482899" y="935530"/>
                    </a:lnTo>
                    <a:lnTo>
                      <a:pt x="3504895" y="974829"/>
                    </a:lnTo>
                    <a:lnTo>
                      <a:pt x="3525960" y="1014705"/>
                    </a:lnTo>
                    <a:lnTo>
                      <a:pt x="3546081" y="1055145"/>
                    </a:lnTo>
                    <a:lnTo>
                      <a:pt x="3565242" y="1096133"/>
                    </a:lnTo>
                    <a:lnTo>
                      <a:pt x="3583429" y="1137656"/>
                    </a:lnTo>
                    <a:lnTo>
                      <a:pt x="3600627" y="1179698"/>
                    </a:lnTo>
                    <a:lnTo>
                      <a:pt x="3616822" y="1222245"/>
                    </a:lnTo>
                    <a:lnTo>
                      <a:pt x="3631999" y="1265282"/>
                    </a:lnTo>
                    <a:lnTo>
                      <a:pt x="3646143" y="1308794"/>
                    </a:lnTo>
                    <a:lnTo>
                      <a:pt x="3659240" y="1352767"/>
                    </a:lnTo>
                    <a:lnTo>
                      <a:pt x="3671275" y="1397187"/>
                    </a:lnTo>
                    <a:lnTo>
                      <a:pt x="3682233" y="1442038"/>
                    </a:lnTo>
                    <a:lnTo>
                      <a:pt x="3692099" y="1487306"/>
                    </a:lnTo>
                    <a:lnTo>
                      <a:pt x="3700860" y="1532977"/>
                    </a:lnTo>
                    <a:lnTo>
                      <a:pt x="3708501" y="1579035"/>
                    </a:lnTo>
                    <a:lnTo>
                      <a:pt x="3715006" y="1625467"/>
                    </a:lnTo>
                    <a:lnTo>
                      <a:pt x="3720361" y="1672256"/>
                    </a:lnTo>
                    <a:lnTo>
                      <a:pt x="3724551" y="1719390"/>
                    </a:lnTo>
                    <a:lnTo>
                      <a:pt x="3727563" y="1766853"/>
                    </a:lnTo>
                    <a:lnTo>
                      <a:pt x="3729380" y="1814631"/>
                    </a:lnTo>
                    <a:lnTo>
                      <a:pt x="3729990" y="1862708"/>
                    </a:lnTo>
                    <a:lnTo>
                      <a:pt x="3729380" y="1910786"/>
                    </a:lnTo>
                    <a:lnTo>
                      <a:pt x="3727563" y="1958564"/>
                    </a:lnTo>
                    <a:lnTo>
                      <a:pt x="3724551" y="2006027"/>
                    </a:lnTo>
                    <a:lnTo>
                      <a:pt x="3720361" y="2053161"/>
                    </a:lnTo>
                    <a:lnTo>
                      <a:pt x="3715006" y="2099950"/>
                    </a:lnTo>
                    <a:lnTo>
                      <a:pt x="3708501" y="2146382"/>
                    </a:lnTo>
                    <a:lnTo>
                      <a:pt x="3700860" y="2192440"/>
                    </a:lnTo>
                    <a:lnTo>
                      <a:pt x="3692099" y="2238111"/>
                    </a:lnTo>
                    <a:lnTo>
                      <a:pt x="3682233" y="2283379"/>
                    </a:lnTo>
                    <a:lnTo>
                      <a:pt x="3671275" y="2328230"/>
                    </a:lnTo>
                    <a:lnTo>
                      <a:pt x="3659240" y="2372650"/>
                    </a:lnTo>
                    <a:lnTo>
                      <a:pt x="3646143" y="2416623"/>
                    </a:lnTo>
                    <a:lnTo>
                      <a:pt x="3631999" y="2460135"/>
                    </a:lnTo>
                    <a:lnTo>
                      <a:pt x="3616822" y="2503172"/>
                    </a:lnTo>
                    <a:lnTo>
                      <a:pt x="3600627" y="2545719"/>
                    </a:lnTo>
                    <a:lnTo>
                      <a:pt x="3583429" y="2587761"/>
                    </a:lnTo>
                    <a:lnTo>
                      <a:pt x="3565242" y="2629284"/>
                    </a:lnTo>
                    <a:lnTo>
                      <a:pt x="3546081" y="2670272"/>
                    </a:lnTo>
                    <a:lnTo>
                      <a:pt x="3525960" y="2710712"/>
                    </a:lnTo>
                    <a:lnTo>
                      <a:pt x="3504895" y="2750588"/>
                    </a:lnTo>
                    <a:lnTo>
                      <a:pt x="3482899" y="2789887"/>
                    </a:lnTo>
                    <a:lnTo>
                      <a:pt x="3459988" y="2828593"/>
                    </a:lnTo>
                    <a:lnTo>
                      <a:pt x="3436176" y="2866692"/>
                    </a:lnTo>
                    <a:lnTo>
                      <a:pt x="3411478" y="2904169"/>
                    </a:lnTo>
                    <a:lnTo>
                      <a:pt x="3385908" y="2941010"/>
                    </a:lnTo>
                    <a:lnTo>
                      <a:pt x="3359481" y="2977199"/>
                    </a:lnTo>
                    <a:lnTo>
                      <a:pt x="3332212" y="3012723"/>
                    </a:lnTo>
                    <a:lnTo>
                      <a:pt x="3304115" y="3047566"/>
                    </a:lnTo>
                    <a:lnTo>
                      <a:pt x="3275206" y="3081715"/>
                    </a:lnTo>
                    <a:lnTo>
                      <a:pt x="3245498" y="3115154"/>
                    </a:lnTo>
                    <a:lnTo>
                      <a:pt x="3215006" y="3147869"/>
                    </a:lnTo>
                    <a:lnTo>
                      <a:pt x="3183745" y="3179845"/>
                    </a:lnTo>
                    <a:lnTo>
                      <a:pt x="3151730" y="3211067"/>
                    </a:lnTo>
                    <a:lnTo>
                      <a:pt x="3118975" y="3241521"/>
                    </a:lnTo>
                    <a:lnTo>
                      <a:pt x="3085495" y="3271193"/>
                    </a:lnTo>
                    <a:lnTo>
                      <a:pt x="3051304" y="3300067"/>
                    </a:lnTo>
                    <a:lnTo>
                      <a:pt x="3016418" y="3328129"/>
                    </a:lnTo>
                    <a:lnTo>
                      <a:pt x="2980851" y="3355365"/>
                    </a:lnTo>
                    <a:lnTo>
                      <a:pt x="2944617" y="3381759"/>
                    </a:lnTo>
                    <a:lnTo>
                      <a:pt x="2907731" y="3407297"/>
                    </a:lnTo>
                    <a:lnTo>
                      <a:pt x="2870208" y="3431965"/>
                    </a:lnTo>
                    <a:lnTo>
                      <a:pt x="2832062" y="3455748"/>
                    </a:lnTo>
                    <a:lnTo>
                      <a:pt x="2793309" y="3478631"/>
                    </a:lnTo>
                    <a:lnTo>
                      <a:pt x="2753962" y="3500600"/>
                    </a:lnTo>
                    <a:lnTo>
                      <a:pt x="2714036" y="3521639"/>
                    </a:lnTo>
                    <a:lnTo>
                      <a:pt x="2673547" y="3541735"/>
                    </a:lnTo>
                    <a:lnTo>
                      <a:pt x="2632508" y="3560873"/>
                    </a:lnTo>
                    <a:lnTo>
                      <a:pt x="2590935" y="3579037"/>
                    </a:lnTo>
                    <a:lnTo>
                      <a:pt x="2548841" y="3596214"/>
                    </a:lnTo>
                    <a:lnTo>
                      <a:pt x="2506242" y="3612389"/>
                    </a:lnTo>
                    <a:lnTo>
                      <a:pt x="2463153" y="3627548"/>
                    </a:lnTo>
                    <a:lnTo>
                      <a:pt x="2419587" y="3641674"/>
                    </a:lnTo>
                    <a:lnTo>
                      <a:pt x="2375560" y="3654755"/>
                    </a:lnTo>
                    <a:lnTo>
                      <a:pt x="2331086" y="3666775"/>
                    </a:lnTo>
                    <a:lnTo>
                      <a:pt x="2286180" y="3677719"/>
                    </a:lnTo>
                    <a:lnTo>
                      <a:pt x="2240856" y="3687574"/>
                    </a:lnTo>
                    <a:lnTo>
                      <a:pt x="2195129" y="3696324"/>
                    </a:lnTo>
                    <a:lnTo>
                      <a:pt x="2149015" y="3703955"/>
                    </a:lnTo>
                    <a:lnTo>
                      <a:pt x="2102527" y="3710452"/>
                    </a:lnTo>
                    <a:lnTo>
                      <a:pt x="2055679" y="3715801"/>
                    </a:lnTo>
                    <a:lnTo>
                      <a:pt x="2008488" y="3719986"/>
                    </a:lnTo>
                    <a:lnTo>
                      <a:pt x="1960967" y="3722994"/>
                    </a:lnTo>
                    <a:lnTo>
                      <a:pt x="1913131" y="3724809"/>
                    </a:lnTo>
                    <a:lnTo>
                      <a:pt x="1864995" y="3725417"/>
                    </a:lnTo>
                    <a:lnTo>
                      <a:pt x="1816858" y="3724809"/>
                    </a:lnTo>
                    <a:lnTo>
                      <a:pt x="1769022" y="3722994"/>
                    </a:lnTo>
                    <a:lnTo>
                      <a:pt x="1721501" y="3719986"/>
                    </a:lnTo>
                    <a:lnTo>
                      <a:pt x="1674310" y="3715801"/>
                    </a:lnTo>
                    <a:lnTo>
                      <a:pt x="1627462" y="3710452"/>
                    </a:lnTo>
                    <a:lnTo>
                      <a:pt x="1580974" y="3703955"/>
                    </a:lnTo>
                    <a:lnTo>
                      <a:pt x="1534860" y="3696324"/>
                    </a:lnTo>
                    <a:lnTo>
                      <a:pt x="1489133" y="3687574"/>
                    </a:lnTo>
                    <a:lnTo>
                      <a:pt x="1443809" y="3677719"/>
                    </a:lnTo>
                    <a:lnTo>
                      <a:pt x="1398903" y="3666775"/>
                    </a:lnTo>
                    <a:lnTo>
                      <a:pt x="1354429" y="3654755"/>
                    </a:lnTo>
                    <a:lnTo>
                      <a:pt x="1310402" y="3641674"/>
                    </a:lnTo>
                    <a:lnTo>
                      <a:pt x="1266836" y="3627548"/>
                    </a:lnTo>
                    <a:lnTo>
                      <a:pt x="1223747" y="3612389"/>
                    </a:lnTo>
                    <a:lnTo>
                      <a:pt x="1181148" y="3596214"/>
                    </a:lnTo>
                    <a:lnTo>
                      <a:pt x="1139054" y="3579037"/>
                    </a:lnTo>
                    <a:lnTo>
                      <a:pt x="1097481" y="3560873"/>
                    </a:lnTo>
                    <a:lnTo>
                      <a:pt x="1056442" y="3541735"/>
                    </a:lnTo>
                    <a:lnTo>
                      <a:pt x="1015953" y="3521639"/>
                    </a:lnTo>
                    <a:lnTo>
                      <a:pt x="976027" y="3500600"/>
                    </a:lnTo>
                    <a:lnTo>
                      <a:pt x="936680" y="3478631"/>
                    </a:lnTo>
                    <a:lnTo>
                      <a:pt x="897927" y="3455748"/>
                    </a:lnTo>
                    <a:lnTo>
                      <a:pt x="859781" y="3431965"/>
                    </a:lnTo>
                    <a:lnTo>
                      <a:pt x="822258" y="3407297"/>
                    </a:lnTo>
                    <a:lnTo>
                      <a:pt x="785372" y="3381759"/>
                    </a:lnTo>
                    <a:lnTo>
                      <a:pt x="749138" y="3355365"/>
                    </a:lnTo>
                    <a:lnTo>
                      <a:pt x="713571" y="3328129"/>
                    </a:lnTo>
                    <a:lnTo>
                      <a:pt x="678685" y="3300067"/>
                    </a:lnTo>
                    <a:lnTo>
                      <a:pt x="644494" y="3271193"/>
                    </a:lnTo>
                    <a:lnTo>
                      <a:pt x="611014" y="3241521"/>
                    </a:lnTo>
                    <a:lnTo>
                      <a:pt x="578259" y="3211067"/>
                    </a:lnTo>
                    <a:lnTo>
                      <a:pt x="546244" y="3179845"/>
                    </a:lnTo>
                    <a:lnTo>
                      <a:pt x="514983" y="3147869"/>
                    </a:lnTo>
                    <a:lnTo>
                      <a:pt x="484491" y="3115154"/>
                    </a:lnTo>
                    <a:lnTo>
                      <a:pt x="454783" y="3081715"/>
                    </a:lnTo>
                    <a:lnTo>
                      <a:pt x="425874" y="3047566"/>
                    </a:lnTo>
                    <a:lnTo>
                      <a:pt x="397777" y="3012723"/>
                    </a:lnTo>
                    <a:lnTo>
                      <a:pt x="370508" y="2977199"/>
                    </a:lnTo>
                    <a:lnTo>
                      <a:pt x="344081" y="2941010"/>
                    </a:lnTo>
                    <a:lnTo>
                      <a:pt x="318511" y="2904169"/>
                    </a:lnTo>
                    <a:lnTo>
                      <a:pt x="293813" y="2866692"/>
                    </a:lnTo>
                    <a:lnTo>
                      <a:pt x="270001" y="2828593"/>
                    </a:lnTo>
                    <a:lnTo>
                      <a:pt x="247090" y="2789887"/>
                    </a:lnTo>
                    <a:lnTo>
                      <a:pt x="225094" y="2750588"/>
                    </a:lnTo>
                    <a:lnTo>
                      <a:pt x="204029" y="2710712"/>
                    </a:lnTo>
                    <a:lnTo>
                      <a:pt x="183908" y="2670272"/>
                    </a:lnTo>
                    <a:lnTo>
                      <a:pt x="164747" y="2629284"/>
                    </a:lnTo>
                    <a:lnTo>
                      <a:pt x="146560" y="2587761"/>
                    </a:lnTo>
                    <a:lnTo>
                      <a:pt x="129362" y="2545719"/>
                    </a:lnTo>
                    <a:lnTo>
                      <a:pt x="113167" y="2503172"/>
                    </a:lnTo>
                    <a:lnTo>
                      <a:pt x="97990" y="2460135"/>
                    </a:lnTo>
                    <a:lnTo>
                      <a:pt x="83846" y="2416623"/>
                    </a:lnTo>
                    <a:lnTo>
                      <a:pt x="70749" y="2372650"/>
                    </a:lnTo>
                    <a:lnTo>
                      <a:pt x="58714" y="2328230"/>
                    </a:lnTo>
                    <a:lnTo>
                      <a:pt x="47756" y="2283379"/>
                    </a:lnTo>
                    <a:lnTo>
                      <a:pt x="37890" y="2238111"/>
                    </a:lnTo>
                    <a:lnTo>
                      <a:pt x="29129" y="2192440"/>
                    </a:lnTo>
                    <a:lnTo>
                      <a:pt x="21488" y="2146382"/>
                    </a:lnTo>
                    <a:lnTo>
                      <a:pt x="14983" y="2099950"/>
                    </a:lnTo>
                    <a:lnTo>
                      <a:pt x="9628" y="2053161"/>
                    </a:lnTo>
                    <a:lnTo>
                      <a:pt x="5438" y="2006027"/>
                    </a:lnTo>
                    <a:lnTo>
                      <a:pt x="2426" y="1958564"/>
                    </a:lnTo>
                    <a:lnTo>
                      <a:pt x="609" y="1910786"/>
                    </a:lnTo>
                    <a:lnTo>
                      <a:pt x="0" y="1862708"/>
                    </a:lnTo>
                    <a:close/>
                  </a:path>
                </a:pathLst>
              </a:custGeom>
              <a:noFill/>
              <a:ln w="12954">
                <a:solidFill>
                  <a:srgbClr val="C5DC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06" name="object 30">
                <a:extLst>
                  <a:ext uri="{FF2B5EF4-FFF2-40B4-BE49-F238E27FC236}">
                    <a16:creationId xmlns:a16="http://schemas.microsoft.com/office/drawing/2014/main" id="{0D38FF5F-1FD8-4D15-8787-0E2FE483E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180" y="2808345"/>
                <a:ext cx="2809240" cy="2237740"/>
              </a:xfrm>
              <a:custGeom>
                <a:avLst/>
                <a:gdLst>
                  <a:gd name="T0" fmla="*/ 428447 w 2809240"/>
                  <a:gd name="T1" fmla="*/ 975817 h 2237740"/>
                  <a:gd name="T2" fmla="*/ 0 w 2809240"/>
                  <a:gd name="T3" fmla="*/ 1404226 h 2237740"/>
                  <a:gd name="T4" fmla="*/ 1094930 w 2809240"/>
                  <a:gd name="T5" fmla="*/ 2237232 h 2237740"/>
                  <a:gd name="T6" fmla="*/ 1651347 w 2809240"/>
                  <a:gd name="T7" fmla="*/ 1642237 h 2237740"/>
                  <a:gd name="T8" fmla="*/ 999718 w 2809240"/>
                  <a:gd name="T9" fmla="*/ 1642237 h 2237740"/>
                  <a:gd name="T10" fmla="*/ 428447 w 2809240"/>
                  <a:gd name="T11" fmla="*/ 975817 h 2237740"/>
                  <a:gd name="T12" fmla="*/ 2451696 w 2809240"/>
                  <a:gd name="T13" fmla="*/ 0 h 2237740"/>
                  <a:gd name="T14" fmla="*/ 999718 w 2809240"/>
                  <a:gd name="T15" fmla="*/ 1642237 h 2237740"/>
                  <a:gd name="T16" fmla="*/ 1651347 w 2809240"/>
                  <a:gd name="T17" fmla="*/ 1642237 h 2237740"/>
                  <a:gd name="T18" fmla="*/ 2808732 w 2809240"/>
                  <a:gd name="T19" fmla="*/ 404609 h 2237740"/>
                  <a:gd name="T20" fmla="*/ 2451696 w 2809240"/>
                  <a:gd name="T21" fmla="*/ 0 h 22377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9240" h="2237740">
                    <a:moveTo>
                      <a:pt x="428447" y="975817"/>
                    </a:moveTo>
                    <a:lnTo>
                      <a:pt x="0" y="1404226"/>
                    </a:lnTo>
                    <a:lnTo>
                      <a:pt x="1094930" y="2237232"/>
                    </a:lnTo>
                    <a:lnTo>
                      <a:pt x="1651347" y="1642237"/>
                    </a:lnTo>
                    <a:lnTo>
                      <a:pt x="999718" y="1642237"/>
                    </a:lnTo>
                    <a:lnTo>
                      <a:pt x="428447" y="975817"/>
                    </a:lnTo>
                    <a:close/>
                  </a:path>
                  <a:path w="2809240" h="2237740">
                    <a:moveTo>
                      <a:pt x="2451696" y="0"/>
                    </a:moveTo>
                    <a:lnTo>
                      <a:pt x="999718" y="1642237"/>
                    </a:lnTo>
                    <a:lnTo>
                      <a:pt x="1651347" y="1642237"/>
                    </a:lnTo>
                    <a:lnTo>
                      <a:pt x="2808732" y="404609"/>
                    </a:lnTo>
                    <a:lnTo>
                      <a:pt x="24516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03" name="object 31">
              <a:extLst>
                <a:ext uri="{FF2B5EF4-FFF2-40B4-BE49-F238E27FC236}">
                  <a16:creationId xmlns:a16="http://schemas.microsoft.com/office/drawing/2014/main" id="{10DB0FD5-FF07-4546-A529-CD98DA166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180" y="2808345"/>
              <a:ext cx="2809240" cy="2237740"/>
            </a:xfrm>
            <a:custGeom>
              <a:avLst/>
              <a:gdLst>
                <a:gd name="T0" fmla="*/ 0 w 2809240"/>
                <a:gd name="T1" fmla="*/ 1404226 h 2237740"/>
                <a:gd name="T2" fmla="*/ 428447 w 2809240"/>
                <a:gd name="T3" fmla="*/ 975817 h 2237740"/>
                <a:gd name="T4" fmla="*/ 999718 w 2809240"/>
                <a:gd name="T5" fmla="*/ 1642237 h 2237740"/>
                <a:gd name="T6" fmla="*/ 2451696 w 2809240"/>
                <a:gd name="T7" fmla="*/ 0 h 2237740"/>
                <a:gd name="T8" fmla="*/ 2808732 w 2809240"/>
                <a:gd name="T9" fmla="*/ 404609 h 2237740"/>
                <a:gd name="T10" fmla="*/ 1094930 w 2809240"/>
                <a:gd name="T11" fmla="*/ 2237232 h 2237740"/>
                <a:gd name="T12" fmla="*/ 0 w 2809240"/>
                <a:gd name="T13" fmla="*/ 1404226 h 2237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09240" h="2237740">
                  <a:moveTo>
                    <a:pt x="0" y="1404226"/>
                  </a:moveTo>
                  <a:lnTo>
                    <a:pt x="428447" y="975817"/>
                  </a:lnTo>
                  <a:lnTo>
                    <a:pt x="999718" y="1642237"/>
                  </a:lnTo>
                  <a:lnTo>
                    <a:pt x="2451696" y="0"/>
                  </a:lnTo>
                  <a:lnTo>
                    <a:pt x="2808732" y="404609"/>
                  </a:lnTo>
                  <a:lnTo>
                    <a:pt x="1094930" y="2237232"/>
                  </a:lnTo>
                  <a:lnTo>
                    <a:pt x="0" y="1404226"/>
                  </a:lnTo>
                  <a:close/>
                </a:path>
              </a:pathLst>
            </a:custGeom>
            <a:noFill/>
            <a:ln w="12954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2.22222E-6 -0.4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>
            <a:extLst>
              <a:ext uri="{FF2B5EF4-FFF2-40B4-BE49-F238E27FC236}">
                <a16:creationId xmlns:a16="http://schemas.microsoft.com/office/drawing/2014/main" id="{FAC6708A-F8E8-44C0-B646-F65F9BDA96A0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object 3">
            <a:extLst>
              <a:ext uri="{FF2B5EF4-FFF2-40B4-BE49-F238E27FC236}">
                <a16:creationId xmlns:a16="http://schemas.microsoft.com/office/drawing/2014/main" id="{1E74CB35-DEC3-4549-B38F-BCF15165208B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object 4">
            <a:extLst>
              <a:ext uri="{FF2B5EF4-FFF2-40B4-BE49-F238E27FC236}">
                <a16:creationId xmlns:a16="http://schemas.microsoft.com/office/drawing/2014/main" id="{AB801D14-ED30-4351-9C21-2B97619FC671}"/>
              </a:ext>
            </a:extLst>
          </p:cNvPr>
          <p:cNvSpPr>
            <a:spLocks/>
          </p:cNvSpPr>
          <p:nvPr/>
        </p:nvSpPr>
        <p:spPr bwMode="auto">
          <a:xfrm>
            <a:off x="47561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object 5">
            <a:extLst>
              <a:ext uri="{FF2B5EF4-FFF2-40B4-BE49-F238E27FC236}">
                <a16:creationId xmlns:a16="http://schemas.microsoft.com/office/drawing/2014/main" id="{FCAC2F0E-41AA-412D-A646-5084AFFF4F1E}"/>
              </a:ext>
            </a:extLst>
          </p:cNvPr>
          <p:cNvSpPr>
            <a:spLocks/>
          </p:cNvSpPr>
          <p:nvPr/>
        </p:nvSpPr>
        <p:spPr bwMode="auto">
          <a:xfrm>
            <a:off x="548163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object 6">
            <a:extLst>
              <a:ext uri="{FF2B5EF4-FFF2-40B4-BE49-F238E27FC236}">
                <a16:creationId xmlns:a16="http://schemas.microsoft.com/office/drawing/2014/main" id="{22B721A2-A866-4B9E-9919-6559F8FDC8E7}"/>
              </a:ext>
            </a:extLst>
          </p:cNvPr>
          <p:cNvSpPr>
            <a:spLocks/>
          </p:cNvSpPr>
          <p:nvPr/>
        </p:nvSpPr>
        <p:spPr bwMode="auto">
          <a:xfrm>
            <a:off x="6208713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object 7">
            <a:extLst>
              <a:ext uri="{FF2B5EF4-FFF2-40B4-BE49-F238E27FC236}">
                <a16:creationId xmlns:a16="http://schemas.microsoft.com/office/drawing/2014/main" id="{158F0427-FC85-405C-AF54-06F8F5EB2B4B}"/>
              </a:ext>
            </a:extLst>
          </p:cNvPr>
          <p:cNvSpPr>
            <a:spLocks/>
          </p:cNvSpPr>
          <p:nvPr/>
        </p:nvSpPr>
        <p:spPr bwMode="auto">
          <a:xfrm>
            <a:off x="693578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8" name="object 8">
            <a:extLst>
              <a:ext uri="{FF2B5EF4-FFF2-40B4-BE49-F238E27FC236}">
                <a16:creationId xmlns:a16="http://schemas.microsoft.com/office/drawing/2014/main" id="{070985FF-4607-41F6-BAEB-7555D64A0013}"/>
              </a:ext>
            </a:extLst>
          </p:cNvPr>
          <p:cNvSpPr>
            <a:spLocks/>
          </p:cNvSpPr>
          <p:nvPr/>
        </p:nvSpPr>
        <p:spPr bwMode="auto">
          <a:xfrm>
            <a:off x="76612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9" name="object 9">
            <a:extLst>
              <a:ext uri="{FF2B5EF4-FFF2-40B4-BE49-F238E27FC236}">
                <a16:creationId xmlns:a16="http://schemas.microsoft.com/office/drawing/2014/main" id="{F930806F-D345-44F3-A614-5102C7915241}"/>
              </a:ext>
            </a:extLst>
          </p:cNvPr>
          <p:cNvSpPr>
            <a:spLocks/>
          </p:cNvSpPr>
          <p:nvPr/>
        </p:nvSpPr>
        <p:spPr bwMode="auto">
          <a:xfrm>
            <a:off x="4019550" y="2476500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0" name="object 10">
            <a:extLst>
              <a:ext uri="{FF2B5EF4-FFF2-40B4-BE49-F238E27FC236}">
                <a16:creationId xmlns:a16="http://schemas.microsoft.com/office/drawing/2014/main" id="{6871D2AC-6674-4FAB-81BA-F14E5064B519}"/>
              </a:ext>
            </a:extLst>
          </p:cNvPr>
          <p:cNvSpPr>
            <a:spLocks/>
          </p:cNvSpPr>
          <p:nvPr/>
        </p:nvSpPr>
        <p:spPr bwMode="auto">
          <a:xfrm>
            <a:off x="4019550" y="3197225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1" name="object 11">
            <a:extLst>
              <a:ext uri="{FF2B5EF4-FFF2-40B4-BE49-F238E27FC236}">
                <a16:creationId xmlns:a16="http://schemas.microsoft.com/office/drawing/2014/main" id="{C892168F-6CC5-48B6-B613-4E583BE5B8BE}"/>
              </a:ext>
            </a:extLst>
          </p:cNvPr>
          <p:cNvSpPr>
            <a:spLocks/>
          </p:cNvSpPr>
          <p:nvPr/>
        </p:nvSpPr>
        <p:spPr bwMode="auto">
          <a:xfrm>
            <a:off x="4019550" y="3916363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2" name="object 12">
            <a:extLst>
              <a:ext uri="{FF2B5EF4-FFF2-40B4-BE49-F238E27FC236}">
                <a16:creationId xmlns:a16="http://schemas.microsoft.com/office/drawing/2014/main" id="{035C6A27-F840-4FA4-A03E-7BA12A87FB04}"/>
              </a:ext>
            </a:extLst>
          </p:cNvPr>
          <p:cNvSpPr>
            <a:spLocks/>
          </p:cNvSpPr>
          <p:nvPr/>
        </p:nvSpPr>
        <p:spPr bwMode="auto">
          <a:xfrm>
            <a:off x="4019550" y="4635500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3" name="object 13">
            <a:extLst>
              <a:ext uri="{FF2B5EF4-FFF2-40B4-BE49-F238E27FC236}">
                <a16:creationId xmlns:a16="http://schemas.microsoft.com/office/drawing/2014/main" id="{B6942BB8-2E8D-4585-8EE9-88F7A5B87024}"/>
              </a:ext>
            </a:extLst>
          </p:cNvPr>
          <p:cNvSpPr>
            <a:spLocks/>
          </p:cNvSpPr>
          <p:nvPr/>
        </p:nvSpPr>
        <p:spPr bwMode="auto">
          <a:xfrm>
            <a:off x="4019550" y="5356225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4" name="object 14">
            <a:extLst>
              <a:ext uri="{FF2B5EF4-FFF2-40B4-BE49-F238E27FC236}">
                <a16:creationId xmlns:a16="http://schemas.microsoft.com/office/drawing/2014/main" id="{4872A877-23D8-4CC0-85F9-690F54B1BE8D}"/>
              </a:ext>
            </a:extLst>
          </p:cNvPr>
          <p:cNvSpPr>
            <a:spLocks/>
          </p:cNvSpPr>
          <p:nvPr/>
        </p:nvSpPr>
        <p:spPr bwMode="auto">
          <a:xfrm>
            <a:off x="40290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5" name="object 15">
            <a:extLst>
              <a:ext uri="{FF2B5EF4-FFF2-40B4-BE49-F238E27FC236}">
                <a16:creationId xmlns:a16="http://schemas.microsoft.com/office/drawing/2014/main" id="{7A2B8DD1-C17C-47A8-92A7-B3BCD1E6A262}"/>
              </a:ext>
            </a:extLst>
          </p:cNvPr>
          <p:cNvSpPr>
            <a:spLocks/>
          </p:cNvSpPr>
          <p:nvPr/>
        </p:nvSpPr>
        <p:spPr bwMode="auto">
          <a:xfrm>
            <a:off x="83883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6" name="object 16">
            <a:extLst>
              <a:ext uri="{FF2B5EF4-FFF2-40B4-BE49-F238E27FC236}">
                <a16:creationId xmlns:a16="http://schemas.microsoft.com/office/drawing/2014/main" id="{694909C6-809D-44D5-865A-0567EA10496C}"/>
              </a:ext>
            </a:extLst>
          </p:cNvPr>
          <p:cNvSpPr>
            <a:spLocks/>
          </p:cNvSpPr>
          <p:nvPr/>
        </p:nvSpPr>
        <p:spPr bwMode="auto">
          <a:xfrm>
            <a:off x="4019550" y="1757363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7" name="object 17">
            <a:extLst>
              <a:ext uri="{FF2B5EF4-FFF2-40B4-BE49-F238E27FC236}">
                <a16:creationId xmlns:a16="http://schemas.microsoft.com/office/drawing/2014/main" id="{2E7CD7E7-D32B-40E2-9512-80BE5BE40498}"/>
              </a:ext>
            </a:extLst>
          </p:cNvPr>
          <p:cNvSpPr>
            <a:spLocks/>
          </p:cNvSpPr>
          <p:nvPr/>
        </p:nvSpPr>
        <p:spPr bwMode="auto">
          <a:xfrm>
            <a:off x="4019550" y="6075363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8" name="object 18">
            <a:extLst>
              <a:ext uri="{FF2B5EF4-FFF2-40B4-BE49-F238E27FC236}">
                <a16:creationId xmlns:a16="http://schemas.microsoft.com/office/drawing/2014/main" id="{1539D19C-BD19-43A5-8E58-ADFA7185D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612775"/>
            <a:ext cx="1238250" cy="86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3" name="1">
            <a:extLst>
              <a:ext uri="{FF2B5EF4-FFF2-40B4-BE49-F238E27FC236}">
                <a16:creationId xmlns:a16="http://schemas.microsoft.com/office/drawing/2014/main" id="{366814F0-69A5-4D91-B0AA-1CC6683CA160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1865313"/>
            <a:ext cx="3390900" cy="1276350"/>
            <a:chOff x="449198" y="1865757"/>
            <a:chExt cx="3390265" cy="1276350"/>
          </a:xfrm>
        </p:grpSpPr>
        <p:sp>
          <p:nvSpPr>
            <p:cNvPr id="25639" name="object 20">
              <a:extLst>
                <a:ext uri="{FF2B5EF4-FFF2-40B4-BE49-F238E27FC236}">
                  <a16:creationId xmlns:a16="http://schemas.microsoft.com/office/drawing/2014/main" id="{8A5C0761-E410-40ED-A92C-0106DD4DF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1865757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605B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40" name="up 4">
              <a:extLst>
                <a:ext uri="{FF2B5EF4-FFF2-40B4-BE49-F238E27FC236}">
                  <a16:creationId xmlns:a16="http://schemas.microsoft.com/office/drawing/2014/main" id="{73C4D456-6792-4EFF-B581-FC6253470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1865757"/>
              <a:ext cx="3390265" cy="1276350"/>
              <a:chOff x="449198" y="1865757"/>
              <a:chExt cx="3390265" cy="1276350"/>
            </a:xfrm>
          </p:grpSpPr>
          <p:sp>
            <p:nvSpPr>
              <p:cNvPr id="25641" name="object 19">
                <a:extLst>
                  <a:ext uri="{FF2B5EF4-FFF2-40B4-BE49-F238E27FC236}">
                    <a16:creationId xmlns:a16="http://schemas.microsoft.com/office/drawing/2014/main" id="{3FF10129-98B7-4CA9-A19A-62B89928A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1865757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605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D69EE74-D605-45F8-BE05-69630A139A33}"/>
                  </a:ext>
                </a:extLst>
              </p:cNvPr>
              <p:cNvSpPr/>
              <p:nvPr/>
            </p:nvSpPr>
            <p:spPr>
              <a:xfrm>
                <a:off x="1277718" y="2154682"/>
                <a:ext cx="1369755" cy="64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Left</a:t>
                </a:r>
                <a:r>
                  <a:rPr lang="en-GB" sz="3600" b="1" spc="-90" dirty="0">
                    <a:solidFill>
                      <a:srgbClr val="FFFFFF"/>
                    </a:solidFill>
                    <a:latin typeface="Twinkl"/>
                    <a:cs typeface="Twinkl"/>
                  </a:rPr>
                  <a:t> </a:t>
                </a: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4</a:t>
                </a:r>
                <a:endParaRPr lang="en-GB" sz="3600" dirty="0">
                  <a:latin typeface="Twinkl"/>
                  <a:cs typeface="Twinkl"/>
                </a:endParaRPr>
              </a:p>
            </p:txBody>
          </p:sp>
        </p:grpSp>
      </p:grpSp>
      <p:grpSp>
        <p:nvGrpSpPr>
          <p:cNvPr id="41" name="2">
            <a:extLst>
              <a:ext uri="{FF2B5EF4-FFF2-40B4-BE49-F238E27FC236}">
                <a16:creationId xmlns:a16="http://schemas.microsoft.com/office/drawing/2014/main" id="{C12BFAA7-6A6B-4B44-8CF7-0D3ADAE696B3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3278188"/>
            <a:ext cx="3390900" cy="1276350"/>
            <a:chOff x="449198" y="3278504"/>
            <a:chExt cx="3390265" cy="1276350"/>
          </a:xfrm>
        </p:grpSpPr>
        <p:sp>
          <p:nvSpPr>
            <p:cNvPr id="25635" name="object 22">
              <a:extLst>
                <a:ext uri="{FF2B5EF4-FFF2-40B4-BE49-F238E27FC236}">
                  <a16:creationId xmlns:a16="http://schemas.microsoft.com/office/drawing/2014/main" id="{6B0683FF-4972-41BC-A9B9-E3CCA8F03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3278504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25B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36" name="up 3">
              <a:extLst>
                <a:ext uri="{FF2B5EF4-FFF2-40B4-BE49-F238E27FC236}">
                  <a16:creationId xmlns:a16="http://schemas.microsoft.com/office/drawing/2014/main" id="{9C0E5242-8A84-45CD-9884-D17C35D3A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3278504"/>
              <a:ext cx="3390265" cy="1276350"/>
              <a:chOff x="449198" y="3278504"/>
              <a:chExt cx="3390265" cy="1276350"/>
            </a:xfrm>
          </p:grpSpPr>
          <p:sp>
            <p:nvSpPr>
              <p:cNvPr id="25637" name="object 21">
                <a:extLst>
                  <a:ext uri="{FF2B5EF4-FFF2-40B4-BE49-F238E27FC236}">
                    <a16:creationId xmlns:a16="http://schemas.microsoft.com/office/drawing/2014/main" id="{4C37A8DA-A423-42E7-8F8D-A5A3486DD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3278504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25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2896C2A-2A47-448B-8499-8E7A2DED74A4}"/>
                  </a:ext>
                </a:extLst>
              </p:cNvPr>
              <p:cNvSpPr/>
              <p:nvPr/>
            </p:nvSpPr>
            <p:spPr>
              <a:xfrm>
                <a:off x="1111061" y="3592829"/>
                <a:ext cx="1703069" cy="64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Right</a:t>
                </a:r>
                <a:r>
                  <a:rPr lang="en-GB" sz="3600" b="1" spc="-90" dirty="0">
                    <a:solidFill>
                      <a:srgbClr val="FFFFFF"/>
                    </a:solidFill>
                    <a:latin typeface="Twinkl"/>
                    <a:cs typeface="Twinkl"/>
                  </a:rPr>
                  <a:t> </a:t>
                </a: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4</a:t>
                </a:r>
                <a:endParaRPr lang="en-GB" sz="3600" dirty="0">
                  <a:latin typeface="Twinkl"/>
                  <a:cs typeface="Twinkl"/>
                </a:endParaRPr>
              </a:p>
            </p:txBody>
          </p:sp>
        </p:grpSp>
      </p:grpSp>
      <p:grpSp>
        <p:nvGrpSpPr>
          <p:cNvPr id="42" name="3">
            <a:extLst>
              <a:ext uri="{FF2B5EF4-FFF2-40B4-BE49-F238E27FC236}">
                <a16:creationId xmlns:a16="http://schemas.microsoft.com/office/drawing/2014/main" id="{7DFA4D9F-3E6E-485D-A907-DEC134BC4E19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691063"/>
            <a:ext cx="3390900" cy="1276350"/>
            <a:chOff x="449198" y="4691253"/>
            <a:chExt cx="3390265" cy="1276350"/>
          </a:xfrm>
        </p:grpSpPr>
        <p:sp>
          <p:nvSpPr>
            <p:cNvPr id="25631" name="object 24">
              <a:extLst>
                <a:ext uri="{FF2B5EF4-FFF2-40B4-BE49-F238E27FC236}">
                  <a16:creationId xmlns:a16="http://schemas.microsoft.com/office/drawing/2014/main" id="{35359FC6-C08F-4FD9-AC4F-C120CA479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4691253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C5DC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32" name="right 2">
              <a:extLst>
                <a:ext uri="{FF2B5EF4-FFF2-40B4-BE49-F238E27FC236}">
                  <a16:creationId xmlns:a16="http://schemas.microsoft.com/office/drawing/2014/main" id="{0E9311B1-9A36-4FF5-A525-DCCE6CF00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4691253"/>
              <a:ext cx="3390265" cy="1276350"/>
              <a:chOff x="449198" y="4691253"/>
              <a:chExt cx="3390265" cy="1276350"/>
            </a:xfrm>
          </p:grpSpPr>
          <p:sp>
            <p:nvSpPr>
              <p:cNvPr id="25633" name="object 23">
                <a:extLst>
                  <a:ext uri="{FF2B5EF4-FFF2-40B4-BE49-F238E27FC236}">
                    <a16:creationId xmlns:a16="http://schemas.microsoft.com/office/drawing/2014/main" id="{31792667-796D-4A93-8B86-B64F5DE0F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4691253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CCB9F2B-F4C2-46A6-B580-6206E77FC53B}"/>
                  </a:ext>
                </a:extLst>
              </p:cNvPr>
              <p:cNvSpPr/>
              <p:nvPr/>
            </p:nvSpPr>
            <p:spPr>
              <a:xfrm>
                <a:off x="1118998" y="5032565"/>
                <a:ext cx="1685609" cy="646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Right 3</a:t>
                </a:r>
                <a:endParaRPr lang="en-GB" sz="3600" dirty="0">
                  <a:latin typeface="Twinkl"/>
                  <a:cs typeface="Twinkl"/>
                </a:endParaRPr>
              </a:p>
            </p:txBody>
          </p:sp>
        </p:grp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60A1882D-F896-4066-A8B0-CDA77EFE4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2254" y="708025"/>
            <a:ext cx="5940425" cy="8937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635" algn="ctr">
              <a:lnSpc>
                <a:spcPct val="100000"/>
              </a:lnSpc>
              <a:defRPr/>
            </a:pPr>
            <a:r>
              <a:rPr spc="-5" dirty="0"/>
              <a:t>Translation</a:t>
            </a:r>
            <a:r>
              <a:rPr spc="-15" dirty="0"/>
              <a:t> </a:t>
            </a:r>
            <a:r>
              <a:rPr spc="-5" dirty="0"/>
              <a:t>Quiz</a:t>
            </a:r>
            <a:br>
              <a:rPr spc="-5" dirty="0"/>
            </a:br>
            <a:r>
              <a:rPr sz="1800" spc="-5" dirty="0">
                <a:latin typeface="Twinkl"/>
                <a:cs typeface="Twinkl"/>
              </a:rPr>
              <a:t>Click on </a:t>
            </a:r>
            <a:r>
              <a:rPr sz="1800" dirty="0">
                <a:latin typeface="Twinkl"/>
                <a:cs typeface="Twinkl"/>
              </a:rPr>
              <a:t>the </a:t>
            </a:r>
            <a:r>
              <a:rPr lang="en-GB" sz="1800" spc="-5" dirty="0">
                <a:latin typeface="Twinkl"/>
                <a:cs typeface="Twinkl"/>
              </a:rPr>
              <a:t>rugby ball</a:t>
            </a:r>
            <a:r>
              <a:rPr sz="1800" spc="-5" dirty="0">
                <a:latin typeface="Twinkl"/>
                <a:cs typeface="Twinkl"/>
              </a:rPr>
              <a:t>. </a:t>
            </a:r>
            <a:r>
              <a:rPr sz="1800" b="0" dirty="0">
                <a:latin typeface="Twinkl"/>
                <a:cs typeface="Twinkl"/>
              </a:rPr>
              <a:t>How has it been</a:t>
            </a:r>
            <a:r>
              <a:rPr sz="1800" b="0" spc="5" dirty="0">
                <a:latin typeface="Twinkl"/>
                <a:cs typeface="Twinkl"/>
              </a:rPr>
              <a:t> </a:t>
            </a:r>
            <a:r>
              <a:rPr sz="1800" b="0" spc="-5" dirty="0">
                <a:latin typeface="Twinkl"/>
                <a:cs typeface="Twinkl"/>
              </a:rPr>
              <a:t>translated?</a:t>
            </a:r>
            <a:endParaRPr sz="1800" dirty="0">
              <a:latin typeface="Twinkl"/>
              <a:cs typeface="Twinkl"/>
            </a:endParaRPr>
          </a:p>
        </p:txBody>
      </p:sp>
      <p:sp>
        <p:nvSpPr>
          <p:cNvPr id="25623" name="object 27">
            <a:extLst>
              <a:ext uri="{FF2B5EF4-FFF2-40B4-BE49-F238E27FC236}">
                <a16:creationId xmlns:a16="http://schemas.microsoft.com/office/drawing/2014/main" id="{CA9DF9AA-15E7-459D-B033-BC3C1048F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2632075"/>
            <a:ext cx="573087" cy="430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ball">
            <a:extLst>
              <a:ext uri="{FF2B5EF4-FFF2-40B4-BE49-F238E27FC236}">
                <a16:creationId xmlns:a16="http://schemas.microsoft.com/office/drawing/2014/main" id="{E8592ED7-A9E1-44EB-990F-1F27BBB0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641600"/>
            <a:ext cx="573088" cy="4302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39" name="tick">
            <a:extLst>
              <a:ext uri="{FF2B5EF4-FFF2-40B4-BE49-F238E27FC236}">
                <a16:creationId xmlns:a16="http://schemas.microsoft.com/office/drawing/2014/main" id="{AAD3A7E8-4F95-4D9B-9FA3-5E4B0D14D5F8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2089150"/>
            <a:ext cx="3657600" cy="3654425"/>
            <a:chOff x="4418457" y="1988439"/>
            <a:chExt cx="3729990" cy="3725545"/>
          </a:xfrm>
        </p:grpSpPr>
        <p:grpSp>
          <p:nvGrpSpPr>
            <p:cNvPr id="25626" name="Group 37">
              <a:extLst>
                <a:ext uri="{FF2B5EF4-FFF2-40B4-BE49-F238E27FC236}">
                  <a16:creationId xmlns:a16="http://schemas.microsoft.com/office/drawing/2014/main" id="{20EEBFB8-74F0-4B2E-B896-2B0E6B3BA5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457" y="1988439"/>
              <a:ext cx="3729990" cy="3725545"/>
              <a:chOff x="4418457" y="1988439"/>
              <a:chExt cx="3729990" cy="3725545"/>
            </a:xfrm>
          </p:grpSpPr>
          <p:sp>
            <p:nvSpPr>
              <p:cNvPr id="25628" name="object 28">
                <a:extLst>
                  <a:ext uri="{FF2B5EF4-FFF2-40B4-BE49-F238E27FC236}">
                    <a16:creationId xmlns:a16="http://schemas.microsoft.com/office/drawing/2014/main" id="{AC31C149-A7E0-4B51-9748-704860318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92757"/>
                <a:ext cx="3729990" cy="3721100"/>
              </a:xfrm>
              <a:custGeom>
                <a:avLst/>
                <a:gdLst>
                  <a:gd name="T0" fmla="*/ 2055679 w 3729990"/>
                  <a:gd name="T1" fmla="*/ 3721100 h 3721100"/>
                  <a:gd name="T2" fmla="*/ 1580974 w 3729990"/>
                  <a:gd name="T3" fmla="*/ 3708400 h 3721100"/>
                  <a:gd name="T4" fmla="*/ 1534860 w 3729990"/>
                  <a:gd name="T5" fmla="*/ 25400 h 3721100"/>
                  <a:gd name="T6" fmla="*/ 1097481 w 3729990"/>
                  <a:gd name="T7" fmla="*/ 165100 h 3721100"/>
                  <a:gd name="T8" fmla="*/ 897927 w 3729990"/>
                  <a:gd name="T9" fmla="*/ 266700 h 3721100"/>
                  <a:gd name="T10" fmla="*/ 749138 w 3729990"/>
                  <a:gd name="T11" fmla="*/ 368300 h 3721100"/>
                  <a:gd name="T12" fmla="*/ 611014 w 3729990"/>
                  <a:gd name="T13" fmla="*/ 482600 h 3721100"/>
                  <a:gd name="T14" fmla="*/ 484491 w 3729990"/>
                  <a:gd name="T15" fmla="*/ 609600 h 3721100"/>
                  <a:gd name="T16" fmla="*/ 370508 w 3729990"/>
                  <a:gd name="T17" fmla="*/ 749300 h 3721100"/>
                  <a:gd name="T18" fmla="*/ 270001 w 3729990"/>
                  <a:gd name="T19" fmla="*/ 901700 h 3721100"/>
                  <a:gd name="T20" fmla="*/ 183908 w 3729990"/>
                  <a:gd name="T21" fmla="*/ 1054100 h 3721100"/>
                  <a:gd name="T22" fmla="*/ 113167 w 3729990"/>
                  <a:gd name="T23" fmla="*/ 1219200 h 3721100"/>
                  <a:gd name="T24" fmla="*/ 58714 w 3729990"/>
                  <a:gd name="T25" fmla="*/ 1397000 h 3721100"/>
                  <a:gd name="T26" fmla="*/ 21488 w 3729990"/>
                  <a:gd name="T27" fmla="*/ 1574800 h 3721100"/>
                  <a:gd name="T28" fmla="*/ 2426 w 3729990"/>
                  <a:gd name="T29" fmla="*/ 1765300 h 3721100"/>
                  <a:gd name="T30" fmla="*/ 2426 w 3729990"/>
                  <a:gd name="T31" fmla="*/ 1955800 h 3721100"/>
                  <a:gd name="T32" fmla="*/ 21488 w 3729990"/>
                  <a:gd name="T33" fmla="*/ 2146300 h 3721100"/>
                  <a:gd name="T34" fmla="*/ 58714 w 3729990"/>
                  <a:gd name="T35" fmla="*/ 2324100 h 3721100"/>
                  <a:gd name="T36" fmla="*/ 113167 w 3729990"/>
                  <a:gd name="T37" fmla="*/ 2501900 h 3721100"/>
                  <a:gd name="T38" fmla="*/ 183908 w 3729990"/>
                  <a:gd name="T39" fmla="*/ 2667000 h 3721100"/>
                  <a:gd name="T40" fmla="*/ 270001 w 3729990"/>
                  <a:gd name="T41" fmla="*/ 2832100 h 3721100"/>
                  <a:gd name="T42" fmla="*/ 370508 w 3729990"/>
                  <a:gd name="T43" fmla="*/ 2984500 h 3721100"/>
                  <a:gd name="T44" fmla="*/ 484491 w 3729990"/>
                  <a:gd name="T45" fmla="*/ 3111500 h 3721100"/>
                  <a:gd name="T46" fmla="*/ 611014 w 3729990"/>
                  <a:gd name="T47" fmla="*/ 3238500 h 3721100"/>
                  <a:gd name="T48" fmla="*/ 749138 w 3729990"/>
                  <a:gd name="T49" fmla="*/ 3352800 h 3721100"/>
                  <a:gd name="T50" fmla="*/ 897927 w 3729990"/>
                  <a:gd name="T51" fmla="*/ 3454400 h 3721100"/>
                  <a:gd name="T52" fmla="*/ 1181148 w 3729990"/>
                  <a:gd name="T53" fmla="*/ 3594100 h 3721100"/>
                  <a:gd name="T54" fmla="*/ 2506242 w 3729990"/>
                  <a:gd name="T55" fmla="*/ 3619500 h 3721100"/>
                  <a:gd name="T56" fmla="*/ 2753962 w 3729990"/>
                  <a:gd name="T57" fmla="*/ 3505200 h 3721100"/>
                  <a:gd name="T58" fmla="*/ 2944617 w 3729990"/>
                  <a:gd name="T59" fmla="*/ 3378200 h 3721100"/>
                  <a:gd name="T60" fmla="*/ 3085495 w 3729990"/>
                  <a:gd name="T61" fmla="*/ 3276600 h 3721100"/>
                  <a:gd name="T62" fmla="*/ 3215006 w 3729990"/>
                  <a:gd name="T63" fmla="*/ 3149600 h 3721100"/>
                  <a:gd name="T64" fmla="*/ 3332212 w 3729990"/>
                  <a:gd name="T65" fmla="*/ 3009900 h 3721100"/>
                  <a:gd name="T66" fmla="*/ 3436176 w 3729990"/>
                  <a:gd name="T67" fmla="*/ 2870200 h 3721100"/>
                  <a:gd name="T68" fmla="*/ 3525960 w 3729990"/>
                  <a:gd name="T69" fmla="*/ 2717800 h 3721100"/>
                  <a:gd name="T70" fmla="*/ 3600627 w 3729990"/>
                  <a:gd name="T71" fmla="*/ 2552700 h 3721100"/>
                  <a:gd name="T72" fmla="*/ 3659240 w 3729990"/>
                  <a:gd name="T73" fmla="*/ 2374900 h 3721100"/>
                  <a:gd name="T74" fmla="*/ 3700860 w 3729990"/>
                  <a:gd name="T75" fmla="*/ 2197100 h 3721100"/>
                  <a:gd name="T76" fmla="*/ 3724551 w 3729990"/>
                  <a:gd name="T77" fmla="*/ 2006600 h 3721100"/>
                  <a:gd name="T78" fmla="*/ 3729380 w 3729990"/>
                  <a:gd name="T79" fmla="*/ 1816100 h 3721100"/>
                  <a:gd name="T80" fmla="*/ 3715006 w 3729990"/>
                  <a:gd name="T81" fmla="*/ 1625600 h 3721100"/>
                  <a:gd name="T82" fmla="*/ 3682233 w 3729990"/>
                  <a:gd name="T83" fmla="*/ 1447800 h 3721100"/>
                  <a:gd name="T84" fmla="*/ 3631999 w 3729990"/>
                  <a:gd name="T85" fmla="*/ 1270000 h 3721100"/>
                  <a:gd name="T86" fmla="*/ 3565242 w 3729990"/>
                  <a:gd name="T87" fmla="*/ 1092200 h 3721100"/>
                  <a:gd name="T88" fmla="*/ 3482899 w 3729990"/>
                  <a:gd name="T89" fmla="*/ 939800 h 3721100"/>
                  <a:gd name="T90" fmla="*/ 3385908 w 3729990"/>
                  <a:gd name="T91" fmla="*/ 787400 h 3721100"/>
                  <a:gd name="T92" fmla="*/ 3275206 w 3729990"/>
                  <a:gd name="T93" fmla="*/ 647700 h 3721100"/>
                  <a:gd name="T94" fmla="*/ 3151730 w 3729990"/>
                  <a:gd name="T95" fmla="*/ 520700 h 3721100"/>
                  <a:gd name="T96" fmla="*/ 3016418 w 3729990"/>
                  <a:gd name="T97" fmla="*/ 393700 h 3721100"/>
                  <a:gd name="T98" fmla="*/ 2870208 w 3729990"/>
                  <a:gd name="T99" fmla="*/ 292100 h 3721100"/>
                  <a:gd name="T100" fmla="*/ 2673547 w 3729990"/>
                  <a:gd name="T101" fmla="*/ 190500 h 3721100"/>
                  <a:gd name="T102" fmla="*/ 2240856 w 3729990"/>
                  <a:gd name="T103" fmla="*/ 38100 h 3721100"/>
                  <a:gd name="T104" fmla="*/ 1580974 w 3729990"/>
                  <a:gd name="T105" fmla="*/ 25400 h 3721100"/>
                  <a:gd name="T106" fmla="*/ 1769022 w 3729990"/>
                  <a:gd name="T107" fmla="*/ 0 h 37211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729990" h="3721100">
                    <a:moveTo>
                      <a:pt x="2102527" y="3708400"/>
                    </a:moveTo>
                    <a:lnTo>
                      <a:pt x="1627462" y="3708400"/>
                    </a:lnTo>
                    <a:lnTo>
                      <a:pt x="1674310" y="3721100"/>
                    </a:lnTo>
                    <a:lnTo>
                      <a:pt x="2055679" y="3721100"/>
                    </a:lnTo>
                    <a:lnTo>
                      <a:pt x="2102527" y="3708400"/>
                    </a:lnTo>
                    <a:close/>
                  </a:path>
                  <a:path w="3729990" h="3721100">
                    <a:moveTo>
                      <a:pt x="2195129" y="3695700"/>
                    </a:moveTo>
                    <a:lnTo>
                      <a:pt x="1534860" y="3695700"/>
                    </a:lnTo>
                    <a:lnTo>
                      <a:pt x="1580974" y="3708400"/>
                    </a:lnTo>
                    <a:lnTo>
                      <a:pt x="2149015" y="3708400"/>
                    </a:lnTo>
                    <a:lnTo>
                      <a:pt x="2195129" y="3695700"/>
                    </a:lnTo>
                    <a:close/>
                  </a:path>
                  <a:path w="3729990" h="3721100">
                    <a:moveTo>
                      <a:pt x="2195129" y="25400"/>
                    </a:moveTo>
                    <a:lnTo>
                      <a:pt x="1534860" y="25400"/>
                    </a:lnTo>
                    <a:lnTo>
                      <a:pt x="1489133" y="38100"/>
                    </a:lnTo>
                    <a:lnTo>
                      <a:pt x="1181148" y="127000"/>
                    </a:lnTo>
                    <a:lnTo>
                      <a:pt x="1139054" y="152400"/>
                    </a:lnTo>
                    <a:lnTo>
                      <a:pt x="1097481" y="165100"/>
                    </a:lnTo>
                    <a:lnTo>
                      <a:pt x="1056442" y="190500"/>
                    </a:lnTo>
                    <a:lnTo>
                      <a:pt x="1015953" y="203200"/>
                    </a:lnTo>
                    <a:lnTo>
                      <a:pt x="936680" y="254000"/>
                    </a:lnTo>
                    <a:lnTo>
                      <a:pt x="897927" y="266700"/>
                    </a:lnTo>
                    <a:lnTo>
                      <a:pt x="859781" y="292100"/>
                    </a:lnTo>
                    <a:lnTo>
                      <a:pt x="822258" y="317500"/>
                    </a:lnTo>
                    <a:lnTo>
                      <a:pt x="785372" y="342900"/>
                    </a:lnTo>
                    <a:lnTo>
                      <a:pt x="749138" y="368300"/>
                    </a:lnTo>
                    <a:lnTo>
                      <a:pt x="713571" y="393700"/>
                    </a:lnTo>
                    <a:lnTo>
                      <a:pt x="678685" y="431800"/>
                    </a:lnTo>
                    <a:lnTo>
                      <a:pt x="644494" y="457200"/>
                    </a:lnTo>
                    <a:lnTo>
                      <a:pt x="611014" y="482600"/>
                    </a:lnTo>
                    <a:lnTo>
                      <a:pt x="578259" y="520700"/>
                    </a:lnTo>
                    <a:lnTo>
                      <a:pt x="546244" y="546100"/>
                    </a:lnTo>
                    <a:lnTo>
                      <a:pt x="514983" y="584200"/>
                    </a:lnTo>
                    <a:lnTo>
                      <a:pt x="484491" y="609600"/>
                    </a:lnTo>
                    <a:lnTo>
                      <a:pt x="454783" y="647700"/>
                    </a:lnTo>
                    <a:lnTo>
                      <a:pt x="425874" y="685800"/>
                    </a:lnTo>
                    <a:lnTo>
                      <a:pt x="397777" y="711200"/>
                    </a:lnTo>
                    <a:lnTo>
                      <a:pt x="370508" y="749300"/>
                    </a:lnTo>
                    <a:lnTo>
                      <a:pt x="344081" y="787400"/>
                    </a:lnTo>
                    <a:lnTo>
                      <a:pt x="318511" y="825500"/>
                    </a:lnTo>
                    <a:lnTo>
                      <a:pt x="293813" y="863600"/>
                    </a:lnTo>
                    <a:lnTo>
                      <a:pt x="270001" y="901700"/>
                    </a:lnTo>
                    <a:lnTo>
                      <a:pt x="247090" y="939800"/>
                    </a:lnTo>
                    <a:lnTo>
                      <a:pt x="225094" y="977900"/>
                    </a:lnTo>
                    <a:lnTo>
                      <a:pt x="204029" y="1016000"/>
                    </a:lnTo>
                    <a:lnTo>
                      <a:pt x="183908" y="1054100"/>
                    </a:lnTo>
                    <a:lnTo>
                      <a:pt x="164747" y="1092200"/>
                    </a:lnTo>
                    <a:lnTo>
                      <a:pt x="146560" y="1143000"/>
                    </a:lnTo>
                    <a:lnTo>
                      <a:pt x="129362" y="1181100"/>
                    </a:lnTo>
                    <a:lnTo>
                      <a:pt x="113167" y="1219200"/>
                    </a:lnTo>
                    <a:lnTo>
                      <a:pt x="97990" y="1270000"/>
                    </a:lnTo>
                    <a:lnTo>
                      <a:pt x="83846" y="1308100"/>
                    </a:lnTo>
                    <a:lnTo>
                      <a:pt x="70749" y="1358900"/>
                    </a:lnTo>
                    <a:lnTo>
                      <a:pt x="58714" y="1397000"/>
                    </a:lnTo>
                    <a:lnTo>
                      <a:pt x="47756" y="1447800"/>
                    </a:lnTo>
                    <a:lnTo>
                      <a:pt x="37890" y="1485900"/>
                    </a:lnTo>
                    <a:lnTo>
                      <a:pt x="29129" y="1536700"/>
                    </a:lnTo>
                    <a:lnTo>
                      <a:pt x="21488" y="1574800"/>
                    </a:lnTo>
                    <a:lnTo>
                      <a:pt x="14983" y="1625600"/>
                    </a:lnTo>
                    <a:lnTo>
                      <a:pt x="9628" y="1676400"/>
                    </a:lnTo>
                    <a:lnTo>
                      <a:pt x="5438" y="1727200"/>
                    </a:lnTo>
                    <a:lnTo>
                      <a:pt x="2426" y="1765300"/>
                    </a:lnTo>
                    <a:lnTo>
                      <a:pt x="609" y="1816100"/>
                    </a:lnTo>
                    <a:lnTo>
                      <a:pt x="0" y="1866900"/>
                    </a:lnTo>
                    <a:lnTo>
                      <a:pt x="609" y="1917700"/>
                    </a:lnTo>
                    <a:lnTo>
                      <a:pt x="2426" y="1955800"/>
                    </a:lnTo>
                    <a:lnTo>
                      <a:pt x="5438" y="2006600"/>
                    </a:lnTo>
                    <a:lnTo>
                      <a:pt x="9628" y="2057400"/>
                    </a:lnTo>
                    <a:lnTo>
                      <a:pt x="14983" y="2108200"/>
                    </a:lnTo>
                    <a:lnTo>
                      <a:pt x="21488" y="2146300"/>
                    </a:lnTo>
                    <a:lnTo>
                      <a:pt x="29129" y="2197100"/>
                    </a:lnTo>
                    <a:lnTo>
                      <a:pt x="37890" y="2235200"/>
                    </a:lnTo>
                    <a:lnTo>
                      <a:pt x="47756" y="2286000"/>
                    </a:lnTo>
                    <a:lnTo>
                      <a:pt x="58714" y="2324100"/>
                    </a:lnTo>
                    <a:lnTo>
                      <a:pt x="70749" y="2374900"/>
                    </a:lnTo>
                    <a:lnTo>
                      <a:pt x="83846" y="2413000"/>
                    </a:lnTo>
                    <a:lnTo>
                      <a:pt x="97990" y="2463800"/>
                    </a:lnTo>
                    <a:lnTo>
                      <a:pt x="113167" y="2501900"/>
                    </a:lnTo>
                    <a:lnTo>
                      <a:pt x="129362" y="2552700"/>
                    </a:lnTo>
                    <a:lnTo>
                      <a:pt x="146560" y="2590800"/>
                    </a:lnTo>
                    <a:lnTo>
                      <a:pt x="164747" y="2628900"/>
                    </a:lnTo>
                    <a:lnTo>
                      <a:pt x="183908" y="2667000"/>
                    </a:lnTo>
                    <a:lnTo>
                      <a:pt x="204029" y="2717800"/>
                    </a:lnTo>
                    <a:lnTo>
                      <a:pt x="225094" y="2755900"/>
                    </a:lnTo>
                    <a:lnTo>
                      <a:pt x="247090" y="2794000"/>
                    </a:lnTo>
                    <a:lnTo>
                      <a:pt x="270001" y="2832100"/>
                    </a:lnTo>
                    <a:lnTo>
                      <a:pt x="293813" y="2870200"/>
                    </a:lnTo>
                    <a:lnTo>
                      <a:pt x="318511" y="2908300"/>
                    </a:lnTo>
                    <a:lnTo>
                      <a:pt x="344081" y="2946400"/>
                    </a:lnTo>
                    <a:lnTo>
                      <a:pt x="370508" y="2984500"/>
                    </a:lnTo>
                    <a:lnTo>
                      <a:pt x="397777" y="3009900"/>
                    </a:lnTo>
                    <a:lnTo>
                      <a:pt x="425874" y="3048000"/>
                    </a:lnTo>
                    <a:lnTo>
                      <a:pt x="454783" y="3086100"/>
                    </a:lnTo>
                    <a:lnTo>
                      <a:pt x="484491" y="3111500"/>
                    </a:lnTo>
                    <a:lnTo>
                      <a:pt x="514983" y="3149600"/>
                    </a:lnTo>
                    <a:lnTo>
                      <a:pt x="546244" y="3187700"/>
                    </a:lnTo>
                    <a:lnTo>
                      <a:pt x="578259" y="3213100"/>
                    </a:lnTo>
                    <a:lnTo>
                      <a:pt x="611014" y="3238500"/>
                    </a:lnTo>
                    <a:lnTo>
                      <a:pt x="644494" y="3276600"/>
                    </a:lnTo>
                    <a:lnTo>
                      <a:pt x="678685" y="3302000"/>
                    </a:lnTo>
                    <a:lnTo>
                      <a:pt x="713571" y="3327400"/>
                    </a:lnTo>
                    <a:lnTo>
                      <a:pt x="749138" y="3352800"/>
                    </a:lnTo>
                    <a:lnTo>
                      <a:pt x="785372" y="3378200"/>
                    </a:lnTo>
                    <a:lnTo>
                      <a:pt x="822258" y="3403600"/>
                    </a:lnTo>
                    <a:lnTo>
                      <a:pt x="859781" y="3429000"/>
                    </a:lnTo>
                    <a:lnTo>
                      <a:pt x="897927" y="3454400"/>
                    </a:lnTo>
                    <a:lnTo>
                      <a:pt x="976027" y="3505200"/>
                    </a:lnTo>
                    <a:lnTo>
                      <a:pt x="1015953" y="3517900"/>
                    </a:lnTo>
                    <a:lnTo>
                      <a:pt x="1097481" y="3568700"/>
                    </a:lnTo>
                    <a:lnTo>
                      <a:pt x="1181148" y="3594100"/>
                    </a:lnTo>
                    <a:lnTo>
                      <a:pt x="1223747" y="3619500"/>
                    </a:lnTo>
                    <a:lnTo>
                      <a:pt x="1489133" y="3695700"/>
                    </a:lnTo>
                    <a:lnTo>
                      <a:pt x="2240856" y="3695700"/>
                    </a:lnTo>
                    <a:lnTo>
                      <a:pt x="2506242" y="3619500"/>
                    </a:lnTo>
                    <a:lnTo>
                      <a:pt x="2548841" y="3594100"/>
                    </a:lnTo>
                    <a:lnTo>
                      <a:pt x="2632508" y="3568700"/>
                    </a:lnTo>
                    <a:lnTo>
                      <a:pt x="2714036" y="3517900"/>
                    </a:lnTo>
                    <a:lnTo>
                      <a:pt x="2753962" y="3505200"/>
                    </a:lnTo>
                    <a:lnTo>
                      <a:pt x="2832062" y="3454400"/>
                    </a:lnTo>
                    <a:lnTo>
                      <a:pt x="2870208" y="3429000"/>
                    </a:lnTo>
                    <a:lnTo>
                      <a:pt x="2907731" y="3403600"/>
                    </a:lnTo>
                    <a:lnTo>
                      <a:pt x="2944617" y="3378200"/>
                    </a:lnTo>
                    <a:lnTo>
                      <a:pt x="2980851" y="3352800"/>
                    </a:lnTo>
                    <a:lnTo>
                      <a:pt x="3016418" y="3327400"/>
                    </a:lnTo>
                    <a:lnTo>
                      <a:pt x="3051304" y="3302000"/>
                    </a:lnTo>
                    <a:lnTo>
                      <a:pt x="3085495" y="3276600"/>
                    </a:lnTo>
                    <a:lnTo>
                      <a:pt x="3118975" y="3238500"/>
                    </a:lnTo>
                    <a:lnTo>
                      <a:pt x="3151730" y="3213100"/>
                    </a:lnTo>
                    <a:lnTo>
                      <a:pt x="3183745" y="3187700"/>
                    </a:lnTo>
                    <a:lnTo>
                      <a:pt x="3215006" y="3149600"/>
                    </a:lnTo>
                    <a:lnTo>
                      <a:pt x="3245498" y="3111500"/>
                    </a:lnTo>
                    <a:lnTo>
                      <a:pt x="3275206" y="3086100"/>
                    </a:lnTo>
                    <a:lnTo>
                      <a:pt x="3304115" y="3048000"/>
                    </a:lnTo>
                    <a:lnTo>
                      <a:pt x="3332212" y="3009900"/>
                    </a:lnTo>
                    <a:lnTo>
                      <a:pt x="3359481" y="2984500"/>
                    </a:lnTo>
                    <a:lnTo>
                      <a:pt x="3385908" y="2946400"/>
                    </a:lnTo>
                    <a:lnTo>
                      <a:pt x="3411478" y="2908300"/>
                    </a:lnTo>
                    <a:lnTo>
                      <a:pt x="3436176" y="2870200"/>
                    </a:lnTo>
                    <a:lnTo>
                      <a:pt x="3459988" y="2832100"/>
                    </a:lnTo>
                    <a:lnTo>
                      <a:pt x="3482899" y="2794000"/>
                    </a:lnTo>
                    <a:lnTo>
                      <a:pt x="3504895" y="2755900"/>
                    </a:lnTo>
                    <a:lnTo>
                      <a:pt x="3525960" y="2717800"/>
                    </a:lnTo>
                    <a:lnTo>
                      <a:pt x="3546081" y="2667000"/>
                    </a:lnTo>
                    <a:lnTo>
                      <a:pt x="3565242" y="2628900"/>
                    </a:lnTo>
                    <a:lnTo>
                      <a:pt x="3583429" y="2590800"/>
                    </a:lnTo>
                    <a:lnTo>
                      <a:pt x="3600627" y="2552700"/>
                    </a:lnTo>
                    <a:lnTo>
                      <a:pt x="3616822" y="2501900"/>
                    </a:lnTo>
                    <a:lnTo>
                      <a:pt x="3631999" y="2463800"/>
                    </a:lnTo>
                    <a:lnTo>
                      <a:pt x="3646143" y="2413000"/>
                    </a:lnTo>
                    <a:lnTo>
                      <a:pt x="3659240" y="2374900"/>
                    </a:lnTo>
                    <a:lnTo>
                      <a:pt x="3671275" y="2324100"/>
                    </a:lnTo>
                    <a:lnTo>
                      <a:pt x="3682233" y="2286000"/>
                    </a:lnTo>
                    <a:lnTo>
                      <a:pt x="3692099" y="2235200"/>
                    </a:lnTo>
                    <a:lnTo>
                      <a:pt x="3700860" y="2197100"/>
                    </a:lnTo>
                    <a:lnTo>
                      <a:pt x="3708501" y="2146300"/>
                    </a:lnTo>
                    <a:lnTo>
                      <a:pt x="3715006" y="2108200"/>
                    </a:lnTo>
                    <a:lnTo>
                      <a:pt x="3720361" y="2057400"/>
                    </a:lnTo>
                    <a:lnTo>
                      <a:pt x="3724551" y="2006600"/>
                    </a:lnTo>
                    <a:lnTo>
                      <a:pt x="3727563" y="1955800"/>
                    </a:lnTo>
                    <a:lnTo>
                      <a:pt x="3729380" y="1917700"/>
                    </a:lnTo>
                    <a:lnTo>
                      <a:pt x="3729990" y="1866900"/>
                    </a:lnTo>
                    <a:lnTo>
                      <a:pt x="3729380" y="1816100"/>
                    </a:lnTo>
                    <a:lnTo>
                      <a:pt x="3727563" y="1765300"/>
                    </a:lnTo>
                    <a:lnTo>
                      <a:pt x="3724551" y="1727200"/>
                    </a:lnTo>
                    <a:lnTo>
                      <a:pt x="3720361" y="1676400"/>
                    </a:lnTo>
                    <a:lnTo>
                      <a:pt x="3715006" y="1625600"/>
                    </a:lnTo>
                    <a:lnTo>
                      <a:pt x="3708501" y="1574800"/>
                    </a:lnTo>
                    <a:lnTo>
                      <a:pt x="3700860" y="1536700"/>
                    </a:lnTo>
                    <a:lnTo>
                      <a:pt x="3692099" y="1485900"/>
                    </a:lnTo>
                    <a:lnTo>
                      <a:pt x="3682233" y="1447800"/>
                    </a:lnTo>
                    <a:lnTo>
                      <a:pt x="3671275" y="1397000"/>
                    </a:lnTo>
                    <a:lnTo>
                      <a:pt x="3659240" y="1358900"/>
                    </a:lnTo>
                    <a:lnTo>
                      <a:pt x="3646143" y="1308100"/>
                    </a:lnTo>
                    <a:lnTo>
                      <a:pt x="3631999" y="1270000"/>
                    </a:lnTo>
                    <a:lnTo>
                      <a:pt x="3616822" y="1219200"/>
                    </a:lnTo>
                    <a:lnTo>
                      <a:pt x="3600627" y="1181100"/>
                    </a:lnTo>
                    <a:lnTo>
                      <a:pt x="3583429" y="1143000"/>
                    </a:lnTo>
                    <a:lnTo>
                      <a:pt x="3565242" y="1092200"/>
                    </a:lnTo>
                    <a:lnTo>
                      <a:pt x="3546081" y="1054100"/>
                    </a:lnTo>
                    <a:lnTo>
                      <a:pt x="3525960" y="1016000"/>
                    </a:lnTo>
                    <a:lnTo>
                      <a:pt x="3504895" y="977900"/>
                    </a:lnTo>
                    <a:lnTo>
                      <a:pt x="3482899" y="939800"/>
                    </a:lnTo>
                    <a:lnTo>
                      <a:pt x="3459988" y="901700"/>
                    </a:lnTo>
                    <a:lnTo>
                      <a:pt x="3436176" y="863600"/>
                    </a:lnTo>
                    <a:lnTo>
                      <a:pt x="3411478" y="825500"/>
                    </a:lnTo>
                    <a:lnTo>
                      <a:pt x="3385908" y="787400"/>
                    </a:lnTo>
                    <a:lnTo>
                      <a:pt x="3359481" y="749300"/>
                    </a:lnTo>
                    <a:lnTo>
                      <a:pt x="3332212" y="711200"/>
                    </a:lnTo>
                    <a:lnTo>
                      <a:pt x="3304115" y="685800"/>
                    </a:lnTo>
                    <a:lnTo>
                      <a:pt x="3275206" y="647700"/>
                    </a:lnTo>
                    <a:lnTo>
                      <a:pt x="3245498" y="609600"/>
                    </a:lnTo>
                    <a:lnTo>
                      <a:pt x="3215006" y="584200"/>
                    </a:lnTo>
                    <a:lnTo>
                      <a:pt x="3183745" y="546100"/>
                    </a:lnTo>
                    <a:lnTo>
                      <a:pt x="3151730" y="520700"/>
                    </a:lnTo>
                    <a:lnTo>
                      <a:pt x="3118975" y="482600"/>
                    </a:lnTo>
                    <a:lnTo>
                      <a:pt x="3085495" y="457200"/>
                    </a:lnTo>
                    <a:lnTo>
                      <a:pt x="3051304" y="431800"/>
                    </a:lnTo>
                    <a:lnTo>
                      <a:pt x="3016418" y="393700"/>
                    </a:lnTo>
                    <a:lnTo>
                      <a:pt x="2980851" y="368300"/>
                    </a:lnTo>
                    <a:lnTo>
                      <a:pt x="2944617" y="342900"/>
                    </a:lnTo>
                    <a:lnTo>
                      <a:pt x="2907731" y="317500"/>
                    </a:lnTo>
                    <a:lnTo>
                      <a:pt x="2870208" y="292100"/>
                    </a:lnTo>
                    <a:lnTo>
                      <a:pt x="2832062" y="266700"/>
                    </a:lnTo>
                    <a:lnTo>
                      <a:pt x="2793309" y="254000"/>
                    </a:lnTo>
                    <a:lnTo>
                      <a:pt x="2714036" y="203200"/>
                    </a:lnTo>
                    <a:lnTo>
                      <a:pt x="2673547" y="190500"/>
                    </a:lnTo>
                    <a:lnTo>
                      <a:pt x="2632508" y="165100"/>
                    </a:lnTo>
                    <a:lnTo>
                      <a:pt x="2590935" y="152400"/>
                    </a:lnTo>
                    <a:lnTo>
                      <a:pt x="2548841" y="127000"/>
                    </a:lnTo>
                    <a:lnTo>
                      <a:pt x="2240856" y="38100"/>
                    </a:lnTo>
                    <a:lnTo>
                      <a:pt x="2195129" y="25400"/>
                    </a:lnTo>
                    <a:close/>
                  </a:path>
                  <a:path w="3729990" h="3721100">
                    <a:moveTo>
                      <a:pt x="2102527" y="12700"/>
                    </a:moveTo>
                    <a:lnTo>
                      <a:pt x="1627462" y="12700"/>
                    </a:lnTo>
                    <a:lnTo>
                      <a:pt x="1580974" y="25400"/>
                    </a:lnTo>
                    <a:lnTo>
                      <a:pt x="2149015" y="25400"/>
                    </a:lnTo>
                    <a:lnTo>
                      <a:pt x="2102527" y="12700"/>
                    </a:lnTo>
                    <a:close/>
                  </a:path>
                  <a:path w="3729990" h="3721100">
                    <a:moveTo>
                      <a:pt x="1960967" y="0"/>
                    </a:moveTo>
                    <a:lnTo>
                      <a:pt x="1769022" y="0"/>
                    </a:lnTo>
                    <a:lnTo>
                      <a:pt x="1721501" y="12700"/>
                    </a:lnTo>
                    <a:lnTo>
                      <a:pt x="2008488" y="12700"/>
                    </a:lnTo>
                    <a:lnTo>
                      <a:pt x="1960967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29" name="object 29">
                <a:extLst>
                  <a:ext uri="{FF2B5EF4-FFF2-40B4-BE49-F238E27FC236}">
                    <a16:creationId xmlns:a16="http://schemas.microsoft.com/office/drawing/2014/main" id="{56121173-FB65-4C18-A2A9-77CE9E025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88439"/>
                <a:ext cx="3729990" cy="3725545"/>
              </a:xfrm>
              <a:custGeom>
                <a:avLst/>
                <a:gdLst>
                  <a:gd name="T0" fmla="*/ 9628 w 3729990"/>
                  <a:gd name="T1" fmla="*/ 1672256 h 3725545"/>
                  <a:gd name="T2" fmla="*/ 47756 w 3729990"/>
                  <a:gd name="T3" fmla="*/ 1442038 h 3725545"/>
                  <a:gd name="T4" fmla="*/ 113167 w 3729990"/>
                  <a:gd name="T5" fmla="*/ 1222245 h 3725545"/>
                  <a:gd name="T6" fmla="*/ 204029 w 3729990"/>
                  <a:gd name="T7" fmla="*/ 1014705 h 3725545"/>
                  <a:gd name="T8" fmla="*/ 318511 w 3729990"/>
                  <a:gd name="T9" fmla="*/ 821248 h 3725545"/>
                  <a:gd name="T10" fmla="*/ 454783 w 3729990"/>
                  <a:gd name="T11" fmla="*/ 643702 h 3725545"/>
                  <a:gd name="T12" fmla="*/ 611014 w 3729990"/>
                  <a:gd name="T13" fmla="*/ 483896 h 3725545"/>
                  <a:gd name="T14" fmla="*/ 785372 w 3729990"/>
                  <a:gd name="T15" fmla="*/ 343658 h 3725545"/>
                  <a:gd name="T16" fmla="*/ 976027 w 3729990"/>
                  <a:gd name="T17" fmla="*/ 224817 h 3725545"/>
                  <a:gd name="T18" fmla="*/ 1181148 w 3729990"/>
                  <a:gd name="T19" fmla="*/ 129203 h 3725545"/>
                  <a:gd name="T20" fmla="*/ 1398903 w 3729990"/>
                  <a:gd name="T21" fmla="*/ 58642 h 3725545"/>
                  <a:gd name="T22" fmla="*/ 1627462 w 3729990"/>
                  <a:gd name="T23" fmla="*/ 14965 h 3725545"/>
                  <a:gd name="T24" fmla="*/ 1864995 w 3729990"/>
                  <a:gd name="T25" fmla="*/ 0 h 3725545"/>
                  <a:gd name="T26" fmla="*/ 2102527 w 3729990"/>
                  <a:gd name="T27" fmla="*/ 14965 h 3725545"/>
                  <a:gd name="T28" fmla="*/ 2331086 w 3729990"/>
                  <a:gd name="T29" fmla="*/ 58642 h 3725545"/>
                  <a:gd name="T30" fmla="*/ 2548841 w 3729990"/>
                  <a:gd name="T31" fmla="*/ 129203 h 3725545"/>
                  <a:gd name="T32" fmla="*/ 2753962 w 3729990"/>
                  <a:gd name="T33" fmla="*/ 224817 h 3725545"/>
                  <a:gd name="T34" fmla="*/ 2944617 w 3729990"/>
                  <a:gd name="T35" fmla="*/ 343658 h 3725545"/>
                  <a:gd name="T36" fmla="*/ 3118975 w 3729990"/>
                  <a:gd name="T37" fmla="*/ 483896 h 3725545"/>
                  <a:gd name="T38" fmla="*/ 3275206 w 3729990"/>
                  <a:gd name="T39" fmla="*/ 643702 h 3725545"/>
                  <a:gd name="T40" fmla="*/ 3411478 w 3729990"/>
                  <a:gd name="T41" fmla="*/ 821248 h 3725545"/>
                  <a:gd name="T42" fmla="*/ 3525960 w 3729990"/>
                  <a:gd name="T43" fmla="*/ 1014705 h 3725545"/>
                  <a:gd name="T44" fmla="*/ 3616822 w 3729990"/>
                  <a:gd name="T45" fmla="*/ 1222245 h 3725545"/>
                  <a:gd name="T46" fmla="*/ 3682233 w 3729990"/>
                  <a:gd name="T47" fmla="*/ 1442038 h 3725545"/>
                  <a:gd name="T48" fmla="*/ 3720361 w 3729990"/>
                  <a:gd name="T49" fmla="*/ 1672256 h 3725545"/>
                  <a:gd name="T50" fmla="*/ 3729380 w 3729990"/>
                  <a:gd name="T51" fmla="*/ 1910786 h 3725545"/>
                  <a:gd name="T52" fmla="*/ 3708501 w 3729990"/>
                  <a:gd name="T53" fmla="*/ 2146382 h 3725545"/>
                  <a:gd name="T54" fmla="*/ 3659240 w 3729990"/>
                  <a:gd name="T55" fmla="*/ 2372650 h 3725545"/>
                  <a:gd name="T56" fmla="*/ 3583429 w 3729990"/>
                  <a:gd name="T57" fmla="*/ 2587761 h 3725545"/>
                  <a:gd name="T58" fmla="*/ 3482899 w 3729990"/>
                  <a:gd name="T59" fmla="*/ 2789887 h 3725545"/>
                  <a:gd name="T60" fmla="*/ 3359481 w 3729990"/>
                  <a:gd name="T61" fmla="*/ 2977199 h 3725545"/>
                  <a:gd name="T62" fmla="*/ 3215006 w 3729990"/>
                  <a:gd name="T63" fmla="*/ 3147869 h 3725545"/>
                  <a:gd name="T64" fmla="*/ 3051304 w 3729990"/>
                  <a:gd name="T65" fmla="*/ 3300067 h 3725545"/>
                  <a:gd name="T66" fmla="*/ 2870208 w 3729990"/>
                  <a:gd name="T67" fmla="*/ 3431965 h 3725545"/>
                  <a:gd name="T68" fmla="*/ 2673547 w 3729990"/>
                  <a:gd name="T69" fmla="*/ 3541735 h 3725545"/>
                  <a:gd name="T70" fmla="*/ 2463153 w 3729990"/>
                  <a:gd name="T71" fmla="*/ 3627548 h 3725545"/>
                  <a:gd name="T72" fmla="*/ 2240856 w 3729990"/>
                  <a:gd name="T73" fmla="*/ 3687574 h 3725545"/>
                  <a:gd name="T74" fmla="*/ 2008488 w 3729990"/>
                  <a:gd name="T75" fmla="*/ 3719986 h 3725545"/>
                  <a:gd name="T76" fmla="*/ 1769022 w 3729990"/>
                  <a:gd name="T77" fmla="*/ 3722994 h 3725545"/>
                  <a:gd name="T78" fmla="*/ 1534860 w 3729990"/>
                  <a:gd name="T79" fmla="*/ 3696324 h 3725545"/>
                  <a:gd name="T80" fmla="*/ 1310402 w 3729990"/>
                  <a:gd name="T81" fmla="*/ 3641674 h 3725545"/>
                  <a:gd name="T82" fmla="*/ 1097481 w 3729990"/>
                  <a:gd name="T83" fmla="*/ 3560873 h 3725545"/>
                  <a:gd name="T84" fmla="*/ 897927 w 3729990"/>
                  <a:gd name="T85" fmla="*/ 3455748 h 3725545"/>
                  <a:gd name="T86" fmla="*/ 713571 w 3729990"/>
                  <a:gd name="T87" fmla="*/ 3328129 h 3725545"/>
                  <a:gd name="T88" fmla="*/ 546244 w 3729990"/>
                  <a:gd name="T89" fmla="*/ 3179845 h 3725545"/>
                  <a:gd name="T90" fmla="*/ 397777 w 3729990"/>
                  <a:gd name="T91" fmla="*/ 3012723 h 3725545"/>
                  <a:gd name="T92" fmla="*/ 270001 w 3729990"/>
                  <a:gd name="T93" fmla="*/ 2828593 h 3725545"/>
                  <a:gd name="T94" fmla="*/ 164747 w 3729990"/>
                  <a:gd name="T95" fmla="*/ 2629284 h 3725545"/>
                  <a:gd name="T96" fmla="*/ 83846 w 3729990"/>
                  <a:gd name="T97" fmla="*/ 2416623 h 3725545"/>
                  <a:gd name="T98" fmla="*/ 29129 w 3729990"/>
                  <a:gd name="T99" fmla="*/ 2192440 h 3725545"/>
                  <a:gd name="T100" fmla="*/ 2426 w 3729990"/>
                  <a:gd name="T101" fmla="*/ 1958564 h 37255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729990" h="3725545">
                    <a:moveTo>
                      <a:pt x="0" y="1862708"/>
                    </a:moveTo>
                    <a:lnTo>
                      <a:pt x="609" y="1814631"/>
                    </a:lnTo>
                    <a:lnTo>
                      <a:pt x="2426" y="1766853"/>
                    </a:lnTo>
                    <a:lnTo>
                      <a:pt x="5438" y="1719390"/>
                    </a:lnTo>
                    <a:lnTo>
                      <a:pt x="9628" y="1672256"/>
                    </a:lnTo>
                    <a:lnTo>
                      <a:pt x="14983" y="1625467"/>
                    </a:lnTo>
                    <a:lnTo>
                      <a:pt x="21488" y="1579035"/>
                    </a:lnTo>
                    <a:lnTo>
                      <a:pt x="29129" y="1532977"/>
                    </a:lnTo>
                    <a:lnTo>
                      <a:pt x="37890" y="1487306"/>
                    </a:lnTo>
                    <a:lnTo>
                      <a:pt x="47756" y="1442038"/>
                    </a:lnTo>
                    <a:lnTo>
                      <a:pt x="58714" y="1397187"/>
                    </a:lnTo>
                    <a:lnTo>
                      <a:pt x="70749" y="1352767"/>
                    </a:lnTo>
                    <a:lnTo>
                      <a:pt x="83846" y="1308794"/>
                    </a:lnTo>
                    <a:lnTo>
                      <a:pt x="97990" y="1265282"/>
                    </a:lnTo>
                    <a:lnTo>
                      <a:pt x="113167" y="1222245"/>
                    </a:lnTo>
                    <a:lnTo>
                      <a:pt x="129362" y="1179698"/>
                    </a:lnTo>
                    <a:lnTo>
                      <a:pt x="146560" y="1137656"/>
                    </a:lnTo>
                    <a:lnTo>
                      <a:pt x="164747" y="1096133"/>
                    </a:lnTo>
                    <a:lnTo>
                      <a:pt x="183908" y="1055145"/>
                    </a:lnTo>
                    <a:lnTo>
                      <a:pt x="204029" y="1014705"/>
                    </a:lnTo>
                    <a:lnTo>
                      <a:pt x="225094" y="974829"/>
                    </a:lnTo>
                    <a:lnTo>
                      <a:pt x="247090" y="935530"/>
                    </a:lnTo>
                    <a:lnTo>
                      <a:pt x="270001" y="896824"/>
                    </a:lnTo>
                    <a:lnTo>
                      <a:pt x="293813" y="858725"/>
                    </a:lnTo>
                    <a:lnTo>
                      <a:pt x="318511" y="821248"/>
                    </a:lnTo>
                    <a:lnTo>
                      <a:pt x="344081" y="784407"/>
                    </a:lnTo>
                    <a:lnTo>
                      <a:pt x="370508" y="748218"/>
                    </a:lnTo>
                    <a:lnTo>
                      <a:pt x="397777" y="712694"/>
                    </a:lnTo>
                    <a:lnTo>
                      <a:pt x="425874" y="677851"/>
                    </a:lnTo>
                    <a:lnTo>
                      <a:pt x="454783" y="643702"/>
                    </a:lnTo>
                    <a:lnTo>
                      <a:pt x="484491" y="610263"/>
                    </a:lnTo>
                    <a:lnTo>
                      <a:pt x="514983" y="577548"/>
                    </a:lnTo>
                    <a:lnTo>
                      <a:pt x="546244" y="545572"/>
                    </a:lnTo>
                    <a:lnTo>
                      <a:pt x="578259" y="514350"/>
                    </a:lnTo>
                    <a:lnTo>
                      <a:pt x="611014" y="483896"/>
                    </a:lnTo>
                    <a:lnTo>
                      <a:pt x="644494" y="454224"/>
                    </a:lnTo>
                    <a:lnTo>
                      <a:pt x="678685" y="425350"/>
                    </a:lnTo>
                    <a:lnTo>
                      <a:pt x="713571" y="397288"/>
                    </a:lnTo>
                    <a:lnTo>
                      <a:pt x="749138" y="370052"/>
                    </a:lnTo>
                    <a:lnTo>
                      <a:pt x="785372" y="343658"/>
                    </a:lnTo>
                    <a:lnTo>
                      <a:pt x="822258" y="318120"/>
                    </a:lnTo>
                    <a:lnTo>
                      <a:pt x="859781" y="293452"/>
                    </a:lnTo>
                    <a:lnTo>
                      <a:pt x="897927" y="269669"/>
                    </a:lnTo>
                    <a:lnTo>
                      <a:pt x="936680" y="246786"/>
                    </a:lnTo>
                    <a:lnTo>
                      <a:pt x="976027" y="224817"/>
                    </a:lnTo>
                    <a:lnTo>
                      <a:pt x="1015953" y="203778"/>
                    </a:lnTo>
                    <a:lnTo>
                      <a:pt x="1056442" y="183682"/>
                    </a:lnTo>
                    <a:lnTo>
                      <a:pt x="1097481" y="164544"/>
                    </a:lnTo>
                    <a:lnTo>
                      <a:pt x="1139054" y="146380"/>
                    </a:lnTo>
                    <a:lnTo>
                      <a:pt x="1181148" y="129203"/>
                    </a:lnTo>
                    <a:lnTo>
                      <a:pt x="1223747" y="113028"/>
                    </a:lnTo>
                    <a:lnTo>
                      <a:pt x="1266836" y="97869"/>
                    </a:lnTo>
                    <a:lnTo>
                      <a:pt x="1310402" y="83743"/>
                    </a:lnTo>
                    <a:lnTo>
                      <a:pt x="1354429" y="70662"/>
                    </a:lnTo>
                    <a:lnTo>
                      <a:pt x="1398903" y="58642"/>
                    </a:lnTo>
                    <a:lnTo>
                      <a:pt x="1443809" y="47698"/>
                    </a:lnTo>
                    <a:lnTo>
                      <a:pt x="1489133" y="37843"/>
                    </a:lnTo>
                    <a:lnTo>
                      <a:pt x="1534860" y="29093"/>
                    </a:lnTo>
                    <a:lnTo>
                      <a:pt x="1580974" y="21462"/>
                    </a:lnTo>
                    <a:lnTo>
                      <a:pt x="1627462" y="14965"/>
                    </a:lnTo>
                    <a:lnTo>
                      <a:pt x="1674310" y="9616"/>
                    </a:lnTo>
                    <a:lnTo>
                      <a:pt x="1721501" y="5431"/>
                    </a:lnTo>
                    <a:lnTo>
                      <a:pt x="1769022" y="2423"/>
                    </a:lnTo>
                    <a:lnTo>
                      <a:pt x="1816858" y="608"/>
                    </a:lnTo>
                    <a:lnTo>
                      <a:pt x="1864995" y="0"/>
                    </a:lnTo>
                    <a:lnTo>
                      <a:pt x="1913131" y="608"/>
                    </a:lnTo>
                    <a:lnTo>
                      <a:pt x="1960967" y="2423"/>
                    </a:lnTo>
                    <a:lnTo>
                      <a:pt x="2008488" y="5431"/>
                    </a:lnTo>
                    <a:lnTo>
                      <a:pt x="2055679" y="9616"/>
                    </a:lnTo>
                    <a:lnTo>
                      <a:pt x="2102527" y="14965"/>
                    </a:lnTo>
                    <a:lnTo>
                      <a:pt x="2149015" y="21462"/>
                    </a:lnTo>
                    <a:lnTo>
                      <a:pt x="2195129" y="29093"/>
                    </a:lnTo>
                    <a:lnTo>
                      <a:pt x="2240856" y="37843"/>
                    </a:lnTo>
                    <a:lnTo>
                      <a:pt x="2286180" y="47698"/>
                    </a:lnTo>
                    <a:lnTo>
                      <a:pt x="2331086" y="58642"/>
                    </a:lnTo>
                    <a:lnTo>
                      <a:pt x="2375560" y="70662"/>
                    </a:lnTo>
                    <a:lnTo>
                      <a:pt x="2419587" y="83743"/>
                    </a:lnTo>
                    <a:lnTo>
                      <a:pt x="2463153" y="97869"/>
                    </a:lnTo>
                    <a:lnTo>
                      <a:pt x="2506242" y="113028"/>
                    </a:lnTo>
                    <a:lnTo>
                      <a:pt x="2548841" y="129203"/>
                    </a:lnTo>
                    <a:lnTo>
                      <a:pt x="2590935" y="146380"/>
                    </a:lnTo>
                    <a:lnTo>
                      <a:pt x="2632508" y="164544"/>
                    </a:lnTo>
                    <a:lnTo>
                      <a:pt x="2673547" y="183682"/>
                    </a:lnTo>
                    <a:lnTo>
                      <a:pt x="2714036" y="203778"/>
                    </a:lnTo>
                    <a:lnTo>
                      <a:pt x="2753962" y="224817"/>
                    </a:lnTo>
                    <a:lnTo>
                      <a:pt x="2793309" y="246786"/>
                    </a:lnTo>
                    <a:lnTo>
                      <a:pt x="2832062" y="269669"/>
                    </a:lnTo>
                    <a:lnTo>
                      <a:pt x="2870208" y="293452"/>
                    </a:lnTo>
                    <a:lnTo>
                      <a:pt x="2907731" y="318120"/>
                    </a:lnTo>
                    <a:lnTo>
                      <a:pt x="2944617" y="343658"/>
                    </a:lnTo>
                    <a:lnTo>
                      <a:pt x="2980851" y="370052"/>
                    </a:lnTo>
                    <a:lnTo>
                      <a:pt x="3016418" y="397288"/>
                    </a:lnTo>
                    <a:lnTo>
                      <a:pt x="3051304" y="425350"/>
                    </a:lnTo>
                    <a:lnTo>
                      <a:pt x="3085495" y="454224"/>
                    </a:lnTo>
                    <a:lnTo>
                      <a:pt x="3118975" y="483896"/>
                    </a:lnTo>
                    <a:lnTo>
                      <a:pt x="3151730" y="514350"/>
                    </a:lnTo>
                    <a:lnTo>
                      <a:pt x="3183745" y="545572"/>
                    </a:lnTo>
                    <a:lnTo>
                      <a:pt x="3215006" y="577548"/>
                    </a:lnTo>
                    <a:lnTo>
                      <a:pt x="3245498" y="610263"/>
                    </a:lnTo>
                    <a:lnTo>
                      <a:pt x="3275206" y="643702"/>
                    </a:lnTo>
                    <a:lnTo>
                      <a:pt x="3304115" y="677851"/>
                    </a:lnTo>
                    <a:lnTo>
                      <a:pt x="3332212" y="712694"/>
                    </a:lnTo>
                    <a:lnTo>
                      <a:pt x="3359481" y="748218"/>
                    </a:lnTo>
                    <a:lnTo>
                      <a:pt x="3385908" y="784407"/>
                    </a:lnTo>
                    <a:lnTo>
                      <a:pt x="3411478" y="821248"/>
                    </a:lnTo>
                    <a:lnTo>
                      <a:pt x="3436176" y="858725"/>
                    </a:lnTo>
                    <a:lnTo>
                      <a:pt x="3459988" y="896824"/>
                    </a:lnTo>
                    <a:lnTo>
                      <a:pt x="3482899" y="935530"/>
                    </a:lnTo>
                    <a:lnTo>
                      <a:pt x="3504895" y="974829"/>
                    </a:lnTo>
                    <a:lnTo>
                      <a:pt x="3525960" y="1014705"/>
                    </a:lnTo>
                    <a:lnTo>
                      <a:pt x="3546081" y="1055145"/>
                    </a:lnTo>
                    <a:lnTo>
                      <a:pt x="3565242" y="1096133"/>
                    </a:lnTo>
                    <a:lnTo>
                      <a:pt x="3583429" y="1137656"/>
                    </a:lnTo>
                    <a:lnTo>
                      <a:pt x="3600627" y="1179698"/>
                    </a:lnTo>
                    <a:lnTo>
                      <a:pt x="3616822" y="1222245"/>
                    </a:lnTo>
                    <a:lnTo>
                      <a:pt x="3631999" y="1265282"/>
                    </a:lnTo>
                    <a:lnTo>
                      <a:pt x="3646143" y="1308794"/>
                    </a:lnTo>
                    <a:lnTo>
                      <a:pt x="3659240" y="1352767"/>
                    </a:lnTo>
                    <a:lnTo>
                      <a:pt x="3671275" y="1397187"/>
                    </a:lnTo>
                    <a:lnTo>
                      <a:pt x="3682233" y="1442038"/>
                    </a:lnTo>
                    <a:lnTo>
                      <a:pt x="3692099" y="1487306"/>
                    </a:lnTo>
                    <a:lnTo>
                      <a:pt x="3700860" y="1532977"/>
                    </a:lnTo>
                    <a:lnTo>
                      <a:pt x="3708501" y="1579035"/>
                    </a:lnTo>
                    <a:lnTo>
                      <a:pt x="3715006" y="1625467"/>
                    </a:lnTo>
                    <a:lnTo>
                      <a:pt x="3720361" y="1672256"/>
                    </a:lnTo>
                    <a:lnTo>
                      <a:pt x="3724551" y="1719390"/>
                    </a:lnTo>
                    <a:lnTo>
                      <a:pt x="3727563" y="1766853"/>
                    </a:lnTo>
                    <a:lnTo>
                      <a:pt x="3729380" y="1814631"/>
                    </a:lnTo>
                    <a:lnTo>
                      <a:pt x="3729990" y="1862708"/>
                    </a:lnTo>
                    <a:lnTo>
                      <a:pt x="3729380" y="1910786"/>
                    </a:lnTo>
                    <a:lnTo>
                      <a:pt x="3727563" y="1958564"/>
                    </a:lnTo>
                    <a:lnTo>
                      <a:pt x="3724551" y="2006027"/>
                    </a:lnTo>
                    <a:lnTo>
                      <a:pt x="3720361" y="2053161"/>
                    </a:lnTo>
                    <a:lnTo>
                      <a:pt x="3715006" y="2099950"/>
                    </a:lnTo>
                    <a:lnTo>
                      <a:pt x="3708501" y="2146382"/>
                    </a:lnTo>
                    <a:lnTo>
                      <a:pt x="3700860" y="2192440"/>
                    </a:lnTo>
                    <a:lnTo>
                      <a:pt x="3692099" y="2238111"/>
                    </a:lnTo>
                    <a:lnTo>
                      <a:pt x="3682233" y="2283379"/>
                    </a:lnTo>
                    <a:lnTo>
                      <a:pt x="3671275" y="2328230"/>
                    </a:lnTo>
                    <a:lnTo>
                      <a:pt x="3659240" y="2372650"/>
                    </a:lnTo>
                    <a:lnTo>
                      <a:pt x="3646143" y="2416623"/>
                    </a:lnTo>
                    <a:lnTo>
                      <a:pt x="3631999" y="2460135"/>
                    </a:lnTo>
                    <a:lnTo>
                      <a:pt x="3616822" y="2503172"/>
                    </a:lnTo>
                    <a:lnTo>
                      <a:pt x="3600627" y="2545719"/>
                    </a:lnTo>
                    <a:lnTo>
                      <a:pt x="3583429" y="2587761"/>
                    </a:lnTo>
                    <a:lnTo>
                      <a:pt x="3565242" y="2629284"/>
                    </a:lnTo>
                    <a:lnTo>
                      <a:pt x="3546081" y="2670272"/>
                    </a:lnTo>
                    <a:lnTo>
                      <a:pt x="3525960" y="2710712"/>
                    </a:lnTo>
                    <a:lnTo>
                      <a:pt x="3504895" y="2750588"/>
                    </a:lnTo>
                    <a:lnTo>
                      <a:pt x="3482899" y="2789887"/>
                    </a:lnTo>
                    <a:lnTo>
                      <a:pt x="3459988" y="2828593"/>
                    </a:lnTo>
                    <a:lnTo>
                      <a:pt x="3436176" y="2866692"/>
                    </a:lnTo>
                    <a:lnTo>
                      <a:pt x="3411478" y="2904169"/>
                    </a:lnTo>
                    <a:lnTo>
                      <a:pt x="3385908" y="2941010"/>
                    </a:lnTo>
                    <a:lnTo>
                      <a:pt x="3359481" y="2977199"/>
                    </a:lnTo>
                    <a:lnTo>
                      <a:pt x="3332212" y="3012723"/>
                    </a:lnTo>
                    <a:lnTo>
                      <a:pt x="3304115" y="3047566"/>
                    </a:lnTo>
                    <a:lnTo>
                      <a:pt x="3275206" y="3081715"/>
                    </a:lnTo>
                    <a:lnTo>
                      <a:pt x="3245498" y="3115154"/>
                    </a:lnTo>
                    <a:lnTo>
                      <a:pt x="3215006" y="3147869"/>
                    </a:lnTo>
                    <a:lnTo>
                      <a:pt x="3183745" y="3179845"/>
                    </a:lnTo>
                    <a:lnTo>
                      <a:pt x="3151730" y="3211067"/>
                    </a:lnTo>
                    <a:lnTo>
                      <a:pt x="3118975" y="3241521"/>
                    </a:lnTo>
                    <a:lnTo>
                      <a:pt x="3085495" y="3271193"/>
                    </a:lnTo>
                    <a:lnTo>
                      <a:pt x="3051304" y="3300067"/>
                    </a:lnTo>
                    <a:lnTo>
                      <a:pt x="3016418" y="3328129"/>
                    </a:lnTo>
                    <a:lnTo>
                      <a:pt x="2980851" y="3355365"/>
                    </a:lnTo>
                    <a:lnTo>
                      <a:pt x="2944617" y="3381759"/>
                    </a:lnTo>
                    <a:lnTo>
                      <a:pt x="2907731" y="3407297"/>
                    </a:lnTo>
                    <a:lnTo>
                      <a:pt x="2870208" y="3431965"/>
                    </a:lnTo>
                    <a:lnTo>
                      <a:pt x="2832062" y="3455748"/>
                    </a:lnTo>
                    <a:lnTo>
                      <a:pt x="2793309" y="3478631"/>
                    </a:lnTo>
                    <a:lnTo>
                      <a:pt x="2753962" y="3500600"/>
                    </a:lnTo>
                    <a:lnTo>
                      <a:pt x="2714036" y="3521639"/>
                    </a:lnTo>
                    <a:lnTo>
                      <a:pt x="2673547" y="3541735"/>
                    </a:lnTo>
                    <a:lnTo>
                      <a:pt x="2632508" y="3560873"/>
                    </a:lnTo>
                    <a:lnTo>
                      <a:pt x="2590935" y="3579037"/>
                    </a:lnTo>
                    <a:lnTo>
                      <a:pt x="2548841" y="3596214"/>
                    </a:lnTo>
                    <a:lnTo>
                      <a:pt x="2506242" y="3612389"/>
                    </a:lnTo>
                    <a:lnTo>
                      <a:pt x="2463153" y="3627548"/>
                    </a:lnTo>
                    <a:lnTo>
                      <a:pt x="2419587" y="3641674"/>
                    </a:lnTo>
                    <a:lnTo>
                      <a:pt x="2375560" y="3654755"/>
                    </a:lnTo>
                    <a:lnTo>
                      <a:pt x="2331086" y="3666775"/>
                    </a:lnTo>
                    <a:lnTo>
                      <a:pt x="2286180" y="3677719"/>
                    </a:lnTo>
                    <a:lnTo>
                      <a:pt x="2240856" y="3687574"/>
                    </a:lnTo>
                    <a:lnTo>
                      <a:pt x="2195129" y="3696324"/>
                    </a:lnTo>
                    <a:lnTo>
                      <a:pt x="2149015" y="3703955"/>
                    </a:lnTo>
                    <a:lnTo>
                      <a:pt x="2102527" y="3710452"/>
                    </a:lnTo>
                    <a:lnTo>
                      <a:pt x="2055679" y="3715801"/>
                    </a:lnTo>
                    <a:lnTo>
                      <a:pt x="2008488" y="3719986"/>
                    </a:lnTo>
                    <a:lnTo>
                      <a:pt x="1960967" y="3722994"/>
                    </a:lnTo>
                    <a:lnTo>
                      <a:pt x="1913131" y="3724809"/>
                    </a:lnTo>
                    <a:lnTo>
                      <a:pt x="1864995" y="3725417"/>
                    </a:lnTo>
                    <a:lnTo>
                      <a:pt x="1816858" y="3724809"/>
                    </a:lnTo>
                    <a:lnTo>
                      <a:pt x="1769022" y="3722994"/>
                    </a:lnTo>
                    <a:lnTo>
                      <a:pt x="1721501" y="3719986"/>
                    </a:lnTo>
                    <a:lnTo>
                      <a:pt x="1674310" y="3715801"/>
                    </a:lnTo>
                    <a:lnTo>
                      <a:pt x="1627462" y="3710452"/>
                    </a:lnTo>
                    <a:lnTo>
                      <a:pt x="1580974" y="3703955"/>
                    </a:lnTo>
                    <a:lnTo>
                      <a:pt x="1534860" y="3696324"/>
                    </a:lnTo>
                    <a:lnTo>
                      <a:pt x="1489133" y="3687574"/>
                    </a:lnTo>
                    <a:lnTo>
                      <a:pt x="1443809" y="3677719"/>
                    </a:lnTo>
                    <a:lnTo>
                      <a:pt x="1398903" y="3666775"/>
                    </a:lnTo>
                    <a:lnTo>
                      <a:pt x="1354429" y="3654755"/>
                    </a:lnTo>
                    <a:lnTo>
                      <a:pt x="1310402" y="3641674"/>
                    </a:lnTo>
                    <a:lnTo>
                      <a:pt x="1266836" y="3627548"/>
                    </a:lnTo>
                    <a:lnTo>
                      <a:pt x="1223747" y="3612389"/>
                    </a:lnTo>
                    <a:lnTo>
                      <a:pt x="1181148" y="3596214"/>
                    </a:lnTo>
                    <a:lnTo>
                      <a:pt x="1139054" y="3579037"/>
                    </a:lnTo>
                    <a:lnTo>
                      <a:pt x="1097481" y="3560873"/>
                    </a:lnTo>
                    <a:lnTo>
                      <a:pt x="1056442" y="3541735"/>
                    </a:lnTo>
                    <a:lnTo>
                      <a:pt x="1015953" y="3521639"/>
                    </a:lnTo>
                    <a:lnTo>
                      <a:pt x="976027" y="3500600"/>
                    </a:lnTo>
                    <a:lnTo>
                      <a:pt x="936680" y="3478631"/>
                    </a:lnTo>
                    <a:lnTo>
                      <a:pt x="897927" y="3455748"/>
                    </a:lnTo>
                    <a:lnTo>
                      <a:pt x="859781" y="3431965"/>
                    </a:lnTo>
                    <a:lnTo>
                      <a:pt x="822258" y="3407297"/>
                    </a:lnTo>
                    <a:lnTo>
                      <a:pt x="785372" y="3381759"/>
                    </a:lnTo>
                    <a:lnTo>
                      <a:pt x="749138" y="3355365"/>
                    </a:lnTo>
                    <a:lnTo>
                      <a:pt x="713571" y="3328129"/>
                    </a:lnTo>
                    <a:lnTo>
                      <a:pt x="678685" y="3300067"/>
                    </a:lnTo>
                    <a:lnTo>
                      <a:pt x="644494" y="3271193"/>
                    </a:lnTo>
                    <a:lnTo>
                      <a:pt x="611014" y="3241521"/>
                    </a:lnTo>
                    <a:lnTo>
                      <a:pt x="578259" y="3211067"/>
                    </a:lnTo>
                    <a:lnTo>
                      <a:pt x="546244" y="3179845"/>
                    </a:lnTo>
                    <a:lnTo>
                      <a:pt x="514983" y="3147869"/>
                    </a:lnTo>
                    <a:lnTo>
                      <a:pt x="484491" y="3115154"/>
                    </a:lnTo>
                    <a:lnTo>
                      <a:pt x="454783" y="3081715"/>
                    </a:lnTo>
                    <a:lnTo>
                      <a:pt x="425874" y="3047566"/>
                    </a:lnTo>
                    <a:lnTo>
                      <a:pt x="397777" y="3012723"/>
                    </a:lnTo>
                    <a:lnTo>
                      <a:pt x="370508" y="2977199"/>
                    </a:lnTo>
                    <a:lnTo>
                      <a:pt x="344081" y="2941010"/>
                    </a:lnTo>
                    <a:lnTo>
                      <a:pt x="318511" y="2904169"/>
                    </a:lnTo>
                    <a:lnTo>
                      <a:pt x="293813" y="2866692"/>
                    </a:lnTo>
                    <a:lnTo>
                      <a:pt x="270001" y="2828593"/>
                    </a:lnTo>
                    <a:lnTo>
                      <a:pt x="247090" y="2789887"/>
                    </a:lnTo>
                    <a:lnTo>
                      <a:pt x="225094" y="2750588"/>
                    </a:lnTo>
                    <a:lnTo>
                      <a:pt x="204029" y="2710712"/>
                    </a:lnTo>
                    <a:lnTo>
                      <a:pt x="183908" y="2670272"/>
                    </a:lnTo>
                    <a:lnTo>
                      <a:pt x="164747" y="2629284"/>
                    </a:lnTo>
                    <a:lnTo>
                      <a:pt x="146560" y="2587761"/>
                    </a:lnTo>
                    <a:lnTo>
                      <a:pt x="129362" y="2545719"/>
                    </a:lnTo>
                    <a:lnTo>
                      <a:pt x="113167" y="2503172"/>
                    </a:lnTo>
                    <a:lnTo>
                      <a:pt x="97990" y="2460135"/>
                    </a:lnTo>
                    <a:lnTo>
                      <a:pt x="83846" y="2416623"/>
                    </a:lnTo>
                    <a:lnTo>
                      <a:pt x="70749" y="2372650"/>
                    </a:lnTo>
                    <a:lnTo>
                      <a:pt x="58714" y="2328230"/>
                    </a:lnTo>
                    <a:lnTo>
                      <a:pt x="47756" y="2283379"/>
                    </a:lnTo>
                    <a:lnTo>
                      <a:pt x="37890" y="2238111"/>
                    </a:lnTo>
                    <a:lnTo>
                      <a:pt x="29129" y="2192440"/>
                    </a:lnTo>
                    <a:lnTo>
                      <a:pt x="21488" y="2146382"/>
                    </a:lnTo>
                    <a:lnTo>
                      <a:pt x="14983" y="2099950"/>
                    </a:lnTo>
                    <a:lnTo>
                      <a:pt x="9628" y="2053161"/>
                    </a:lnTo>
                    <a:lnTo>
                      <a:pt x="5438" y="2006027"/>
                    </a:lnTo>
                    <a:lnTo>
                      <a:pt x="2426" y="1958564"/>
                    </a:lnTo>
                    <a:lnTo>
                      <a:pt x="609" y="1910786"/>
                    </a:lnTo>
                    <a:lnTo>
                      <a:pt x="0" y="1862708"/>
                    </a:lnTo>
                    <a:close/>
                  </a:path>
                </a:pathLst>
              </a:custGeom>
              <a:noFill/>
              <a:ln w="12954">
                <a:solidFill>
                  <a:srgbClr val="C5DC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30" name="object 30">
                <a:extLst>
                  <a:ext uri="{FF2B5EF4-FFF2-40B4-BE49-F238E27FC236}">
                    <a16:creationId xmlns:a16="http://schemas.microsoft.com/office/drawing/2014/main" id="{5DF41135-9C1F-4DF1-A113-0EC319739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180" y="2808345"/>
                <a:ext cx="2809240" cy="2237740"/>
              </a:xfrm>
              <a:custGeom>
                <a:avLst/>
                <a:gdLst>
                  <a:gd name="T0" fmla="*/ 428447 w 2809240"/>
                  <a:gd name="T1" fmla="*/ 975817 h 2237740"/>
                  <a:gd name="T2" fmla="*/ 0 w 2809240"/>
                  <a:gd name="T3" fmla="*/ 1404226 h 2237740"/>
                  <a:gd name="T4" fmla="*/ 1094930 w 2809240"/>
                  <a:gd name="T5" fmla="*/ 2237232 h 2237740"/>
                  <a:gd name="T6" fmla="*/ 1651347 w 2809240"/>
                  <a:gd name="T7" fmla="*/ 1642237 h 2237740"/>
                  <a:gd name="T8" fmla="*/ 999718 w 2809240"/>
                  <a:gd name="T9" fmla="*/ 1642237 h 2237740"/>
                  <a:gd name="T10" fmla="*/ 428447 w 2809240"/>
                  <a:gd name="T11" fmla="*/ 975817 h 2237740"/>
                  <a:gd name="T12" fmla="*/ 2451696 w 2809240"/>
                  <a:gd name="T13" fmla="*/ 0 h 2237740"/>
                  <a:gd name="T14" fmla="*/ 999718 w 2809240"/>
                  <a:gd name="T15" fmla="*/ 1642237 h 2237740"/>
                  <a:gd name="T16" fmla="*/ 1651347 w 2809240"/>
                  <a:gd name="T17" fmla="*/ 1642237 h 2237740"/>
                  <a:gd name="T18" fmla="*/ 2808732 w 2809240"/>
                  <a:gd name="T19" fmla="*/ 404609 h 2237740"/>
                  <a:gd name="T20" fmla="*/ 2451696 w 2809240"/>
                  <a:gd name="T21" fmla="*/ 0 h 22377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9240" h="2237740">
                    <a:moveTo>
                      <a:pt x="428447" y="975817"/>
                    </a:moveTo>
                    <a:lnTo>
                      <a:pt x="0" y="1404226"/>
                    </a:lnTo>
                    <a:lnTo>
                      <a:pt x="1094930" y="2237232"/>
                    </a:lnTo>
                    <a:lnTo>
                      <a:pt x="1651347" y="1642237"/>
                    </a:lnTo>
                    <a:lnTo>
                      <a:pt x="999718" y="1642237"/>
                    </a:lnTo>
                    <a:lnTo>
                      <a:pt x="428447" y="975817"/>
                    </a:lnTo>
                    <a:close/>
                  </a:path>
                  <a:path w="2809240" h="2237740">
                    <a:moveTo>
                      <a:pt x="2451696" y="0"/>
                    </a:moveTo>
                    <a:lnTo>
                      <a:pt x="999718" y="1642237"/>
                    </a:lnTo>
                    <a:lnTo>
                      <a:pt x="1651347" y="1642237"/>
                    </a:lnTo>
                    <a:lnTo>
                      <a:pt x="2808732" y="404609"/>
                    </a:lnTo>
                    <a:lnTo>
                      <a:pt x="24516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627" name="object 31">
              <a:extLst>
                <a:ext uri="{FF2B5EF4-FFF2-40B4-BE49-F238E27FC236}">
                  <a16:creationId xmlns:a16="http://schemas.microsoft.com/office/drawing/2014/main" id="{77A00574-454E-43BA-89F9-F6450505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180" y="2808345"/>
              <a:ext cx="2809240" cy="2237740"/>
            </a:xfrm>
            <a:custGeom>
              <a:avLst/>
              <a:gdLst>
                <a:gd name="T0" fmla="*/ 0 w 2809240"/>
                <a:gd name="T1" fmla="*/ 1404226 h 2237740"/>
                <a:gd name="T2" fmla="*/ 428447 w 2809240"/>
                <a:gd name="T3" fmla="*/ 975817 h 2237740"/>
                <a:gd name="T4" fmla="*/ 999718 w 2809240"/>
                <a:gd name="T5" fmla="*/ 1642237 h 2237740"/>
                <a:gd name="T6" fmla="*/ 2451696 w 2809240"/>
                <a:gd name="T7" fmla="*/ 0 h 2237740"/>
                <a:gd name="T8" fmla="*/ 2808732 w 2809240"/>
                <a:gd name="T9" fmla="*/ 404609 h 2237740"/>
                <a:gd name="T10" fmla="*/ 1094930 w 2809240"/>
                <a:gd name="T11" fmla="*/ 2237232 h 2237740"/>
                <a:gd name="T12" fmla="*/ 0 w 2809240"/>
                <a:gd name="T13" fmla="*/ 1404226 h 2237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09240" h="2237740">
                  <a:moveTo>
                    <a:pt x="0" y="1404226"/>
                  </a:moveTo>
                  <a:lnTo>
                    <a:pt x="428447" y="975817"/>
                  </a:lnTo>
                  <a:lnTo>
                    <a:pt x="999718" y="1642237"/>
                  </a:lnTo>
                  <a:lnTo>
                    <a:pt x="2451696" y="0"/>
                  </a:lnTo>
                  <a:lnTo>
                    <a:pt x="2808732" y="404609"/>
                  </a:lnTo>
                  <a:lnTo>
                    <a:pt x="1094930" y="2237232"/>
                  </a:lnTo>
                  <a:lnTo>
                    <a:pt x="0" y="1404226"/>
                  </a:lnTo>
                  <a:close/>
                </a:path>
              </a:pathLst>
            </a:custGeom>
            <a:noFill/>
            <a:ln w="12954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24115 0.00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>
            <a:extLst>
              <a:ext uri="{FF2B5EF4-FFF2-40B4-BE49-F238E27FC236}">
                <a16:creationId xmlns:a16="http://schemas.microsoft.com/office/drawing/2014/main" id="{BC193FA0-FAC6-43F5-BA19-E0E0544FBEC3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object 3">
            <a:extLst>
              <a:ext uri="{FF2B5EF4-FFF2-40B4-BE49-F238E27FC236}">
                <a16:creationId xmlns:a16="http://schemas.microsoft.com/office/drawing/2014/main" id="{296A29FD-F4C5-47C6-867F-2832B000D1DF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8" name="object 4">
            <a:extLst>
              <a:ext uri="{FF2B5EF4-FFF2-40B4-BE49-F238E27FC236}">
                <a16:creationId xmlns:a16="http://schemas.microsoft.com/office/drawing/2014/main" id="{56584BFC-28E8-4B04-8E42-063AB7752564}"/>
              </a:ext>
            </a:extLst>
          </p:cNvPr>
          <p:cNvSpPr>
            <a:spLocks/>
          </p:cNvSpPr>
          <p:nvPr/>
        </p:nvSpPr>
        <p:spPr bwMode="auto">
          <a:xfrm>
            <a:off x="47561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object 5">
            <a:extLst>
              <a:ext uri="{FF2B5EF4-FFF2-40B4-BE49-F238E27FC236}">
                <a16:creationId xmlns:a16="http://schemas.microsoft.com/office/drawing/2014/main" id="{89D4CEB3-464C-4EBB-AD4E-63F702553632}"/>
              </a:ext>
            </a:extLst>
          </p:cNvPr>
          <p:cNvSpPr>
            <a:spLocks/>
          </p:cNvSpPr>
          <p:nvPr/>
        </p:nvSpPr>
        <p:spPr bwMode="auto">
          <a:xfrm>
            <a:off x="548163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0" name="object 6">
            <a:extLst>
              <a:ext uri="{FF2B5EF4-FFF2-40B4-BE49-F238E27FC236}">
                <a16:creationId xmlns:a16="http://schemas.microsoft.com/office/drawing/2014/main" id="{FBC20C80-005F-43CA-8D70-832412C7CDD5}"/>
              </a:ext>
            </a:extLst>
          </p:cNvPr>
          <p:cNvSpPr>
            <a:spLocks/>
          </p:cNvSpPr>
          <p:nvPr/>
        </p:nvSpPr>
        <p:spPr bwMode="auto">
          <a:xfrm>
            <a:off x="6208713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1" name="object 7">
            <a:extLst>
              <a:ext uri="{FF2B5EF4-FFF2-40B4-BE49-F238E27FC236}">
                <a16:creationId xmlns:a16="http://schemas.microsoft.com/office/drawing/2014/main" id="{C5EE144D-549E-454F-A894-574554C14EAC}"/>
              </a:ext>
            </a:extLst>
          </p:cNvPr>
          <p:cNvSpPr>
            <a:spLocks/>
          </p:cNvSpPr>
          <p:nvPr/>
        </p:nvSpPr>
        <p:spPr bwMode="auto">
          <a:xfrm>
            <a:off x="693578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object 8">
            <a:extLst>
              <a:ext uri="{FF2B5EF4-FFF2-40B4-BE49-F238E27FC236}">
                <a16:creationId xmlns:a16="http://schemas.microsoft.com/office/drawing/2014/main" id="{4958082A-185E-47D9-9B0D-DD2F75EF2D2C}"/>
              </a:ext>
            </a:extLst>
          </p:cNvPr>
          <p:cNvSpPr>
            <a:spLocks/>
          </p:cNvSpPr>
          <p:nvPr/>
        </p:nvSpPr>
        <p:spPr bwMode="auto">
          <a:xfrm>
            <a:off x="76612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object 9">
            <a:extLst>
              <a:ext uri="{FF2B5EF4-FFF2-40B4-BE49-F238E27FC236}">
                <a16:creationId xmlns:a16="http://schemas.microsoft.com/office/drawing/2014/main" id="{5CAD7D05-4B68-41FD-A2D9-48CC04624BFE}"/>
              </a:ext>
            </a:extLst>
          </p:cNvPr>
          <p:cNvSpPr>
            <a:spLocks/>
          </p:cNvSpPr>
          <p:nvPr/>
        </p:nvSpPr>
        <p:spPr bwMode="auto">
          <a:xfrm>
            <a:off x="4019550" y="2476500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object 10">
            <a:extLst>
              <a:ext uri="{FF2B5EF4-FFF2-40B4-BE49-F238E27FC236}">
                <a16:creationId xmlns:a16="http://schemas.microsoft.com/office/drawing/2014/main" id="{0E4D2C83-B8B7-429C-B71A-708C7AA9A826}"/>
              </a:ext>
            </a:extLst>
          </p:cNvPr>
          <p:cNvSpPr>
            <a:spLocks/>
          </p:cNvSpPr>
          <p:nvPr/>
        </p:nvSpPr>
        <p:spPr bwMode="auto">
          <a:xfrm>
            <a:off x="4019550" y="3197225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object 11">
            <a:extLst>
              <a:ext uri="{FF2B5EF4-FFF2-40B4-BE49-F238E27FC236}">
                <a16:creationId xmlns:a16="http://schemas.microsoft.com/office/drawing/2014/main" id="{95B94EB0-FC39-4B6F-8DA3-825207FED4B7}"/>
              </a:ext>
            </a:extLst>
          </p:cNvPr>
          <p:cNvSpPr>
            <a:spLocks/>
          </p:cNvSpPr>
          <p:nvPr/>
        </p:nvSpPr>
        <p:spPr bwMode="auto">
          <a:xfrm>
            <a:off x="4019550" y="3916363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object 12">
            <a:extLst>
              <a:ext uri="{FF2B5EF4-FFF2-40B4-BE49-F238E27FC236}">
                <a16:creationId xmlns:a16="http://schemas.microsoft.com/office/drawing/2014/main" id="{F55AD35F-E6F1-4D9A-B701-1C77B81815E3}"/>
              </a:ext>
            </a:extLst>
          </p:cNvPr>
          <p:cNvSpPr>
            <a:spLocks/>
          </p:cNvSpPr>
          <p:nvPr/>
        </p:nvSpPr>
        <p:spPr bwMode="auto">
          <a:xfrm>
            <a:off x="4019550" y="4635500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object 13">
            <a:extLst>
              <a:ext uri="{FF2B5EF4-FFF2-40B4-BE49-F238E27FC236}">
                <a16:creationId xmlns:a16="http://schemas.microsoft.com/office/drawing/2014/main" id="{E869EB8F-A92C-4CE6-B7A6-D2B8D1396854}"/>
              </a:ext>
            </a:extLst>
          </p:cNvPr>
          <p:cNvSpPr>
            <a:spLocks/>
          </p:cNvSpPr>
          <p:nvPr/>
        </p:nvSpPr>
        <p:spPr bwMode="auto">
          <a:xfrm>
            <a:off x="4019550" y="5356225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8" name="object 14">
            <a:extLst>
              <a:ext uri="{FF2B5EF4-FFF2-40B4-BE49-F238E27FC236}">
                <a16:creationId xmlns:a16="http://schemas.microsoft.com/office/drawing/2014/main" id="{21C4BD0F-4C63-48D1-B9DF-75FF5A71C5EC}"/>
              </a:ext>
            </a:extLst>
          </p:cNvPr>
          <p:cNvSpPr>
            <a:spLocks/>
          </p:cNvSpPr>
          <p:nvPr/>
        </p:nvSpPr>
        <p:spPr bwMode="auto">
          <a:xfrm>
            <a:off x="40290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9" name="object 15">
            <a:extLst>
              <a:ext uri="{FF2B5EF4-FFF2-40B4-BE49-F238E27FC236}">
                <a16:creationId xmlns:a16="http://schemas.microsoft.com/office/drawing/2014/main" id="{E59556E9-4508-4EE0-9F8C-61477EE1FAC4}"/>
              </a:ext>
            </a:extLst>
          </p:cNvPr>
          <p:cNvSpPr>
            <a:spLocks/>
          </p:cNvSpPr>
          <p:nvPr/>
        </p:nvSpPr>
        <p:spPr bwMode="auto">
          <a:xfrm>
            <a:off x="83883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0" name="object 16">
            <a:extLst>
              <a:ext uri="{FF2B5EF4-FFF2-40B4-BE49-F238E27FC236}">
                <a16:creationId xmlns:a16="http://schemas.microsoft.com/office/drawing/2014/main" id="{A7F6ADE8-97DB-4861-BF48-2100D2EA030F}"/>
              </a:ext>
            </a:extLst>
          </p:cNvPr>
          <p:cNvSpPr>
            <a:spLocks/>
          </p:cNvSpPr>
          <p:nvPr/>
        </p:nvSpPr>
        <p:spPr bwMode="auto">
          <a:xfrm>
            <a:off x="4019550" y="1757363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1" name="object 17">
            <a:extLst>
              <a:ext uri="{FF2B5EF4-FFF2-40B4-BE49-F238E27FC236}">
                <a16:creationId xmlns:a16="http://schemas.microsoft.com/office/drawing/2014/main" id="{414467F4-C815-4DD7-9726-64DA22BA16D0}"/>
              </a:ext>
            </a:extLst>
          </p:cNvPr>
          <p:cNvSpPr>
            <a:spLocks/>
          </p:cNvSpPr>
          <p:nvPr/>
        </p:nvSpPr>
        <p:spPr bwMode="auto">
          <a:xfrm>
            <a:off x="4019550" y="6075363"/>
            <a:ext cx="4378325" cy="0"/>
          </a:xfrm>
          <a:custGeom>
            <a:avLst/>
            <a:gdLst>
              <a:gd name="T0" fmla="*/ 0 w 4378959"/>
              <a:gd name="T1" fmla="*/ 4377311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2" name="object 18">
            <a:extLst>
              <a:ext uri="{FF2B5EF4-FFF2-40B4-BE49-F238E27FC236}">
                <a16:creationId xmlns:a16="http://schemas.microsoft.com/office/drawing/2014/main" id="{615826FE-69A5-40F2-B65E-6FF647B5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612775"/>
            <a:ext cx="1238250" cy="86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3" name="1">
            <a:extLst>
              <a:ext uri="{FF2B5EF4-FFF2-40B4-BE49-F238E27FC236}">
                <a16:creationId xmlns:a16="http://schemas.microsoft.com/office/drawing/2014/main" id="{5FA4F2CA-9CA6-466B-AC8B-8191ED8BEB1B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1865313"/>
            <a:ext cx="3390900" cy="1276350"/>
            <a:chOff x="449198" y="1865757"/>
            <a:chExt cx="3390265" cy="1276350"/>
          </a:xfrm>
        </p:grpSpPr>
        <p:sp>
          <p:nvSpPr>
            <p:cNvPr id="26663" name="object 20">
              <a:extLst>
                <a:ext uri="{FF2B5EF4-FFF2-40B4-BE49-F238E27FC236}">
                  <a16:creationId xmlns:a16="http://schemas.microsoft.com/office/drawing/2014/main" id="{E1FCAF38-CBD6-45FE-9D17-653859B1F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1865757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605B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64" name="up 4">
              <a:extLst>
                <a:ext uri="{FF2B5EF4-FFF2-40B4-BE49-F238E27FC236}">
                  <a16:creationId xmlns:a16="http://schemas.microsoft.com/office/drawing/2014/main" id="{856BDF11-611B-46D0-BB7A-4B1212A22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1865757"/>
              <a:ext cx="3390265" cy="1276350"/>
              <a:chOff x="449198" y="1865757"/>
              <a:chExt cx="3390265" cy="1276350"/>
            </a:xfrm>
          </p:grpSpPr>
          <p:sp>
            <p:nvSpPr>
              <p:cNvPr id="26665" name="object 19">
                <a:extLst>
                  <a:ext uri="{FF2B5EF4-FFF2-40B4-BE49-F238E27FC236}">
                    <a16:creationId xmlns:a16="http://schemas.microsoft.com/office/drawing/2014/main" id="{131926D2-B292-4E24-9BE5-809E13856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1865757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605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7BA62-7462-45C7-8790-9A679FDFC1C6}"/>
                  </a:ext>
                </a:extLst>
              </p:cNvPr>
              <p:cNvSpPr/>
              <p:nvPr/>
            </p:nvSpPr>
            <p:spPr>
              <a:xfrm>
                <a:off x="1076143" y="1907032"/>
                <a:ext cx="1772906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Right 2</a:t>
                </a:r>
              </a:p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Down 2</a:t>
                </a:r>
              </a:p>
            </p:txBody>
          </p:sp>
        </p:grpSp>
      </p:grpSp>
      <p:grpSp>
        <p:nvGrpSpPr>
          <p:cNvPr id="41" name="2">
            <a:extLst>
              <a:ext uri="{FF2B5EF4-FFF2-40B4-BE49-F238E27FC236}">
                <a16:creationId xmlns:a16="http://schemas.microsoft.com/office/drawing/2014/main" id="{EFFF9F2F-7AFC-459B-9F40-E18478BD77DC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3278188"/>
            <a:ext cx="3390900" cy="1276350"/>
            <a:chOff x="449198" y="3278504"/>
            <a:chExt cx="3390265" cy="1276350"/>
          </a:xfrm>
        </p:grpSpPr>
        <p:sp>
          <p:nvSpPr>
            <p:cNvPr id="26659" name="object 22">
              <a:extLst>
                <a:ext uri="{FF2B5EF4-FFF2-40B4-BE49-F238E27FC236}">
                  <a16:creationId xmlns:a16="http://schemas.microsoft.com/office/drawing/2014/main" id="{0E0E05FF-6B58-4B71-A272-E134D571F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3278504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25B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60" name="up 3">
              <a:extLst>
                <a:ext uri="{FF2B5EF4-FFF2-40B4-BE49-F238E27FC236}">
                  <a16:creationId xmlns:a16="http://schemas.microsoft.com/office/drawing/2014/main" id="{1DB0A329-D8D7-499F-AB6A-04431A87E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3278504"/>
              <a:ext cx="3390265" cy="1276350"/>
              <a:chOff x="449198" y="3278504"/>
              <a:chExt cx="3390265" cy="1276350"/>
            </a:xfrm>
          </p:grpSpPr>
          <p:sp>
            <p:nvSpPr>
              <p:cNvPr id="26661" name="object 21">
                <a:extLst>
                  <a:ext uri="{FF2B5EF4-FFF2-40B4-BE49-F238E27FC236}">
                    <a16:creationId xmlns:a16="http://schemas.microsoft.com/office/drawing/2014/main" id="{FAB83112-34AF-4282-94DF-188E35F5E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3278504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25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F8153E7-A051-451A-BE6B-245D0AFCBE7A}"/>
                  </a:ext>
                </a:extLst>
              </p:cNvPr>
              <p:cNvSpPr/>
              <p:nvPr/>
            </p:nvSpPr>
            <p:spPr>
              <a:xfrm>
                <a:off x="1063445" y="3316604"/>
                <a:ext cx="1796713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Left 3</a:t>
                </a:r>
              </a:p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Down 4</a:t>
                </a:r>
              </a:p>
            </p:txBody>
          </p:sp>
        </p:grpSp>
      </p:grpSp>
      <p:grpSp>
        <p:nvGrpSpPr>
          <p:cNvPr id="42" name="3">
            <a:extLst>
              <a:ext uri="{FF2B5EF4-FFF2-40B4-BE49-F238E27FC236}">
                <a16:creationId xmlns:a16="http://schemas.microsoft.com/office/drawing/2014/main" id="{167AFED9-333A-4801-97A6-55134AFB70CD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691063"/>
            <a:ext cx="3390900" cy="1276350"/>
            <a:chOff x="449198" y="4691253"/>
            <a:chExt cx="3390265" cy="1276350"/>
          </a:xfrm>
        </p:grpSpPr>
        <p:sp>
          <p:nvSpPr>
            <p:cNvPr id="26655" name="object 24">
              <a:extLst>
                <a:ext uri="{FF2B5EF4-FFF2-40B4-BE49-F238E27FC236}">
                  <a16:creationId xmlns:a16="http://schemas.microsoft.com/office/drawing/2014/main" id="{241040C3-6125-4AF8-A58E-0C9600F4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4691253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C5DC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56" name="right 2">
              <a:extLst>
                <a:ext uri="{FF2B5EF4-FFF2-40B4-BE49-F238E27FC236}">
                  <a16:creationId xmlns:a16="http://schemas.microsoft.com/office/drawing/2014/main" id="{D2CE004E-7782-46F0-BFBF-23205BA5D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4691253"/>
              <a:ext cx="3390265" cy="1276350"/>
              <a:chOff x="449198" y="4691253"/>
              <a:chExt cx="3390265" cy="1276350"/>
            </a:xfrm>
          </p:grpSpPr>
          <p:sp>
            <p:nvSpPr>
              <p:cNvPr id="26657" name="object 23">
                <a:extLst>
                  <a:ext uri="{FF2B5EF4-FFF2-40B4-BE49-F238E27FC236}">
                    <a16:creationId xmlns:a16="http://schemas.microsoft.com/office/drawing/2014/main" id="{1487F3B6-D1EA-44AD-938A-355699FBA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4691253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E7E8ACA-14AE-43F1-A4FC-0CF17416207F}"/>
                  </a:ext>
                </a:extLst>
              </p:cNvPr>
              <p:cNvSpPr/>
              <p:nvPr/>
            </p:nvSpPr>
            <p:spPr>
              <a:xfrm>
                <a:off x="1103126" y="4729353"/>
                <a:ext cx="1718940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Left 3</a:t>
                </a:r>
              </a:p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Down 1</a:t>
                </a:r>
              </a:p>
            </p:txBody>
          </p:sp>
        </p:grp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544A651C-DDD3-4F37-BDF3-D3F8D058C6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2727" y="708025"/>
            <a:ext cx="5767387" cy="8937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635" algn="ctr">
              <a:lnSpc>
                <a:spcPct val="100000"/>
              </a:lnSpc>
              <a:defRPr/>
            </a:pPr>
            <a:r>
              <a:rPr spc="-5" dirty="0"/>
              <a:t>Translation</a:t>
            </a:r>
            <a:r>
              <a:rPr spc="-15" dirty="0"/>
              <a:t> </a:t>
            </a:r>
            <a:r>
              <a:rPr spc="-5" dirty="0"/>
              <a:t>Quiz</a:t>
            </a:r>
            <a:br>
              <a:rPr spc="-5" dirty="0"/>
            </a:br>
            <a:r>
              <a:rPr sz="1800" spc="-5" dirty="0">
                <a:latin typeface="Twinkl"/>
                <a:cs typeface="Twinkl"/>
              </a:rPr>
              <a:t>Click on </a:t>
            </a:r>
            <a:r>
              <a:rPr sz="1800" dirty="0">
                <a:latin typeface="Twinkl"/>
                <a:cs typeface="Twinkl"/>
              </a:rPr>
              <a:t>the </a:t>
            </a:r>
            <a:r>
              <a:rPr lang="en-GB" sz="1800" spc="-5" dirty="0">
                <a:latin typeface="Twinkl"/>
                <a:cs typeface="Twinkl"/>
              </a:rPr>
              <a:t>tennis ball</a:t>
            </a:r>
            <a:r>
              <a:rPr sz="1800" spc="-5" dirty="0">
                <a:latin typeface="Twinkl"/>
                <a:cs typeface="Twinkl"/>
              </a:rPr>
              <a:t>. </a:t>
            </a:r>
            <a:r>
              <a:rPr sz="1800" b="0" dirty="0">
                <a:latin typeface="Twinkl"/>
                <a:cs typeface="Twinkl"/>
              </a:rPr>
              <a:t>How has it been</a:t>
            </a:r>
            <a:r>
              <a:rPr sz="1800" b="0" spc="5" dirty="0">
                <a:latin typeface="Twinkl"/>
                <a:cs typeface="Twinkl"/>
              </a:rPr>
              <a:t> </a:t>
            </a:r>
            <a:r>
              <a:rPr sz="1800" b="0" spc="-5" dirty="0">
                <a:latin typeface="Twinkl"/>
                <a:cs typeface="Twinkl"/>
              </a:rPr>
              <a:t>translated?</a:t>
            </a:r>
            <a:endParaRPr sz="1800" dirty="0">
              <a:latin typeface="Twinkl"/>
              <a:cs typeface="Twinkl"/>
            </a:endParaRPr>
          </a:p>
        </p:txBody>
      </p:sp>
      <p:sp>
        <p:nvSpPr>
          <p:cNvPr id="26647" name="object 27">
            <a:extLst>
              <a:ext uri="{FF2B5EF4-FFF2-40B4-BE49-F238E27FC236}">
                <a16:creationId xmlns:a16="http://schemas.microsoft.com/office/drawing/2014/main" id="{51CF11FB-2BDA-4251-AAB0-039917C71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571750"/>
            <a:ext cx="533400" cy="533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ball">
            <a:extLst>
              <a:ext uri="{FF2B5EF4-FFF2-40B4-BE49-F238E27FC236}">
                <a16:creationId xmlns:a16="http://schemas.microsoft.com/office/drawing/2014/main" id="{153FDFEC-741B-4E55-B35F-F065C8FD8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573338"/>
            <a:ext cx="533400" cy="531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39" name="tick">
            <a:extLst>
              <a:ext uri="{FF2B5EF4-FFF2-40B4-BE49-F238E27FC236}">
                <a16:creationId xmlns:a16="http://schemas.microsoft.com/office/drawing/2014/main" id="{84EEC8C9-D3FF-411D-AD10-5E0FFC3F4C04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2089150"/>
            <a:ext cx="3657600" cy="3654425"/>
            <a:chOff x="4418457" y="1988439"/>
            <a:chExt cx="3729990" cy="3725545"/>
          </a:xfrm>
        </p:grpSpPr>
        <p:grpSp>
          <p:nvGrpSpPr>
            <p:cNvPr id="26650" name="Group 37">
              <a:extLst>
                <a:ext uri="{FF2B5EF4-FFF2-40B4-BE49-F238E27FC236}">
                  <a16:creationId xmlns:a16="http://schemas.microsoft.com/office/drawing/2014/main" id="{04CD7DDC-547A-4F28-8661-DA322ECE6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457" y="1988439"/>
              <a:ext cx="3729990" cy="3725545"/>
              <a:chOff x="4418457" y="1988439"/>
              <a:chExt cx="3729990" cy="3725545"/>
            </a:xfrm>
          </p:grpSpPr>
          <p:sp>
            <p:nvSpPr>
              <p:cNvPr id="26652" name="object 28">
                <a:extLst>
                  <a:ext uri="{FF2B5EF4-FFF2-40B4-BE49-F238E27FC236}">
                    <a16:creationId xmlns:a16="http://schemas.microsoft.com/office/drawing/2014/main" id="{AC058ABF-8848-4CA3-90AB-8FD95C6C5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92757"/>
                <a:ext cx="3729990" cy="3721100"/>
              </a:xfrm>
              <a:custGeom>
                <a:avLst/>
                <a:gdLst>
                  <a:gd name="T0" fmla="*/ 2055679 w 3729990"/>
                  <a:gd name="T1" fmla="*/ 3721100 h 3721100"/>
                  <a:gd name="T2" fmla="*/ 1580974 w 3729990"/>
                  <a:gd name="T3" fmla="*/ 3708400 h 3721100"/>
                  <a:gd name="T4" fmla="*/ 1534860 w 3729990"/>
                  <a:gd name="T5" fmla="*/ 25400 h 3721100"/>
                  <a:gd name="T6" fmla="*/ 1097481 w 3729990"/>
                  <a:gd name="T7" fmla="*/ 165100 h 3721100"/>
                  <a:gd name="T8" fmla="*/ 897927 w 3729990"/>
                  <a:gd name="T9" fmla="*/ 266700 h 3721100"/>
                  <a:gd name="T10" fmla="*/ 749138 w 3729990"/>
                  <a:gd name="T11" fmla="*/ 368300 h 3721100"/>
                  <a:gd name="T12" fmla="*/ 611014 w 3729990"/>
                  <a:gd name="T13" fmla="*/ 482600 h 3721100"/>
                  <a:gd name="T14" fmla="*/ 484491 w 3729990"/>
                  <a:gd name="T15" fmla="*/ 609600 h 3721100"/>
                  <a:gd name="T16" fmla="*/ 370508 w 3729990"/>
                  <a:gd name="T17" fmla="*/ 749300 h 3721100"/>
                  <a:gd name="T18" fmla="*/ 270001 w 3729990"/>
                  <a:gd name="T19" fmla="*/ 901700 h 3721100"/>
                  <a:gd name="T20" fmla="*/ 183908 w 3729990"/>
                  <a:gd name="T21" fmla="*/ 1054100 h 3721100"/>
                  <a:gd name="T22" fmla="*/ 113167 w 3729990"/>
                  <a:gd name="T23" fmla="*/ 1219200 h 3721100"/>
                  <a:gd name="T24" fmla="*/ 58714 w 3729990"/>
                  <a:gd name="T25" fmla="*/ 1397000 h 3721100"/>
                  <a:gd name="T26" fmla="*/ 21488 w 3729990"/>
                  <a:gd name="T27" fmla="*/ 1574800 h 3721100"/>
                  <a:gd name="T28" fmla="*/ 2426 w 3729990"/>
                  <a:gd name="T29" fmla="*/ 1765300 h 3721100"/>
                  <a:gd name="T30" fmla="*/ 2426 w 3729990"/>
                  <a:gd name="T31" fmla="*/ 1955800 h 3721100"/>
                  <a:gd name="T32" fmla="*/ 21488 w 3729990"/>
                  <a:gd name="T33" fmla="*/ 2146300 h 3721100"/>
                  <a:gd name="T34" fmla="*/ 58714 w 3729990"/>
                  <a:gd name="T35" fmla="*/ 2324100 h 3721100"/>
                  <a:gd name="T36" fmla="*/ 113167 w 3729990"/>
                  <a:gd name="T37" fmla="*/ 2501900 h 3721100"/>
                  <a:gd name="T38" fmla="*/ 183908 w 3729990"/>
                  <a:gd name="T39" fmla="*/ 2667000 h 3721100"/>
                  <a:gd name="T40" fmla="*/ 270001 w 3729990"/>
                  <a:gd name="T41" fmla="*/ 2832100 h 3721100"/>
                  <a:gd name="T42" fmla="*/ 370508 w 3729990"/>
                  <a:gd name="T43" fmla="*/ 2984500 h 3721100"/>
                  <a:gd name="T44" fmla="*/ 484491 w 3729990"/>
                  <a:gd name="T45" fmla="*/ 3111500 h 3721100"/>
                  <a:gd name="T46" fmla="*/ 611014 w 3729990"/>
                  <a:gd name="T47" fmla="*/ 3238500 h 3721100"/>
                  <a:gd name="T48" fmla="*/ 749138 w 3729990"/>
                  <a:gd name="T49" fmla="*/ 3352800 h 3721100"/>
                  <a:gd name="T50" fmla="*/ 897927 w 3729990"/>
                  <a:gd name="T51" fmla="*/ 3454400 h 3721100"/>
                  <a:gd name="T52" fmla="*/ 1181148 w 3729990"/>
                  <a:gd name="T53" fmla="*/ 3594100 h 3721100"/>
                  <a:gd name="T54" fmla="*/ 2506242 w 3729990"/>
                  <a:gd name="T55" fmla="*/ 3619500 h 3721100"/>
                  <a:gd name="T56" fmla="*/ 2753962 w 3729990"/>
                  <a:gd name="T57" fmla="*/ 3505200 h 3721100"/>
                  <a:gd name="T58" fmla="*/ 2944617 w 3729990"/>
                  <a:gd name="T59" fmla="*/ 3378200 h 3721100"/>
                  <a:gd name="T60" fmla="*/ 3085495 w 3729990"/>
                  <a:gd name="T61" fmla="*/ 3276600 h 3721100"/>
                  <a:gd name="T62" fmla="*/ 3215006 w 3729990"/>
                  <a:gd name="T63" fmla="*/ 3149600 h 3721100"/>
                  <a:gd name="T64" fmla="*/ 3332212 w 3729990"/>
                  <a:gd name="T65" fmla="*/ 3009900 h 3721100"/>
                  <a:gd name="T66" fmla="*/ 3436176 w 3729990"/>
                  <a:gd name="T67" fmla="*/ 2870200 h 3721100"/>
                  <a:gd name="T68" fmla="*/ 3525960 w 3729990"/>
                  <a:gd name="T69" fmla="*/ 2717800 h 3721100"/>
                  <a:gd name="T70" fmla="*/ 3600627 w 3729990"/>
                  <a:gd name="T71" fmla="*/ 2552700 h 3721100"/>
                  <a:gd name="T72" fmla="*/ 3659240 w 3729990"/>
                  <a:gd name="T73" fmla="*/ 2374900 h 3721100"/>
                  <a:gd name="T74" fmla="*/ 3700860 w 3729990"/>
                  <a:gd name="T75" fmla="*/ 2197100 h 3721100"/>
                  <a:gd name="T76" fmla="*/ 3724551 w 3729990"/>
                  <a:gd name="T77" fmla="*/ 2006600 h 3721100"/>
                  <a:gd name="T78" fmla="*/ 3729380 w 3729990"/>
                  <a:gd name="T79" fmla="*/ 1816100 h 3721100"/>
                  <a:gd name="T80" fmla="*/ 3715006 w 3729990"/>
                  <a:gd name="T81" fmla="*/ 1625600 h 3721100"/>
                  <a:gd name="T82" fmla="*/ 3682233 w 3729990"/>
                  <a:gd name="T83" fmla="*/ 1447800 h 3721100"/>
                  <a:gd name="T84" fmla="*/ 3631999 w 3729990"/>
                  <a:gd name="T85" fmla="*/ 1270000 h 3721100"/>
                  <a:gd name="T86" fmla="*/ 3565242 w 3729990"/>
                  <a:gd name="T87" fmla="*/ 1092200 h 3721100"/>
                  <a:gd name="T88" fmla="*/ 3482899 w 3729990"/>
                  <a:gd name="T89" fmla="*/ 939800 h 3721100"/>
                  <a:gd name="T90" fmla="*/ 3385908 w 3729990"/>
                  <a:gd name="T91" fmla="*/ 787400 h 3721100"/>
                  <a:gd name="T92" fmla="*/ 3275206 w 3729990"/>
                  <a:gd name="T93" fmla="*/ 647700 h 3721100"/>
                  <a:gd name="T94" fmla="*/ 3151730 w 3729990"/>
                  <a:gd name="T95" fmla="*/ 520700 h 3721100"/>
                  <a:gd name="T96" fmla="*/ 3016418 w 3729990"/>
                  <a:gd name="T97" fmla="*/ 393700 h 3721100"/>
                  <a:gd name="T98" fmla="*/ 2870208 w 3729990"/>
                  <a:gd name="T99" fmla="*/ 292100 h 3721100"/>
                  <a:gd name="T100" fmla="*/ 2673547 w 3729990"/>
                  <a:gd name="T101" fmla="*/ 190500 h 3721100"/>
                  <a:gd name="T102" fmla="*/ 2240856 w 3729990"/>
                  <a:gd name="T103" fmla="*/ 38100 h 3721100"/>
                  <a:gd name="T104" fmla="*/ 1580974 w 3729990"/>
                  <a:gd name="T105" fmla="*/ 25400 h 3721100"/>
                  <a:gd name="T106" fmla="*/ 1769022 w 3729990"/>
                  <a:gd name="T107" fmla="*/ 0 h 37211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729990" h="3721100">
                    <a:moveTo>
                      <a:pt x="2102527" y="3708400"/>
                    </a:moveTo>
                    <a:lnTo>
                      <a:pt x="1627462" y="3708400"/>
                    </a:lnTo>
                    <a:lnTo>
                      <a:pt x="1674310" y="3721100"/>
                    </a:lnTo>
                    <a:lnTo>
                      <a:pt x="2055679" y="3721100"/>
                    </a:lnTo>
                    <a:lnTo>
                      <a:pt x="2102527" y="3708400"/>
                    </a:lnTo>
                    <a:close/>
                  </a:path>
                  <a:path w="3729990" h="3721100">
                    <a:moveTo>
                      <a:pt x="2195129" y="3695700"/>
                    </a:moveTo>
                    <a:lnTo>
                      <a:pt x="1534860" y="3695700"/>
                    </a:lnTo>
                    <a:lnTo>
                      <a:pt x="1580974" y="3708400"/>
                    </a:lnTo>
                    <a:lnTo>
                      <a:pt x="2149015" y="3708400"/>
                    </a:lnTo>
                    <a:lnTo>
                      <a:pt x="2195129" y="3695700"/>
                    </a:lnTo>
                    <a:close/>
                  </a:path>
                  <a:path w="3729990" h="3721100">
                    <a:moveTo>
                      <a:pt x="2195129" y="25400"/>
                    </a:moveTo>
                    <a:lnTo>
                      <a:pt x="1534860" y="25400"/>
                    </a:lnTo>
                    <a:lnTo>
                      <a:pt x="1489133" y="38100"/>
                    </a:lnTo>
                    <a:lnTo>
                      <a:pt x="1181148" y="127000"/>
                    </a:lnTo>
                    <a:lnTo>
                      <a:pt x="1139054" y="152400"/>
                    </a:lnTo>
                    <a:lnTo>
                      <a:pt x="1097481" y="165100"/>
                    </a:lnTo>
                    <a:lnTo>
                      <a:pt x="1056442" y="190500"/>
                    </a:lnTo>
                    <a:lnTo>
                      <a:pt x="1015953" y="203200"/>
                    </a:lnTo>
                    <a:lnTo>
                      <a:pt x="936680" y="254000"/>
                    </a:lnTo>
                    <a:lnTo>
                      <a:pt x="897927" y="266700"/>
                    </a:lnTo>
                    <a:lnTo>
                      <a:pt x="859781" y="292100"/>
                    </a:lnTo>
                    <a:lnTo>
                      <a:pt x="822258" y="317500"/>
                    </a:lnTo>
                    <a:lnTo>
                      <a:pt x="785372" y="342900"/>
                    </a:lnTo>
                    <a:lnTo>
                      <a:pt x="749138" y="368300"/>
                    </a:lnTo>
                    <a:lnTo>
                      <a:pt x="713571" y="393700"/>
                    </a:lnTo>
                    <a:lnTo>
                      <a:pt x="678685" y="431800"/>
                    </a:lnTo>
                    <a:lnTo>
                      <a:pt x="644494" y="457200"/>
                    </a:lnTo>
                    <a:lnTo>
                      <a:pt x="611014" y="482600"/>
                    </a:lnTo>
                    <a:lnTo>
                      <a:pt x="578259" y="520700"/>
                    </a:lnTo>
                    <a:lnTo>
                      <a:pt x="546244" y="546100"/>
                    </a:lnTo>
                    <a:lnTo>
                      <a:pt x="514983" y="584200"/>
                    </a:lnTo>
                    <a:lnTo>
                      <a:pt x="484491" y="609600"/>
                    </a:lnTo>
                    <a:lnTo>
                      <a:pt x="454783" y="647700"/>
                    </a:lnTo>
                    <a:lnTo>
                      <a:pt x="425874" y="685800"/>
                    </a:lnTo>
                    <a:lnTo>
                      <a:pt x="397777" y="711200"/>
                    </a:lnTo>
                    <a:lnTo>
                      <a:pt x="370508" y="749300"/>
                    </a:lnTo>
                    <a:lnTo>
                      <a:pt x="344081" y="787400"/>
                    </a:lnTo>
                    <a:lnTo>
                      <a:pt x="318511" y="825500"/>
                    </a:lnTo>
                    <a:lnTo>
                      <a:pt x="293813" y="863600"/>
                    </a:lnTo>
                    <a:lnTo>
                      <a:pt x="270001" y="901700"/>
                    </a:lnTo>
                    <a:lnTo>
                      <a:pt x="247090" y="939800"/>
                    </a:lnTo>
                    <a:lnTo>
                      <a:pt x="225094" y="977900"/>
                    </a:lnTo>
                    <a:lnTo>
                      <a:pt x="204029" y="1016000"/>
                    </a:lnTo>
                    <a:lnTo>
                      <a:pt x="183908" y="1054100"/>
                    </a:lnTo>
                    <a:lnTo>
                      <a:pt x="164747" y="1092200"/>
                    </a:lnTo>
                    <a:lnTo>
                      <a:pt x="146560" y="1143000"/>
                    </a:lnTo>
                    <a:lnTo>
                      <a:pt x="129362" y="1181100"/>
                    </a:lnTo>
                    <a:lnTo>
                      <a:pt x="113167" y="1219200"/>
                    </a:lnTo>
                    <a:lnTo>
                      <a:pt x="97990" y="1270000"/>
                    </a:lnTo>
                    <a:lnTo>
                      <a:pt x="83846" y="1308100"/>
                    </a:lnTo>
                    <a:lnTo>
                      <a:pt x="70749" y="1358900"/>
                    </a:lnTo>
                    <a:lnTo>
                      <a:pt x="58714" y="1397000"/>
                    </a:lnTo>
                    <a:lnTo>
                      <a:pt x="47756" y="1447800"/>
                    </a:lnTo>
                    <a:lnTo>
                      <a:pt x="37890" y="1485900"/>
                    </a:lnTo>
                    <a:lnTo>
                      <a:pt x="29129" y="1536700"/>
                    </a:lnTo>
                    <a:lnTo>
                      <a:pt x="21488" y="1574800"/>
                    </a:lnTo>
                    <a:lnTo>
                      <a:pt x="14983" y="1625600"/>
                    </a:lnTo>
                    <a:lnTo>
                      <a:pt x="9628" y="1676400"/>
                    </a:lnTo>
                    <a:lnTo>
                      <a:pt x="5438" y="1727200"/>
                    </a:lnTo>
                    <a:lnTo>
                      <a:pt x="2426" y="1765300"/>
                    </a:lnTo>
                    <a:lnTo>
                      <a:pt x="609" y="1816100"/>
                    </a:lnTo>
                    <a:lnTo>
                      <a:pt x="0" y="1866900"/>
                    </a:lnTo>
                    <a:lnTo>
                      <a:pt x="609" y="1917700"/>
                    </a:lnTo>
                    <a:lnTo>
                      <a:pt x="2426" y="1955800"/>
                    </a:lnTo>
                    <a:lnTo>
                      <a:pt x="5438" y="2006600"/>
                    </a:lnTo>
                    <a:lnTo>
                      <a:pt x="9628" y="2057400"/>
                    </a:lnTo>
                    <a:lnTo>
                      <a:pt x="14983" y="2108200"/>
                    </a:lnTo>
                    <a:lnTo>
                      <a:pt x="21488" y="2146300"/>
                    </a:lnTo>
                    <a:lnTo>
                      <a:pt x="29129" y="2197100"/>
                    </a:lnTo>
                    <a:lnTo>
                      <a:pt x="37890" y="2235200"/>
                    </a:lnTo>
                    <a:lnTo>
                      <a:pt x="47756" y="2286000"/>
                    </a:lnTo>
                    <a:lnTo>
                      <a:pt x="58714" y="2324100"/>
                    </a:lnTo>
                    <a:lnTo>
                      <a:pt x="70749" y="2374900"/>
                    </a:lnTo>
                    <a:lnTo>
                      <a:pt x="83846" y="2413000"/>
                    </a:lnTo>
                    <a:lnTo>
                      <a:pt x="97990" y="2463800"/>
                    </a:lnTo>
                    <a:lnTo>
                      <a:pt x="113167" y="2501900"/>
                    </a:lnTo>
                    <a:lnTo>
                      <a:pt x="129362" y="2552700"/>
                    </a:lnTo>
                    <a:lnTo>
                      <a:pt x="146560" y="2590800"/>
                    </a:lnTo>
                    <a:lnTo>
                      <a:pt x="164747" y="2628900"/>
                    </a:lnTo>
                    <a:lnTo>
                      <a:pt x="183908" y="2667000"/>
                    </a:lnTo>
                    <a:lnTo>
                      <a:pt x="204029" y="2717800"/>
                    </a:lnTo>
                    <a:lnTo>
                      <a:pt x="225094" y="2755900"/>
                    </a:lnTo>
                    <a:lnTo>
                      <a:pt x="247090" y="2794000"/>
                    </a:lnTo>
                    <a:lnTo>
                      <a:pt x="270001" y="2832100"/>
                    </a:lnTo>
                    <a:lnTo>
                      <a:pt x="293813" y="2870200"/>
                    </a:lnTo>
                    <a:lnTo>
                      <a:pt x="318511" y="2908300"/>
                    </a:lnTo>
                    <a:lnTo>
                      <a:pt x="344081" y="2946400"/>
                    </a:lnTo>
                    <a:lnTo>
                      <a:pt x="370508" y="2984500"/>
                    </a:lnTo>
                    <a:lnTo>
                      <a:pt x="397777" y="3009900"/>
                    </a:lnTo>
                    <a:lnTo>
                      <a:pt x="425874" y="3048000"/>
                    </a:lnTo>
                    <a:lnTo>
                      <a:pt x="454783" y="3086100"/>
                    </a:lnTo>
                    <a:lnTo>
                      <a:pt x="484491" y="3111500"/>
                    </a:lnTo>
                    <a:lnTo>
                      <a:pt x="514983" y="3149600"/>
                    </a:lnTo>
                    <a:lnTo>
                      <a:pt x="546244" y="3187700"/>
                    </a:lnTo>
                    <a:lnTo>
                      <a:pt x="578259" y="3213100"/>
                    </a:lnTo>
                    <a:lnTo>
                      <a:pt x="611014" y="3238500"/>
                    </a:lnTo>
                    <a:lnTo>
                      <a:pt x="644494" y="3276600"/>
                    </a:lnTo>
                    <a:lnTo>
                      <a:pt x="678685" y="3302000"/>
                    </a:lnTo>
                    <a:lnTo>
                      <a:pt x="713571" y="3327400"/>
                    </a:lnTo>
                    <a:lnTo>
                      <a:pt x="749138" y="3352800"/>
                    </a:lnTo>
                    <a:lnTo>
                      <a:pt x="785372" y="3378200"/>
                    </a:lnTo>
                    <a:lnTo>
                      <a:pt x="822258" y="3403600"/>
                    </a:lnTo>
                    <a:lnTo>
                      <a:pt x="859781" y="3429000"/>
                    </a:lnTo>
                    <a:lnTo>
                      <a:pt x="897927" y="3454400"/>
                    </a:lnTo>
                    <a:lnTo>
                      <a:pt x="976027" y="3505200"/>
                    </a:lnTo>
                    <a:lnTo>
                      <a:pt x="1015953" y="3517900"/>
                    </a:lnTo>
                    <a:lnTo>
                      <a:pt x="1097481" y="3568700"/>
                    </a:lnTo>
                    <a:lnTo>
                      <a:pt x="1181148" y="3594100"/>
                    </a:lnTo>
                    <a:lnTo>
                      <a:pt x="1223747" y="3619500"/>
                    </a:lnTo>
                    <a:lnTo>
                      <a:pt x="1489133" y="3695700"/>
                    </a:lnTo>
                    <a:lnTo>
                      <a:pt x="2240856" y="3695700"/>
                    </a:lnTo>
                    <a:lnTo>
                      <a:pt x="2506242" y="3619500"/>
                    </a:lnTo>
                    <a:lnTo>
                      <a:pt x="2548841" y="3594100"/>
                    </a:lnTo>
                    <a:lnTo>
                      <a:pt x="2632508" y="3568700"/>
                    </a:lnTo>
                    <a:lnTo>
                      <a:pt x="2714036" y="3517900"/>
                    </a:lnTo>
                    <a:lnTo>
                      <a:pt x="2753962" y="3505200"/>
                    </a:lnTo>
                    <a:lnTo>
                      <a:pt x="2832062" y="3454400"/>
                    </a:lnTo>
                    <a:lnTo>
                      <a:pt x="2870208" y="3429000"/>
                    </a:lnTo>
                    <a:lnTo>
                      <a:pt x="2907731" y="3403600"/>
                    </a:lnTo>
                    <a:lnTo>
                      <a:pt x="2944617" y="3378200"/>
                    </a:lnTo>
                    <a:lnTo>
                      <a:pt x="2980851" y="3352800"/>
                    </a:lnTo>
                    <a:lnTo>
                      <a:pt x="3016418" y="3327400"/>
                    </a:lnTo>
                    <a:lnTo>
                      <a:pt x="3051304" y="3302000"/>
                    </a:lnTo>
                    <a:lnTo>
                      <a:pt x="3085495" y="3276600"/>
                    </a:lnTo>
                    <a:lnTo>
                      <a:pt x="3118975" y="3238500"/>
                    </a:lnTo>
                    <a:lnTo>
                      <a:pt x="3151730" y="3213100"/>
                    </a:lnTo>
                    <a:lnTo>
                      <a:pt x="3183745" y="3187700"/>
                    </a:lnTo>
                    <a:lnTo>
                      <a:pt x="3215006" y="3149600"/>
                    </a:lnTo>
                    <a:lnTo>
                      <a:pt x="3245498" y="3111500"/>
                    </a:lnTo>
                    <a:lnTo>
                      <a:pt x="3275206" y="3086100"/>
                    </a:lnTo>
                    <a:lnTo>
                      <a:pt x="3304115" y="3048000"/>
                    </a:lnTo>
                    <a:lnTo>
                      <a:pt x="3332212" y="3009900"/>
                    </a:lnTo>
                    <a:lnTo>
                      <a:pt x="3359481" y="2984500"/>
                    </a:lnTo>
                    <a:lnTo>
                      <a:pt x="3385908" y="2946400"/>
                    </a:lnTo>
                    <a:lnTo>
                      <a:pt x="3411478" y="2908300"/>
                    </a:lnTo>
                    <a:lnTo>
                      <a:pt x="3436176" y="2870200"/>
                    </a:lnTo>
                    <a:lnTo>
                      <a:pt x="3459988" y="2832100"/>
                    </a:lnTo>
                    <a:lnTo>
                      <a:pt x="3482899" y="2794000"/>
                    </a:lnTo>
                    <a:lnTo>
                      <a:pt x="3504895" y="2755900"/>
                    </a:lnTo>
                    <a:lnTo>
                      <a:pt x="3525960" y="2717800"/>
                    </a:lnTo>
                    <a:lnTo>
                      <a:pt x="3546081" y="2667000"/>
                    </a:lnTo>
                    <a:lnTo>
                      <a:pt x="3565242" y="2628900"/>
                    </a:lnTo>
                    <a:lnTo>
                      <a:pt x="3583429" y="2590800"/>
                    </a:lnTo>
                    <a:lnTo>
                      <a:pt x="3600627" y="2552700"/>
                    </a:lnTo>
                    <a:lnTo>
                      <a:pt x="3616822" y="2501900"/>
                    </a:lnTo>
                    <a:lnTo>
                      <a:pt x="3631999" y="2463800"/>
                    </a:lnTo>
                    <a:lnTo>
                      <a:pt x="3646143" y="2413000"/>
                    </a:lnTo>
                    <a:lnTo>
                      <a:pt x="3659240" y="2374900"/>
                    </a:lnTo>
                    <a:lnTo>
                      <a:pt x="3671275" y="2324100"/>
                    </a:lnTo>
                    <a:lnTo>
                      <a:pt x="3682233" y="2286000"/>
                    </a:lnTo>
                    <a:lnTo>
                      <a:pt x="3692099" y="2235200"/>
                    </a:lnTo>
                    <a:lnTo>
                      <a:pt x="3700860" y="2197100"/>
                    </a:lnTo>
                    <a:lnTo>
                      <a:pt x="3708501" y="2146300"/>
                    </a:lnTo>
                    <a:lnTo>
                      <a:pt x="3715006" y="2108200"/>
                    </a:lnTo>
                    <a:lnTo>
                      <a:pt x="3720361" y="2057400"/>
                    </a:lnTo>
                    <a:lnTo>
                      <a:pt x="3724551" y="2006600"/>
                    </a:lnTo>
                    <a:lnTo>
                      <a:pt x="3727563" y="1955800"/>
                    </a:lnTo>
                    <a:lnTo>
                      <a:pt x="3729380" y="1917700"/>
                    </a:lnTo>
                    <a:lnTo>
                      <a:pt x="3729990" y="1866900"/>
                    </a:lnTo>
                    <a:lnTo>
                      <a:pt x="3729380" y="1816100"/>
                    </a:lnTo>
                    <a:lnTo>
                      <a:pt x="3727563" y="1765300"/>
                    </a:lnTo>
                    <a:lnTo>
                      <a:pt x="3724551" y="1727200"/>
                    </a:lnTo>
                    <a:lnTo>
                      <a:pt x="3720361" y="1676400"/>
                    </a:lnTo>
                    <a:lnTo>
                      <a:pt x="3715006" y="1625600"/>
                    </a:lnTo>
                    <a:lnTo>
                      <a:pt x="3708501" y="1574800"/>
                    </a:lnTo>
                    <a:lnTo>
                      <a:pt x="3700860" y="1536700"/>
                    </a:lnTo>
                    <a:lnTo>
                      <a:pt x="3692099" y="1485900"/>
                    </a:lnTo>
                    <a:lnTo>
                      <a:pt x="3682233" y="1447800"/>
                    </a:lnTo>
                    <a:lnTo>
                      <a:pt x="3671275" y="1397000"/>
                    </a:lnTo>
                    <a:lnTo>
                      <a:pt x="3659240" y="1358900"/>
                    </a:lnTo>
                    <a:lnTo>
                      <a:pt x="3646143" y="1308100"/>
                    </a:lnTo>
                    <a:lnTo>
                      <a:pt x="3631999" y="1270000"/>
                    </a:lnTo>
                    <a:lnTo>
                      <a:pt x="3616822" y="1219200"/>
                    </a:lnTo>
                    <a:lnTo>
                      <a:pt x="3600627" y="1181100"/>
                    </a:lnTo>
                    <a:lnTo>
                      <a:pt x="3583429" y="1143000"/>
                    </a:lnTo>
                    <a:lnTo>
                      <a:pt x="3565242" y="1092200"/>
                    </a:lnTo>
                    <a:lnTo>
                      <a:pt x="3546081" y="1054100"/>
                    </a:lnTo>
                    <a:lnTo>
                      <a:pt x="3525960" y="1016000"/>
                    </a:lnTo>
                    <a:lnTo>
                      <a:pt x="3504895" y="977900"/>
                    </a:lnTo>
                    <a:lnTo>
                      <a:pt x="3482899" y="939800"/>
                    </a:lnTo>
                    <a:lnTo>
                      <a:pt x="3459988" y="901700"/>
                    </a:lnTo>
                    <a:lnTo>
                      <a:pt x="3436176" y="863600"/>
                    </a:lnTo>
                    <a:lnTo>
                      <a:pt x="3411478" y="825500"/>
                    </a:lnTo>
                    <a:lnTo>
                      <a:pt x="3385908" y="787400"/>
                    </a:lnTo>
                    <a:lnTo>
                      <a:pt x="3359481" y="749300"/>
                    </a:lnTo>
                    <a:lnTo>
                      <a:pt x="3332212" y="711200"/>
                    </a:lnTo>
                    <a:lnTo>
                      <a:pt x="3304115" y="685800"/>
                    </a:lnTo>
                    <a:lnTo>
                      <a:pt x="3275206" y="647700"/>
                    </a:lnTo>
                    <a:lnTo>
                      <a:pt x="3245498" y="609600"/>
                    </a:lnTo>
                    <a:lnTo>
                      <a:pt x="3215006" y="584200"/>
                    </a:lnTo>
                    <a:lnTo>
                      <a:pt x="3183745" y="546100"/>
                    </a:lnTo>
                    <a:lnTo>
                      <a:pt x="3151730" y="520700"/>
                    </a:lnTo>
                    <a:lnTo>
                      <a:pt x="3118975" y="482600"/>
                    </a:lnTo>
                    <a:lnTo>
                      <a:pt x="3085495" y="457200"/>
                    </a:lnTo>
                    <a:lnTo>
                      <a:pt x="3051304" y="431800"/>
                    </a:lnTo>
                    <a:lnTo>
                      <a:pt x="3016418" y="393700"/>
                    </a:lnTo>
                    <a:lnTo>
                      <a:pt x="2980851" y="368300"/>
                    </a:lnTo>
                    <a:lnTo>
                      <a:pt x="2944617" y="342900"/>
                    </a:lnTo>
                    <a:lnTo>
                      <a:pt x="2907731" y="317500"/>
                    </a:lnTo>
                    <a:lnTo>
                      <a:pt x="2870208" y="292100"/>
                    </a:lnTo>
                    <a:lnTo>
                      <a:pt x="2832062" y="266700"/>
                    </a:lnTo>
                    <a:lnTo>
                      <a:pt x="2793309" y="254000"/>
                    </a:lnTo>
                    <a:lnTo>
                      <a:pt x="2714036" y="203200"/>
                    </a:lnTo>
                    <a:lnTo>
                      <a:pt x="2673547" y="190500"/>
                    </a:lnTo>
                    <a:lnTo>
                      <a:pt x="2632508" y="165100"/>
                    </a:lnTo>
                    <a:lnTo>
                      <a:pt x="2590935" y="152400"/>
                    </a:lnTo>
                    <a:lnTo>
                      <a:pt x="2548841" y="127000"/>
                    </a:lnTo>
                    <a:lnTo>
                      <a:pt x="2240856" y="38100"/>
                    </a:lnTo>
                    <a:lnTo>
                      <a:pt x="2195129" y="25400"/>
                    </a:lnTo>
                    <a:close/>
                  </a:path>
                  <a:path w="3729990" h="3721100">
                    <a:moveTo>
                      <a:pt x="2102527" y="12700"/>
                    </a:moveTo>
                    <a:lnTo>
                      <a:pt x="1627462" y="12700"/>
                    </a:lnTo>
                    <a:lnTo>
                      <a:pt x="1580974" y="25400"/>
                    </a:lnTo>
                    <a:lnTo>
                      <a:pt x="2149015" y="25400"/>
                    </a:lnTo>
                    <a:lnTo>
                      <a:pt x="2102527" y="12700"/>
                    </a:lnTo>
                    <a:close/>
                  </a:path>
                  <a:path w="3729990" h="3721100">
                    <a:moveTo>
                      <a:pt x="1960967" y="0"/>
                    </a:moveTo>
                    <a:lnTo>
                      <a:pt x="1769022" y="0"/>
                    </a:lnTo>
                    <a:lnTo>
                      <a:pt x="1721501" y="12700"/>
                    </a:lnTo>
                    <a:lnTo>
                      <a:pt x="2008488" y="12700"/>
                    </a:lnTo>
                    <a:lnTo>
                      <a:pt x="1960967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53" name="object 29">
                <a:extLst>
                  <a:ext uri="{FF2B5EF4-FFF2-40B4-BE49-F238E27FC236}">
                    <a16:creationId xmlns:a16="http://schemas.microsoft.com/office/drawing/2014/main" id="{83C1E333-7231-4754-B082-95E89383E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88439"/>
                <a:ext cx="3729990" cy="3725545"/>
              </a:xfrm>
              <a:custGeom>
                <a:avLst/>
                <a:gdLst>
                  <a:gd name="T0" fmla="*/ 9628 w 3729990"/>
                  <a:gd name="T1" fmla="*/ 1672256 h 3725545"/>
                  <a:gd name="T2" fmla="*/ 47756 w 3729990"/>
                  <a:gd name="T3" fmla="*/ 1442038 h 3725545"/>
                  <a:gd name="T4" fmla="*/ 113167 w 3729990"/>
                  <a:gd name="T5" fmla="*/ 1222245 h 3725545"/>
                  <a:gd name="T6" fmla="*/ 204029 w 3729990"/>
                  <a:gd name="T7" fmla="*/ 1014705 h 3725545"/>
                  <a:gd name="T8" fmla="*/ 318511 w 3729990"/>
                  <a:gd name="T9" fmla="*/ 821248 h 3725545"/>
                  <a:gd name="T10" fmla="*/ 454783 w 3729990"/>
                  <a:gd name="T11" fmla="*/ 643702 h 3725545"/>
                  <a:gd name="T12" fmla="*/ 611014 w 3729990"/>
                  <a:gd name="T13" fmla="*/ 483896 h 3725545"/>
                  <a:gd name="T14" fmla="*/ 785372 w 3729990"/>
                  <a:gd name="T15" fmla="*/ 343658 h 3725545"/>
                  <a:gd name="T16" fmla="*/ 976027 w 3729990"/>
                  <a:gd name="T17" fmla="*/ 224817 h 3725545"/>
                  <a:gd name="T18" fmla="*/ 1181148 w 3729990"/>
                  <a:gd name="T19" fmla="*/ 129203 h 3725545"/>
                  <a:gd name="T20" fmla="*/ 1398903 w 3729990"/>
                  <a:gd name="T21" fmla="*/ 58642 h 3725545"/>
                  <a:gd name="T22" fmla="*/ 1627462 w 3729990"/>
                  <a:gd name="T23" fmla="*/ 14965 h 3725545"/>
                  <a:gd name="T24" fmla="*/ 1864995 w 3729990"/>
                  <a:gd name="T25" fmla="*/ 0 h 3725545"/>
                  <a:gd name="T26" fmla="*/ 2102527 w 3729990"/>
                  <a:gd name="T27" fmla="*/ 14965 h 3725545"/>
                  <a:gd name="T28" fmla="*/ 2331086 w 3729990"/>
                  <a:gd name="T29" fmla="*/ 58642 h 3725545"/>
                  <a:gd name="T30" fmla="*/ 2548841 w 3729990"/>
                  <a:gd name="T31" fmla="*/ 129203 h 3725545"/>
                  <a:gd name="T32" fmla="*/ 2753962 w 3729990"/>
                  <a:gd name="T33" fmla="*/ 224817 h 3725545"/>
                  <a:gd name="T34" fmla="*/ 2944617 w 3729990"/>
                  <a:gd name="T35" fmla="*/ 343658 h 3725545"/>
                  <a:gd name="T36" fmla="*/ 3118975 w 3729990"/>
                  <a:gd name="T37" fmla="*/ 483896 h 3725545"/>
                  <a:gd name="T38" fmla="*/ 3275206 w 3729990"/>
                  <a:gd name="T39" fmla="*/ 643702 h 3725545"/>
                  <a:gd name="T40" fmla="*/ 3411478 w 3729990"/>
                  <a:gd name="T41" fmla="*/ 821248 h 3725545"/>
                  <a:gd name="T42" fmla="*/ 3525960 w 3729990"/>
                  <a:gd name="T43" fmla="*/ 1014705 h 3725545"/>
                  <a:gd name="T44" fmla="*/ 3616822 w 3729990"/>
                  <a:gd name="T45" fmla="*/ 1222245 h 3725545"/>
                  <a:gd name="T46" fmla="*/ 3682233 w 3729990"/>
                  <a:gd name="T47" fmla="*/ 1442038 h 3725545"/>
                  <a:gd name="T48" fmla="*/ 3720361 w 3729990"/>
                  <a:gd name="T49" fmla="*/ 1672256 h 3725545"/>
                  <a:gd name="T50" fmla="*/ 3729380 w 3729990"/>
                  <a:gd name="T51" fmla="*/ 1910786 h 3725545"/>
                  <a:gd name="T52" fmla="*/ 3708501 w 3729990"/>
                  <a:gd name="T53" fmla="*/ 2146382 h 3725545"/>
                  <a:gd name="T54" fmla="*/ 3659240 w 3729990"/>
                  <a:gd name="T55" fmla="*/ 2372650 h 3725545"/>
                  <a:gd name="T56" fmla="*/ 3583429 w 3729990"/>
                  <a:gd name="T57" fmla="*/ 2587761 h 3725545"/>
                  <a:gd name="T58" fmla="*/ 3482899 w 3729990"/>
                  <a:gd name="T59" fmla="*/ 2789887 h 3725545"/>
                  <a:gd name="T60" fmla="*/ 3359481 w 3729990"/>
                  <a:gd name="T61" fmla="*/ 2977199 h 3725545"/>
                  <a:gd name="T62" fmla="*/ 3215006 w 3729990"/>
                  <a:gd name="T63" fmla="*/ 3147869 h 3725545"/>
                  <a:gd name="T64" fmla="*/ 3051304 w 3729990"/>
                  <a:gd name="T65" fmla="*/ 3300067 h 3725545"/>
                  <a:gd name="T66" fmla="*/ 2870208 w 3729990"/>
                  <a:gd name="T67" fmla="*/ 3431965 h 3725545"/>
                  <a:gd name="T68" fmla="*/ 2673547 w 3729990"/>
                  <a:gd name="T69" fmla="*/ 3541735 h 3725545"/>
                  <a:gd name="T70" fmla="*/ 2463153 w 3729990"/>
                  <a:gd name="T71" fmla="*/ 3627548 h 3725545"/>
                  <a:gd name="T72" fmla="*/ 2240856 w 3729990"/>
                  <a:gd name="T73" fmla="*/ 3687574 h 3725545"/>
                  <a:gd name="T74" fmla="*/ 2008488 w 3729990"/>
                  <a:gd name="T75" fmla="*/ 3719986 h 3725545"/>
                  <a:gd name="T76" fmla="*/ 1769022 w 3729990"/>
                  <a:gd name="T77" fmla="*/ 3722994 h 3725545"/>
                  <a:gd name="T78" fmla="*/ 1534860 w 3729990"/>
                  <a:gd name="T79" fmla="*/ 3696324 h 3725545"/>
                  <a:gd name="T80" fmla="*/ 1310402 w 3729990"/>
                  <a:gd name="T81" fmla="*/ 3641674 h 3725545"/>
                  <a:gd name="T82" fmla="*/ 1097481 w 3729990"/>
                  <a:gd name="T83" fmla="*/ 3560873 h 3725545"/>
                  <a:gd name="T84" fmla="*/ 897927 w 3729990"/>
                  <a:gd name="T85" fmla="*/ 3455748 h 3725545"/>
                  <a:gd name="T86" fmla="*/ 713571 w 3729990"/>
                  <a:gd name="T87" fmla="*/ 3328129 h 3725545"/>
                  <a:gd name="T88" fmla="*/ 546244 w 3729990"/>
                  <a:gd name="T89" fmla="*/ 3179845 h 3725545"/>
                  <a:gd name="T90" fmla="*/ 397777 w 3729990"/>
                  <a:gd name="T91" fmla="*/ 3012723 h 3725545"/>
                  <a:gd name="T92" fmla="*/ 270001 w 3729990"/>
                  <a:gd name="T93" fmla="*/ 2828593 h 3725545"/>
                  <a:gd name="T94" fmla="*/ 164747 w 3729990"/>
                  <a:gd name="T95" fmla="*/ 2629284 h 3725545"/>
                  <a:gd name="T96" fmla="*/ 83846 w 3729990"/>
                  <a:gd name="T97" fmla="*/ 2416623 h 3725545"/>
                  <a:gd name="T98" fmla="*/ 29129 w 3729990"/>
                  <a:gd name="T99" fmla="*/ 2192440 h 3725545"/>
                  <a:gd name="T100" fmla="*/ 2426 w 3729990"/>
                  <a:gd name="T101" fmla="*/ 1958564 h 37255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729990" h="3725545">
                    <a:moveTo>
                      <a:pt x="0" y="1862708"/>
                    </a:moveTo>
                    <a:lnTo>
                      <a:pt x="609" y="1814631"/>
                    </a:lnTo>
                    <a:lnTo>
                      <a:pt x="2426" y="1766853"/>
                    </a:lnTo>
                    <a:lnTo>
                      <a:pt x="5438" y="1719390"/>
                    </a:lnTo>
                    <a:lnTo>
                      <a:pt x="9628" y="1672256"/>
                    </a:lnTo>
                    <a:lnTo>
                      <a:pt x="14983" y="1625467"/>
                    </a:lnTo>
                    <a:lnTo>
                      <a:pt x="21488" y="1579035"/>
                    </a:lnTo>
                    <a:lnTo>
                      <a:pt x="29129" y="1532977"/>
                    </a:lnTo>
                    <a:lnTo>
                      <a:pt x="37890" y="1487306"/>
                    </a:lnTo>
                    <a:lnTo>
                      <a:pt x="47756" y="1442038"/>
                    </a:lnTo>
                    <a:lnTo>
                      <a:pt x="58714" y="1397187"/>
                    </a:lnTo>
                    <a:lnTo>
                      <a:pt x="70749" y="1352767"/>
                    </a:lnTo>
                    <a:lnTo>
                      <a:pt x="83846" y="1308794"/>
                    </a:lnTo>
                    <a:lnTo>
                      <a:pt x="97990" y="1265282"/>
                    </a:lnTo>
                    <a:lnTo>
                      <a:pt x="113167" y="1222245"/>
                    </a:lnTo>
                    <a:lnTo>
                      <a:pt x="129362" y="1179698"/>
                    </a:lnTo>
                    <a:lnTo>
                      <a:pt x="146560" y="1137656"/>
                    </a:lnTo>
                    <a:lnTo>
                      <a:pt x="164747" y="1096133"/>
                    </a:lnTo>
                    <a:lnTo>
                      <a:pt x="183908" y="1055145"/>
                    </a:lnTo>
                    <a:lnTo>
                      <a:pt x="204029" y="1014705"/>
                    </a:lnTo>
                    <a:lnTo>
                      <a:pt x="225094" y="974829"/>
                    </a:lnTo>
                    <a:lnTo>
                      <a:pt x="247090" y="935530"/>
                    </a:lnTo>
                    <a:lnTo>
                      <a:pt x="270001" y="896824"/>
                    </a:lnTo>
                    <a:lnTo>
                      <a:pt x="293813" y="858725"/>
                    </a:lnTo>
                    <a:lnTo>
                      <a:pt x="318511" y="821248"/>
                    </a:lnTo>
                    <a:lnTo>
                      <a:pt x="344081" y="784407"/>
                    </a:lnTo>
                    <a:lnTo>
                      <a:pt x="370508" y="748218"/>
                    </a:lnTo>
                    <a:lnTo>
                      <a:pt x="397777" y="712694"/>
                    </a:lnTo>
                    <a:lnTo>
                      <a:pt x="425874" y="677851"/>
                    </a:lnTo>
                    <a:lnTo>
                      <a:pt x="454783" y="643702"/>
                    </a:lnTo>
                    <a:lnTo>
                      <a:pt x="484491" y="610263"/>
                    </a:lnTo>
                    <a:lnTo>
                      <a:pt x="514983" y="577548"/>
                    </a:lnTo>
                    <a:lnTo>
                      <a:pt x="546244" y="545572"/>
                    </a:lnTo>
                    <a:lnTo>
                      <a:pt x="578259" y="514350"/>
                    </a:lnTo>
                    <a:lnTo>
                      <a:pt x="611014" y="483896"/>
                    </a:lnTo>
                    <a:lnTo>
                      <a:pt x="644494" y="454224"/>
                    </a:lnTo>
                    <a:lnTo>
                      <a:pt x="678685" y="425350"/>
                    </a:lnTo>
                    <a:lnTo>
                      <a:pt x="713571" y="397288"/>
                    </a:lnTo>
                    <a:lnTo>
                      <a:pt x="749138" y="370052"/>
                    </a:lnTo>
                    <a:lnTo>
                      <a:pt x="785372" y="343658"/>
                    </a:lnTo>
                    <a:lnTo>
                      <a:pt x="822258" y="318120"/>
                    </a:lnTo>
                    <a:lnTo>
                      <a:pt x="859781" y="293452"/>
                    </a:lnTo>
                    <a:lnTo>
                      <a:pt x="897927" y="269669"/>
                    </a:lnTo>
                    <a:lnTo>
                      <a:pt x="936680" y="246786"/>
                    </a:lnTo>
                    <a:lnTo>
                      <a:pt x="976027" y="224817"/>
                    </a:lnTo>
                    <a:lnTo>
                      <a:pt x="1015953" y="203778"/>
                    </a:lnTo>
                    <a:lnTo>
                      <a:pt x="1056442" y="183682"/>
                    </a:lnTo>
                    <a:lnTo>
                      <a:pt x="1097481" y="164544"/>
                    </a:lnTo>
                    <a:lnTo>
                      <a:pt x="1139054" y="146380"/>
                    </a:lnTo>
                    <a:lnTo>
                      <a:pt x="1181148" y="129203"/>
                    </a:lnTo>
                    <a:lnTo>
                      <a:pt x="1223747" y="113028"/>
                    </a:lnTo>
                    <a:lnTo>
                      <a:pt x="1266836" y="97869"/>
                    </a:lnTo>
                    <a:lnTo>
                      <a:pt x="1310402" y="83743"/>
                    </a:lnTo>
                    <a:lnTo>
                      <a:pt x="1354429" y="70662"/>
                    </a:lnTo>
                    <a:lnTo>
                      <a:pt x="1398903" y="58642"/>
                    </a:lnTo>
                    <a:lnTo>
                      <a:pt x="1443809" y="47698"/>
                    </a:lnTo>
                    <a:lnTo>
                      <a:pt x="1489133" y="37843"/>
                    </a:lnTo>
                    <a:lnTo>
                      <a:pt x="1534860" y="29093"/>
                    </a:lnTo>
                    <a:lnTo>
                      <a:pt x="1580974" y="21462"/>
                    </a:lnTo>
                    <a:lnTo>
                      <a:pt x="1627462" y="14965"/>
                    </a:lnTo>
                    <a:lnTo>
                      <a:pt x="1674310" y="9616"/>
                    </a:lnTo>
                    <a:lnTo>
                      <a:pt x="1721501" y="5431"/>
                    </a:lnTo>
                    <a:lnTo>
                      <a:pt x="1769022" y="2423"/>
                    </a:lnTo>
                    <a:lnTo>
                      <a:pt x="1816858" y="608"/>
                    </a:lnTo>
                    <a:lnTo>
                      <a:pt x="1864995" y="0"/>
                    </a:lnTo>
                    <a:lnTo>
                      <a:pt x="1913131" y="608"/>
                    </a:lnTo>
                    <a:lnTo>
                      <a:pt x="1960967" y="2423"/>
                    </a:lnTo>
                    <a:lnTo>
                      <a:pt x="2008488" y="5431"/>
                    </a:lnTo>
                    <a:lnTo>
                      <a:pt x="2055679" y="9616"/>
                    </a:lnTo>
                    <a:lnTo>
                      <a:pt x="2102527" y="14965"/>
                    </a:lnTo>
                    <a:lnTo>
                      <a:pt x="2149015" y="21462"/>
                    </a:lnTo>
                    <a:lnTo>
                      <a:pt x="2195129" y="29093"/>
                    </a:lnTo>
                    <a:lnTo>
                      <a:pt x="2240856" y="37843"/>
                    </a:lnTo>
                    <a:lnTo>
                      <a:pt x="2286180" y="47698"/>
                    </a:lnTo>
                    <a:lnTo>
                      <a:pt x="2331086" y="58642"/>
                    </a:lnTo>
                    <a:lnTo>
                      <a:pt x="2375560" y="70662"/>
                    </a:lnTo>
                    <a:lnTo>
                      <a:pt x="2419587" y="83743"/>
                    </a:lnTo>
                    <a:lnTo>
                      <a:pt x="2463153" y="97869"/>
                    </a:lnTo>
                    <a:lnTo>
                      <a:pt x="2506242" y="113028"/>
                    </a:lnTo>
                    <a:lnTo>
                      <a:pt x="2548841" y="129203"/>
                    </a:lnTo>
                    <a:lnTo>
                      <a:pt x="2590935" y="146380"/>
                    </a:lnTo>
                    <a:lnTo>
                      <a:pt x="2632508" y="164544"/>
                    </a:lnTo>
                    <a:lnTo>
                      <a:pt x="2673547" y="183682"/>
                    </a:lnTo>
                    <a:lnTo>
                      <a:pt x="2714036" y="203778"/>
                    </a:lnTo>
                    <a:lnTo>
                      <a:pt x="2753962" y="224817"/>
                    </a:lnTo>
                    <a:lnTo>
                      <a:pt x="2793309" y="246786"/>
                    </a:lnTo>
                    <a:lnTo>
                      <a:pt x="2832062" y="269669"/>
                    </a:lnTo>
                    <a:lnTo>
                      <a:pt x="2870208" y="293452"/>
                    </a:lnTo>
                    <a:lnTo>
                      <a:pt x="2907731" y="318120"/>
                    </a:lnTo>
                    <a:lnTo>
                      <a:pt x="2944617" y="343658"/>
                    </a:lnTo>
                    <a:lnTo>
                      <a:pt x="2980851" y="370052"/>
                    </a:lnTo>
                    <a:lnTo>
                      <a:pt x="3016418" y="397288"/>
                    </a:lnTo>
                    <a:lnTo>
                      <a:pt x="3051304" y="425350"/>
                    </a:lnTo>
                    <a:lnTo>
                      <a:pt x="3085495" y="454224"/>
                    </a:lnTo>
                    <a:lnTo>
                      <a:pt x="3118975" y="483896"/>
                    </a:lnTo>
                    <a:lnTo>
                      <a:pt x="3151730" y="514350"/>
                    </a:lnTo>
                    <a:lnTo>
                      <a:pt x="3183745" y="545572"/>
                    </a:lnTo>
                    <a:lnTo>
                      <a:pt x="3215006" y="577548"/>
                    </a:lnTo>
                    <a:lnTo>
                      <a:pt x="3245498" y="610263"/>
                    </a:lnTo>
                    <a:lnTo>
                      <a:pt x="3275206" y="643702"/>
                    </a:lnTo>
                    <a:lnTo>
                      <a:pt x="3304115" y="677851"/>
                    </a:lnTo>
                    <a:lnTo>
                      <a:pt x="3332212" y="712694"/>
                    </a:lnTo>
                    <a:lnTo>
                      <a:pt x="3359481" y="748218"/>
                    </a:lnTo>
                    <a:lnTo>
                      <a:pt x="3385908" y="784407"/>
                    </a:lnTo>
                    <a:lnTo>
                      <a:pt x="3411478" y="821248"/>
                    </a:lnTo>
                    <a:lnTo>
                      <a:pt x="3436176" y="858725"/>
                    </a:lnTo>
                    <a:lnTo>
                      <a:pt x="3459988" y="896824"/>
                    </a:lnTo>
                    <a:lnTo>
                      <a:pt x="3482899" y="935530"/>
                    </a:lnTo>
                    <a:lnTo>
                      <a:pt x="3504895" y="974829"/>
                    </a:lnTo>
                    <a:lnTo>
                      <a:pt x="3525960" y="1014705"/>
                    </a:lnTo>
                    <a:lnTo>
                      <a:pt x="3546081" y="1055145"/>
                    </a:lnTo>
                    <a:lnTo>
                      <a:pt x="3565242" y="1096133"/>
                    </a:lnTo>
                    <a:lnTo>
                      <a:pt x="3583429" y="1137656"/>
                    </a:lnTo>
                    <a:lnTo>
                      <a:pt x="3600627" y="1179698"/>
                    </a:lnTo>
                    <a:lnTo>
                      <a:pt x="3616822" y="1222245"/>
                    </a:lnTo>
                    <a:lnTo>
                      <a:pt x="3631999" y="1265282"/>
                    </a:lnTo>
                    <a:lnTo>
                      <a:pt x="3646143" y="1308794"/>
                    </a:lnTo>
                    <a:lnTo>
                      <a:pt x="3659240" y="1352767"/>
                    </a:lnTo>
                    <a:lnTo>
                      <a:pt x="3671275" y="1397187"/>
                    </a:lnTo>
                    <a:lnTo>
                      <a:pt x="3682233" y="1442038"/>
                    </a:lnTo>
                    <a:lnTo>
                      <a:pt x="3692099" y="1487306"/>
                    </a:lnTo>
                    <a:lnTo>
                      <a:pt x="3700860" y="1532977"/>
                    </a:lnTo>
                    <a:lnTo>
                      <a:pt x="3708501" y="1579035"/>
                    </a:lnTo>
                    <a:lnTo>
                      <a:pt x="3715006" y="1625467"/>
                    </a:lnTo>
                    <a:lnTo>
                      <a:pt x="3720361" y="1672256"/>
                    </a:lnTo>
                    <a:lnTo>
                      <a:pt x="3724551" y="1719390"/>
                    </a:lnTo>
                    <a:lnTo>
                      <a:pt x="3727563" y="1766853"/>
                    </a:lnTo>
                    <a:lnTo>
                      <a:pt x="3729380" y="1814631"/>
                    </a:lnTo>
                    <a:lnTo>
                      <a:pt x="3729990" y="1862708"/>
                    </a:lnTo>
                    <a:lnTo>
                      <a:pt x="3729380" y="1910786"/>
                    </a:lnTo>
                    <a:lnTo>
                      <a:pt x="3727563" y="1958564"/>
                    </a:lnTo>
                    <a:lnTo>
                      <a:pt x="3724551" y="2006027"/>
                    </a:lnTo>
                    <a:lnTo>
                      <a:pt x="3720361" y="2053161"/>
                    </a:lnTo>
                    <a:lnTo>
                      <a:pt x="3715006" y="2099950"/>
                    </a:lnTo>
                    <a:lnTo>
                      <a:pt x="3708501" y="2146382"/>
                    </a:lnTo>
                    <a:lnTo>
                      <a:pt x="3700860" y="2192440"/>
                    </a:lnTo>
                    <a:lnTo>
                      <a:pt x="3692099" y="2238111"/>
                    </a:lnTo>
                    <a:lnTo>
                      <a:pt x="3682233" y="2283379"/>
                    </a:lnTo>
                    <a:lnTo>
                      <a:pt x="3671275" y="2328230"/>
                    </a:lnTo>
                    <a:lnTo>
                      <a:pt x="3659240" y="2372650"/>
                    </a:lnTo>
                    <a:lnTo>
                      <a:pt x="3646143" y="2416623"/>
                    </a:lnTo>
                    <a:lnTo>
                      <a:pt x="3631999" y="2460135"/>
                    </a:lnTo>
                    <a:lnTo>
                      <a:pt x="3616822" y="2503172"/>
                    </a:lnTo>
                    <a:lnTo>
                      <a:pt x="3600627" y="2545719"/>
                    </a:lnTo>
                    <a:lnTo>
                      <a:pt x="3583429" y="2587761"/>
                    </a:lnTo>
                    <a:lnTo>
                      <a:pt x="3565242" y="2629284"/>
                    </a:lnTo>
                    <a:lnTo>
                      <a:pt x="3546081" y="2670272"/>
                    </a:lnTo>
                    <a:lnTo>
                      <a:pt x="3525960" y="2710712"/>
                    </a:lnTo>
                    <a:lnTo>
                      <a:pt x="3504895" y="2750588"/>
                    </a:lnTo>
                    <a:lnTo>
                      <a:pt x="3482899" y="2789887"/>
                    </a:lnTo>
                    <a:lnTo>
                      <a:pt x="3459988" y="2828593"/>
                    </a:lnTo>
                    <a:lnTo>
                      <a:pt x="3436176" y="2866692"/>
                    </a:lnTo>
                    <a:lnTo>
                      <a:pt x="3411478" y="2904169"/>
                    </a:lnTo>
                    <a:lnTo>
                      <a:pt x="3385908" y="2941010"/>
                    </a:lnTo>
                    <a:lnTo>
                      <a:pt x="3359481" y="2977199"/>
                    </a:lnTo>
                    <a:lnTo>
                      <a:pt x="3332212" y="3012723"/>
                    </a:lnTo>
                    <a:lnTo>
                      <a:pt x="3304115" y="3047566"/>
                    </a:lnTo>
                    <a:lnTo>
                      <a:pt x="3275206" y="3081715"/>
                    </a:lnTo>
                    <a:lnTo>
                      <a:pt x="3245498" y="3115154"/>
                    </a:lnTo>
                    <a:lnTo>
                      <a:pt x="3215006" y="3147869"/>
                    </a:lnTo>
                    <a:lnTo>
                      <a:pt x="3183745" y="3179845"/>
                    </a:lnTo>
                    <a:lnTo>
                      <a:pt x="3151730" y="3211067"/>
                    </a:lnTo>
                    <a:lnTo>
                      <a:pt x="3118975" y="3241521"/>
                    </a:lnTo>
                    <a:lnTo>
                      <a:pt x="3085495" y="3271193"/>
                    </a:lnTo>
                    <a:lnTo>
                      <a:pt x="3051304" y="3300067"/>
                    </a:lnTo>
                    <a:lnTo>
                      <a:pt x="3016418" y="3328129"/>
                    </a:lnTo>
                    <a:lnTo>
                      <a:pt x="2980851" y="3355365"/>
                    </a:lnTo>
                    <a:lnTo>
                      <a:pt x="2944617" y="3381759"/>
                    </a:lnTo>
                    <a:lnTo>
                      <a:pt x="2907731" y="3407297"/>
                    </a:lnTo>
                    <a:lnTo>
                      <a:pt x="2870208" y="3431965"/>
                    </a:lnTo>
                    <a:lnTo>
                      <a:pt x="2832062" y="3455748"/>
                    </a:lnTo>
                    <a:lnTo>
                      <a:pt x="2793309" y="3478631"/>
                    </a:lnTo>
                    <a:lnTo>
                      <a:pt x="2753962" y="3500600"/>
                    </a:lnTo>
                    <a:lnTo>
                      <a:pt x="2714036" y="3521639"/>
                    </a:lnTo>
                    <a:lnTo>
                      <a:pt x="2673547" y="3541735"/>
                    </a:lnTo>
                    <a:lnTo>
                      <a:pt x="2632508" y="3560873"/>
                    </a:lnTo>
                    <a:lnTo>
                      <a:pt x="2590935" y="3579037"/>
                    </a:lnTo>
                    <a:lnTo>
                      <a:pt x="2548841" y="3596214"/>
                    </a:lnTo>
                    <a:lnTo>
                      <a:pt x="2506242" y="3612389"/>
                    </a:lnTo>
                    <a:lnTo>
                      <a:pt x="2463153" y="3627548"/>
                    </a:lnTo>
                    <a:lnTo>
                      <a:pt x="2419587" y="3641674"/>
                    </a:lnTo>
                    <a:lnTo>
                      <a:pt x="2375560" y="3654755"/>
                    </a:lnTo>
                    <a:lnTo>
                      <a:pt x="2331086" y="3666775"/>
                    </a:lnTo>
                    <a:lnTo>
                      <a:pt x="2286180" y="3677719"/>
                    </a:lnTo>
                    <a:lnTo>
                      <a:pt x="2240856" y="3687574"/>
                    </a:lnTo>
                    <a:lnTo>
                      <a:pt x="2195129" y="3696324"/>
                    </a:lnTo>
                    <a:lnTo>
                      <a:pt x="2149015" y="3703955"/>
                    </a:lnTo>
                    <a:lnTo>
                      <a:pt x="2102527" y="3710452"/>
                    </a:lnTo>
                    <a:lnTo>
                      <a:pt x="2055679" y="3715801"/>
                    </a:lnTo>
                    <a:lnTo>
                      <a:pt x="2008488" y="3719986"/>
                    </a:lnTo>
                    <a:lnTo>
                      <a:pt x="1960967" y="3722994"/>
                    </a:lnTo>
                    <a:lnTo>
                      <a:pt x="1913131" y="3724809"/>
                    </a:lnTo>
                    <a:lnTo>
                      <a:pt x="1864995" y="3725417"/>
                    </a:lnTo>
                    <a:lnTo>
                      <a:pt x="1816858" y="3724809"/>
                    </a:lnTo>
                    <a:lnTo>
                      <a:pt x="1769022" y="3722994"/>
                    </a:lnTo>
                    <a:lnTo>
                      <a:pt x="1721501" y="3719986"/>
                    </a:lnTo>
                    <a:lnTo>
                      <a:pt x="1674310" y="3715801"/>
                    </a:lnTo>
                    <a:lnTo>
                      <a:pt x="1627462" y="3710452"/>
                    </a:lnTo>
                    <a:lnTo>
                      <a:pt x="1580974" y="3703955"/>
                    </a:lnTo>
                    <a:lnTo>
                      <a:pt x="1534860" y="3696324"/>
                    </a:lnTo>
                    <a:lnTo>
                      <a:pt x="1489133" y="3687574"/>
                    </a:lnTo>
                    <a:lnTo>
                      <a:pt x="1443809" y="3677719"/>
                    </a:lnTo>
                    <a:lnTo>
                      <a:pt x="1398903" y="3666775"/>
                    </a:lnTo>
                    <a:lnTo>
                      <a:pt x="1354429" y="3654755"/>
                    </a:lnTo>
                    <a:lnTo>
                      <a:pt x="1310402" y="3641674"/>
                    </a:lnTo>
                    <a:lnTo>
                      <a:pt x="1266836" y="3627548"/>
                    </a:lnTo>
                    <a:lnTo>
                      <a:pt x="1223747" y="3612389"/>
                    </a:lnTo>
                    <a:lnTo>
                      <a:pt x="1181148" y="3596214"/>
                    </a:lnTo>
                    <a:lnTo>
                      <a:pt x="1139054" y="3579037"/>
                    </a:lnTo>
                    <a:lnTo>
                      <a:pt x="1097481" y="3560873"/>
                    </a:lnTo>
                    <a:lnTo>
                      <a:pt x="1056442" y="3541735"/>
                    </a:lnTo>
                    <a:lnTo>
                      <a:pt x="1015953" y="3521639"/>
                    </a:lnTo>
                    <a:lnTo>
                      <a:pt x="976027" y="3500600"/>
                    </a:lnTo>
                    <a:lnTo>
                      <a:pt x="936680" y="3478631"/>
                    </a:lnTo>
                    <a:lnTo>
                      <a:pt x="897927" y="3455748"/>
                    </a:lnTo>
                    <a:lnTo>
                      <a:pt x="859781" y="3431965"/>
                    </a:lnTo>
                    <a:lnTo>
                      <a:pt x="822258" y="3407297"/>
                    </a:lnTo>
                    <a:lnTo>
                      <a:pt x="785372" y="3381759"/>
                    </a:lnTo>
                    <a:lnTo>
                      <a:pt x="749138" y="3355365"/>
                    </a:lnTo>
                    <a:lnTo>
                      <a:pt x="713571" y="3328129"/>
                    </a:lnTo>
                    <a:lnTo>
                      <a:pt x="678685" y="3300067"/>
                    </a:lnTo>
                    <a:lnTo>
                      <a:pt x="644494" y="3271193"/>
                    </a:lnTo>
                    <a:lnTo>
                      <a:pt x="611014" y="3241521"/>
                    </a:lnTo>
                    <a:lnTo>
                      <a:pt x="578259" y="3211067"/>
                    </a:lnTo>
                    <a:lnTo>
                      <a:pt x="546244" y="3179845"/>
                    </a:lnTo>
                    <a:lnTo>
                      <a:pt x="514983" y="3147869"/>
                    </a:lnTo>
                    <a:lnTo>
                      <a:pt x="484491" y="3115154"/>
                    </a:lnTo>
                    <a:lnTo>
                      <a:pt x="454783" y="3081715"/>
                    </a:lnTo>
                    <a:lnTo>
                      <a:pt x="425874" y="3047566"/>
                    </a:lnTo>
                    <a:lnTo>
                      <a:pt x="397777" y="3012723"/>
                    </a:lnTo>
                    <a:lnTo>
                      <a:pt x="370508" y="2977199"/>
                    </a:lnTo>
                    <a:lnTo>
                      <a:pt x="344081" y="2941010"/>
                    </a:lnTo>
                    <a:lnTo>
                      <a:pt x="318511" y="2904169"/>
                    </a:lnTo>
                    <a:lnTo>
                      <a:pt x="293813" y="2866692"/>
                    </a:lnTo>
                    <a:lnTo>
                      <a:pt x="270001" y="2828593"/>
                    </a:lnTo>
                    <a:lnTo>
                      <a:pt x="247090" y="2789887"/>
                    </a:lnTo>
                    <a:lnTo>
                      <a:pt x="225094" y="2750588"/>
                    </a:lnTo>
                    <a:lnTo>
                      <a:pt x="204029" y="2710712"/>
                    </a:lnTo>
                    <a:lnTo>
                      <a:pt x="183908" y="2670272"/>
                    </a:lnTo>
                    <a:lnTo>
                      <a:pt x="164747" y="2629284"/>
                    </a:lnTo>
                    <a:lnTo>
                      <a:pt x="146560" y="2587761"/>
                    </a:lnTo>
                    <a:lnTo>
                      <a:pt x="129362" y="2545719"/>
                    </a:lnTo>
                    <a:lnTo>
                      <a:pt x="113167" y="2503172"/>
                    </a:lnTo>
                    <a:lnTo>
                      <a:pt x="97990" y="2460135"/>
                    </a:lnTo>
                    <a:lnTo>
                      <a:pt x="83846" y="2416623"/>
                    </a:lnTo>
                    <a:lnTo>
                      <a:pt x="70749" y="2372650"/>
                    </a:lnTo>
                    <a:lnTo>
                      <a:pt x="58714" y="2328230"/>
                    </a:lnTo>
                    <a:lnTo>
                      <a:pt x="47756" y="2283379"/>
                    </a:lnTo>
                    <a:lnTo>
                      <a:pt x="37890" y="2238111"/>
                    </a:lnTo>
                    <a:lnTo>
                      <a:pt x="29129" y="2192440"/>
                    </a:lnTo>
                    <a:lnTo>
                      <a:pt x="21488" y="2146382"/>
                    </a:lnTo>
                    <a:lnTo>
                      <a:pt x="14983" y="2099950"/>
                    </a:lnTo>
                    <a:lnTo>
                      <a:pt x="9628" y="2053161"/>
                    </a:lnTo>
                    <a:lnTo>
                      <a:pt x="5438" y="2006027"/>
                    </a:lnTo>
                    <a:lnTo>
                      <a:pt x="2426" y="1958564"/>
                    </a:lnTo>
                    <a:lnTo>
                      <a:pt x="609" y="1910786"/>
                    </a:lnTo>
                    <a:lnTo>
                      <a:pt x="0" y="1862708"/>
                    </a:lnTo>
                    <a:close/>
                  </a:path>
                </a:pathLst>
              </a:custGeom>
              <a:noFill/>
              <a:ln w="12954">
                <a:solidFill>
                  <a:srgbClr val="C5DC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54" name="object 30">
                <a:extLst>
                  <a:ext uri="{FF2B5EF4-FFF2-40B4-BE49-F238E27FC236}">
                    <a16:creationId xmlns:a16="http://schemas.microsoft.com/office/drawing/2014/main" id="{044899E0-DB62-45C8-8FDB-BD0EFA93D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180" y="2808345"/>
                <a:ext cx="2809240" cy="2237740"/>
              </a:xfrm>
              <a:custGeom>
                <a:avLst/>
                <a:gdLst>
                  <a:gd name="T0" fmla="*/ 428447 w 2809240"/>
                  <a:gd name="T1" fmla="*/ 975817 h 2237740"/>
                  <a:gd name="T2" fmla="*/ 0 w 2809240"/>
                  <a:gd name="T3" fmla="*/ 1404226 h 2237740"/>
                  <a:gd name="T4" fmla="*/ 1094930 w 2809240"/>
                  <a:gd name="T5" fmla="*/ 2237232 h 2237740"/>
                  <a:gd name="T6" fmla="*/ 1651347 w 2809240"/>
                  <a:gd name="T7" fmla="*/ 1642237 h 2237740"/>
                  <a:gd name="T8" fmla="*/ 999718 w 2809240"/>
                  <a:gd name="T9" fmla="*/ 1642237 h 2237740"/>
                  <a:gd name="T10" fmla="*/ 428447 w 2809240"/>
                  <a:gd name="T11" fmla="*/ 975817 h 2237740"/>
                  <a:gd name="T12" fmla="*/ 2451696 w 2809240"/>
                  <a:gd name="T13" fmla="*/ 0 h 2237740"/>
                  <a:gd name="T14" fmla="*/ 999718 w 2809240"/>
                  <a:gd name="T15" fmla="*/ 1642237 h 2237740"/>
                  <a:gd name="T16" fmla="*/ 1651347 w 2809240"/>
                  <a:gd name="T17" fmla="*/ 1642237 h 2237740"/>
                  <a:gd name="T18" fmla="*/ 2808732 w 2809240"/>
                  <a:gd name="T19" fmla="*/ 404609 h 2237740"/>
                  <a:gd name="T20" fmla="*/ 2451696 w 2809240"/>
                  <a:gd name="T21" fmla="*/ 0 h 22377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9240" h="2237740">
                    <a:moveTo>
                      <a:pt x="428447" y="975817"/>
                    </a:moveTo>
                    <a:lnTo>
                      <a:pt x="0" y="1404226"/>
                    </a:lnTo>
                    <a:lnTo>
                      <a:pt x="1094930" y="2237232"/>
                    </a:lnTo>
                    <a:lnTo>
                      <a:pt x="1651347" y="1642237"/>
                    </a:lnTo>
                    <a:lnTo>
                      <a:pt x="999718" y="1642237"/>
                    </a:lnTo>
                    <a:lnTo>
                      <a:pt x="428447" y="975817"/>
                    </a:lnTo>
                    <a:close/>
                  </a:path>
                  <a:path w="2809240" h="2237740">
                    <a:moveTo>
                      <a:pt x="2451696" y="0"/>
                    </a:moveTo>
                    <a:lnTo>
                      <a:pt x="999718" y="1642237"/>
                    </a:lnTo>
                    <a:lnTo>
                      <a:pt x="1651347" y="1642237"/>
                    </a:lnTo>
                    <a:lnTo>
                      <a:pt x="2808732" y="404609"/>
                    </a:lnTo>
                    <a:lnTo>
                      <a:pt x="24516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6651" name="object 31">
              <a:extLst>
                <a:ext uri="{FF2B5EF4-FFF2-40B4-BE49-F238E27FC236}">
                  <a16:creationId xmlns:a16="http://schemas.microsoft.com/office/drawing/2014/main" id="{08336B46-499B-4A08-9838-C214914C6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180" y="2808345"/>
              <a:ext cx="2809240" cy="2237740"/>
            </a:xfrm>
            <a:custGeom>
              <a:avLst/>
              <a:gdLst>
                <a:gd name="T0" fmla="*/ 0 w 2809240"/>
                <a:gd name="T1" fmla="*/ 1404226 h 2237740"/>
                <a:gd name="T2" fmla="*/ 428447 w 2809240"/>
                <a:gd name="T3" fmla="*/ 975817 h 2237740"/>
                <a:gd name="T4" fmla="*/ 999718 w 2809240"/>
                <a:gd name="T5" fmla="*/ 1642237 h 2237740"/>
                <a:gd name="T6" fmla="*/ 2451696 w 2809240"/>
                <a:gd name="T7" fmla="*/ 0 h 2237740"/>
                <a:gd name="T8" fmla="*/ 2808732 w 2809240"/>
                <a:gd name="T9" fmla="*/ 404609 h 2237740"/>
                <a:gd name="T10" fmla="*/ 1094930 w 2809240"/>
                <a:gd name="T11" fmla="*/ 2237232 h 2237740"/>
                <a:gd name="T12" fmla="*/ 0 w 2809240"/>
                <a:gd name="T13" fmla="*/ 1404226 h 2237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09240" h="2237740">
                  <a:moveTo>
                    <a:pt x="0" y="1404226"/>
                  </a:moveTo>
                  <a:lnTo>
                    <a:pt x="428447" y="975817"/>
                  </a:lnTo>
                  <a:lnTo>
                    <a:pt x="999718" y="1642237"/>
                  </a:lnTo>
                  <a:lnTo>
                    <a:pt x="2451696" y="0"/>
                  </a:lnTo>
                  <a:lnTo>
                    <a:pt x="2808732" y="404609"/>
                  </a:lnTo>
                  <a:lnTo>
                    <a:pt x="1094930" y="2237232"/>
                  </a:lnTo>
                  <a:lnTo>
                    <a:pt x="0" y="1404226"/>
                  </a:lnTo>
                  <a:close/>
                </a:path>
              </a:pathLst>
            </a:custGeom>
            <a:noFill/>
            <a:ln w="12954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23924 0.003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24 0.00324 L -0.24028 0.423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>
            <a:extLst>
              <a:ext uri="{FF2B5EF4-FFF2-40B4-BE49-F238E27FC236}">
                <a16:creationId xmlns:a16="http://schemas.microsoft.com/office/drawing/2014/main" id="{5A8AAE3F-9816-4E58-A9C8-F78F906BBC53}"/>
              </a:ext>
            </a:extLst>
          </p:cNvPr>
          <p:cNvSpPr>
            <a:spLocks/>
          </p:cNvSpPr>
          <p:nvPr/>
        </p:nvSpPr>
        <p:spPr bwMode="auto">
          <a:xfrm>
            <a:off x="503238" y="2930525"/>
            <a:ext cx="8137525" cy="3416300"/>
          </a:xfrm>
          <a:custGeom>
            <a:avLst/>
            <a:gdLst>
              <a:gd name="T0" fmla="*/ 7918092 w 8138159"/>
              <a:gd name="T1" fmla="*/ 0 h 3415029"/>
              <a:gd name="T2" fmla="*/ 218799 w 8138159"/>
              <a:gd name="T3" fmla="*/ 0 h 3415029"/>
              <a:gd name="T4" fmla="*/ 168632 w 8138159"/>
              <a:gd name="T5" fmla="*/ 5783 h 3415029"/>
              <a:gd name="T6" fmla="*/ 122578 w 8138159"/>
              <a:gd name="T7" fmla="*/ 22259 h 3415029"/>
              <a:gd name="T8" fmla="*/ 81954 w 8138159"/>
              <a:gd name="T9" fmla="*/ 48112 h 3415029"/>
              <a:gd name="T10" fmla="*/ 48068 w 8138159"/>
              <a:gd name="T11" fmla="*/ 82028 h 3415029"/>
              <a:gd name="T12" fmla="*/ 22239 w 8138159"/>
              <a:gd name="T13" fmla="*/ 122690 h 3415029"/>
              <a:gd name="T14" fmla="*/ 5779 w 8138159"/>
              <a:gd name="T15" fmla="*/ 168784 h 3415029"/>
              <a:gd name="T16" fmla="*/ 0 w 8138159"/>
              <a:gd name="T17" fmla="*/ 218995 h 3415029"/>
              <a:gd name="T18" fmla="*/ 0 w 8138159"/>
              <a:gd name="T19" fmla="*/ 3198067 h 3415029"/>
              <a:gd name="T20" fmla="*/ 5779 w 8138159"/>
              <a:gd name="T21" fmla="*/ 3248279 h 3415029"/>
              <a:gd name="T22" fmla="*/ 22239 w 8138159"/>
              <a:gd name="T23" fmla="*/ 3294374 h 3415029"/>
              <a:gd name="T24" fmla="*/ 48068 w 8138159"/>
              <a:gd name="T25" fmla="*/ 3335036 h 3415029"/>
              <a:gd name="T26" fmla="*/ 81954 w 8138159"/>
              <a:gd name="T27" fmla="*/ 3368951 h 3415029"/>
              <a:gd name="T28" fmla="*/ 122578 w 8138159"/>
              <a:gd name="T29" fmla="*/ 3394804 h 3415029"/>
              <a:gd name="T30" fmla="*/ 168632 w 8138159"/>
              <a:gd name="T31" fmla="*/ 3411280 h 3415029"/>
              <a:gd name="T32" fmla="*/ 218799 w 8138159"/>
              <a:gd name="T33" fmla="*/ 3417064 h 3415029"/>
              <a:gd name="T34" fmla="*/ 7918092 w 8138159"/>
              <a:gd name="T35" fmla="*/ 3417064 h 3415029"/>
              <a:gd name="T36" fmla="*/ 7968259 w 8138159"/>
              <a:gd name="T37" fmla="*/ 3411280 h 3415029"/>
              <a:gd name="T38" fmla="*/ 8014313 w 8138159"/>
              <a:gd name="T39" fmla="*/ 3394804 h 3415029"/>
              <a:gd name="T40" fmla="*/ 8054937 w 8138159"/>
              <a:gd name="T41" fmla="*/ 3368951 h 3415029"/>
              <a:gd name="T42" fmla="*/ 8088823 w 8138159"/>
              <a:gd name="T43" fmla="*/ 3335036 h 3415029"/>
              <a:gd name="T44" fmla="*/ 8114652 w 8138159"/>
              <a:gd name="T45" fmla="*/ 3294374 h 3415029"/>
              <a:gd name="T46" fmla="*/ 8131112 w 8138159"/>
              <a:gd name="T47" fmla="*/ 3248279 h 3415029"/>
              <a:gd name="T48" fmla="*/ 8136891 w 8138159"/>
              <a:gd name="T49" fmla="*/ 3198067 h 3415029"/>
              <a:gd name="T50" fmla="*/ 8136891 w 8138159"/>
              <a:gd name="T51" fmla="*/ 218995 h 3415029"/>
              <a:gd name="T52" fmla="*/ 8131112 w 8138159"/>
              <a:gd name="T53" fmla="*/ 168784 h 3415029"/>
              <a:gd name="T54" fmla="*/ 8114652 w 8138159"/>
              <a:gd name="T55" fmla="*/ 122690 h 3415029"/>
              <a:gd name="T56" fmla="*/ 8088823 w 8138159"/>
              <a:gd name="T57" fmla="*/ 82028 h 3415029"/>
              <a:gd name="T58" fmla="*/ 8054937 w 8138159"/>
              <a:gd name="T59" fmla="*/ 48112 h 3415029"/>
              <a:gd name="T60" fmla="*/ 8014313 w 8138159"/>
              <a:gd name="T61" fmla="*/ 22259 h 3415029"/>
              <a:gd name="T62" fmla="*/ 7968259 w 8138159"/>
              <a:gd name="T63" fmla="*/ 5783 h 3415029"/>
              <a:gd name="T64" fmla="*/ 7918092 w 8138159"/>
              <a:gd name="T65" fmla="*/ 0 h 34150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138159" h="3415029">
                <a:moveTo>
                  <a:pt x="7919326" y="0"/>
                </a:moveTo>
                <a:lnTo>
                  <a:pt x="218833" y="0"/>
                </a:lnTo>
                <a:lnTo>
                  <a:pt x="168658" y="5779"/>
                </a:lnTo>
                <a:lnTo>
                  <a:pt x="122598" y="22243"/>
                </a:lnTo>
                <a:lnTo>
                  <a:pt x="81966" y="48076"/>
                </a:lnTo>
                <a:lnTo>
                  <a:pt x="48076" y="81966"/>
                </a:lnTo>
                <a:lnTo>
                  <a:pt x="22243" y="122598"/>
                </a:lnTo>
                <a:lnTo>
                  <a:pt x="5779" y="168658"/>
                </a:lnTo>
                <a:lnTo>
                  <a:pt x="0" y="218833"/>
                </a:lnTo>
                <a:lnTo>
                  <a:pt x="0" y="3195688"/>
                </a:lnTo>
                <a:lnTo>
                  <a:pt x="5779" y="3245863"/>
                </a:lnTo>
                <a:lnTo>
                  <a:pt x="22243" y="3291923"/>
                </a:lnTo>
                <a:lnTo>
                  <a:pt x="48076" y="3332555"/>
                </a:lnTo>
                <a:lnTo>
                  <a:pt x="81966" y="3366445"/>
                </a:lnTo>
                <a:lnTo>
                  <a:pt x="122598" y="3392278"/>
                </a:lnTo>
                <a:lnTo>
                  <a:pt x="168658" y="3408742"/>
                </a:lnTo>
                <a:lnTo>
                  <a:pt x="218833" y="3414522"/>
                </a:lnTo>
                <a:lnTo>
                  <a:pt x="7919326" y="3414522"/>
                </a:lnTo>
                <a:lnTo>
                  <a:pt x="7969501" y="3408742"/>
                </a:lnTo>
                <a:lnTo>
                  <a:pt x="8015561" y="3392278"/>
                </a:lnTo>
                <a:lnTo>
                  <a:pt x="8056193" y="3366445"/>
                </a:lnTo>
                <a:lnTo>
                  <a:pt x="8090083" y="3332555"/>
                </a:lnTo>
                <a:lnTo>
                  <a:pt x="8115916" y="3291923"/>
                </a:lnTo>
                <a:lnTo>
                  <a:pt x="8132380" y="3245863"/>
                </a:lnTo>
                <a:lnTo>
                  <a:pt x="8138159" y="3195688"/>
                </a:lnTo>
                <a:lnTo>
                  <a:pt x="8138159" y="218833"/>
                </a:lnTo>
                <a:lnTo>
                  <a:pt x="8132380" y="168658"/>
                </a:lnTo>
                <a:lnTo>
                  <a:pt x="8115916" y="122598"/>
                </a:lnTo>
                <a:lnTo>
                  <a:pt x="8090083" y="81966"/>
                </a:lnTo>
                <a:lnTo>
                  <a:pt x="8056193" y="48076"/>
                </a:lnTo>
                <a:lnTo>
                  <a:pt x="8015561" y="22243"/>
                </a:lnTo>
                <a:lnTo>
                  <a:pt x="7969501" y="5779"/>
                </a:lnTo>
                <a:lnTo>
                  <a:pt x="7919326" y="0"/>
                </a:lnTo>
                <a:close/>
              </a:path>
            </a:pathLst>
          </a:custGeom>
          <a:solidFill>
            <a:srgbClr val="FFF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object 3">
            <a:extLst>
              <a:ext uri="{FF2B5EF4-FFF2-40B4-BE49-F238E27FC236}">
                <a16:creationId xmlns:a16="http://schemas.microsoft.com/office/drawing/2014/main" id="{A28D9EE2-F630-4B42-B5FA-0D23D44A2E24}"/>
              </a:ext>
            </a:extLst>
          </p:cNvPr>
          <p:cNvSpPr>
            <a:spLocks/>
          </p:cNvSpPr>
          <p:nvPr/>
        </p:nvSpPr>
        <p:spPr bwMode="auto">
          <a:xfrm>
            <a:off x="503238" y="2930525"/>
            <a:ext cx="8137525" cy="3416300"/>
          </a:xfrm>
          <a:custGeom>
            <a:avLst/>
            <a:gdLst>
              <a:gd name="T0" fmla="*/ 0 w 8138159"/>
              <a:gd name="T1" fmla="*/ 218995 h 3415029"/>
              <a:gd name="T2" fmla="*/ 5779 w 8138159"/>
              <a:gd name="T3" fmla="*/ 168784 h 3415029"/>
              <a:gd name="T4" fmla="*/ 22239 w 8138159"/>
              <a:gd name="T5" fmla="*/ 122690 h 3415029"/>
              <a:gd name="T6" fmla="*/ 48068 w 8138159"/>
              <a:gd name="T7" fmla="*/ 82028 h 3415029"/>
              <a:gd name="T8" fmla="*/ 81954 w 8138159"/>
              <a:gd name="T9" fmla="*/ 48112 h 3415029"/>
              <a:gd name="T10" fmla="*/ 122578 w 8138159"/>
              <a:gd name="T11" fmla="*/ 22259 h 3415029"/>
              <a:gd name="T12" fmla="*/ 168632 w 8138159"/>
              <a:gd name="T13" fmla="*/ 5783 h 3415029"/>
              <a:gd name="T14" fmla="*/ 218799 w 8138159"/>
              <a:gd name="T15" fmla="*/ 0 h 3415029"/>
              <a:gd name="T16" fmla="*/ 7918092 w 8138159"/>
              <a:gd name="T17" fmla="*/ 0 h 3415029"/>
              <a:gd name="T18" fmla="*/ 7968259 w 8138159"/>
              <a:gd name="T19" fmla="*/ 5783 h 3415029"/>
              <a:gd name="T20" fmla="*/ 8014313 w 8138159"/>
              <a:gd name="T21" fmla="*/ 22259 h 3415029"/>
              <a:gd name="T22" fmla="*/ 8054937 w 8138159"/>
              <a:gd name="T23" fmla="*/ 48112 h 3415029"/>
              <a:gd name="T24" fmla="*/ 8088823 w 8138159"/>
              <a:gd name="T25" fmla="*/ 82028 h 3415029"/>
              <a:gd name="T26" fmla="*/ 8114652 w 8138159"/>
              <a:gd name="T27" fmla="*/ 122690 h 3415029"/>
              <a:gd name="T28" fmla="*/ 8131112 w 8138159"/>
              <a:gd name="T29" fmla="*/ 168784 h 3415029"/>
              <a:gd name="T30" fmla="*/ 8136891 w 8138159"/>
              <a:gd name="T31" fmla="*/ 218995 h 3415029"/>
              <a:gd name="T32" fmla="*/ 8136891 w 8138159"/>
              <a:gd name="T33" fmla="*/ 3198067 h 3415029"/>
              <a:gd name="T34" fmla="*/ 8131112 w 8138159"/>
              <a:gd name="T35" fmla="*/ 3248279 h 3415029"/>
              <a:gd name="T36" fmla="*/ 8114652 w 8138159"/>
              <a:gd name="T37" fmla="*/ 3294374 h 3415029"/>
              <a:gd name="T38" fmla="*/ 8088823 w 8138159"/>
              <a:gd name="T39" fmla="*/ 3335036 h 3415029"/>
              <a:gd name="T40" fmla="*/ 8054937 w 8138159"/>
              <a:gd name="T41" fmla="*/ 3368951 h 3415029"/>
              <a:gd name="T42" fmla="*/ 8014313 w 8138159"/>
              <a:gd name="T43" fmla="*/ 3394804 h 3415029"/>
              <a:gd name="T44" fmla="*/ 7968259 w 8138159"/>
              <a:gd name="T45" fmla="*/ 3411280 h 3415029"/>
              <a:gd name="T46" fmla="*/ 7918092 w 8138159"/>
              <a:gd name="T47" fmla="*/ 3417064 h 3415029"/>
              <a:gd name="T48" fmla="*/ 218799 w 8138159"/>
              <a:gd name="T49" fmla="*/ 3417064 h 3415029"/>
              <a:gd name="T50" fmla="*/ 168632 w 8138159"/>
              <a:gd name="T51" fmla="*/ 3411280 h 3415029"/>
              <a:gd name="T52" fmla="*/ 122578 w 8138159"/>
              <a:gd name="T53" fmla="*/ 3394804 h 3415029"/>
              <a:gd name="T54" fmla="*/ 81954 w 8138159"/>
              <a:gd name="T55" fmla="*/ 3368951 h 3415029"/>
              <a:gd name="T56" fmla="*/ 48068 w 8138159"/>
              <a:gd name="T57" fmla="*/ 3335036 h 3415029"/>
              <a:gd name="T58" fmla="*/ 22239 w 8138159"/>
              <a:gd name="T59" fmla="*/ 3294374 h 3415029"/>
              <a:gd name="T60" fmla="*/ 5779 w 8138159"/>
              <a:gd name="T61" fmla="*/ 3248279 h 3415029"/>
              <a:gd name="T62" fmla="*/ 0 w 8138159"/>
              <a:gd name="T63" fmla="*/ 3198067 h 3415029"/>
              <a:gd name="T64" fmla="*/ 0 w 8138159"/>
              <a:gd name="T65" fmla="*/ 218995 h 34150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138159" h="3415029">
                <a:moveTo>
                  <a:pt x="0" y="218833"/>
                </a:moveTo>
                <a:lnTo>
                  <a:pt x="5779" y="168658"/>
                </a:lnTo>
                <a:lnTo>
                  <a:pt x="22243" y="122598"/>
                </a:lnTo>
                <a:lnTo>
                  <a:pt x="48076" y="81966"/>
                </a:lnTo>
                <a:lnTo>
                  <a:pt x="81966" y="48076"/>
                </a:lnTo>
                <a:lnTo>
                  <a:pt x="122598" y="22243"/>
                </a:lnTo>
                <a:lnTo>
                  <a:pt x="168658" y="5779"/>
                </a:lnTo>
                <a:lnTo>
                  <a:pt x="218833" y="0"/>
                </a:lnTo>
                <a:lnTo>
                  <a:pt x="7919326" y="0"/>
                </a:lnTo>
                <a:lnTo>
                  <a:pt x="7969501" y="5779"/>
                </a:lnTo>
                <a:lnTo>
                  <a:pt x="8015561" y="22243"/>
                </a:lnTo>
                <a:lnTo>
                  <a:pt x="8056193" y="48076"/>
                </a:lnTo>
                <a:lnTo>
                  <a:pt x="8090083" y="81966"/>
                </a:lnTo>
                <a:lnTo>
                  <a:pt x="8115916" y="122598"/>
                </a:lnTo>
                <a:lnTo>
                  <a:pt x="8132380" y="168658"/>
                </a:lnTo>
                <a:lnTo>
                  <a:pt x="8138159" y="218833"/>
                </a:lnTo>
                <a:lnTo>
                  <a:pt x="8138159" y="3195688"/>
                </a:lnTo>
                <a:lnTo>
                  <a:pt x="8132380" y="3245863"/>
                </a:lnTo>
                <a:lnTo>
                  <a:pt x="8115916" y="3291923"/>
                </a:lnTo>
                <a:lnTo>
                  <a:pt x="8090083" y="3332555"/>
                </a:lnTo>
                <a:lnTo>
                  <a:pt x="8056193" y="3366445"/>
                </a:lnTo>
                <a:lnTo>
                  <a:pt x="8015561" y="3392278"/>
                </a:lnTo>
                <a:lnTo>
                  <a:pt x="7969501" y="3408742"/>
                </a:lnTo>
                <a:lnTo>
                  <a:pt x="7919326" y="3414522"/>
                </a:lnTo>
                <a:lnTo>
                  <a:pt x="218833" y="3414522"/>
                </a:lnTo>
                <a:lnTo>
                  <a:pt x="168658" y="3408742"/>
                </a:lnTo>
                <a:lnTo>
                  <a:pt x="122598" y="3392278"/>
                </a:lnTo>
                <a:lnTo>
                  <a:pt x="81966" y="3366445"/>
                </a:lnTo>
                <a:lnTo>
                  <a:pt x="48076" y="3332555"/>
                </a:lnTo>
                <a:lnTo>
                  <a:pt x="22243" y="3291923"/>
                </a:lnTo>
                <a:lnTo>
                  <a:pt x="5779" y="3245863"/>
                </a:lnTo>
                <a:lnTo>
                  <a:pt x="0" y="3195688"/>
                </a:lnTo>
                <a:lnTo>
                  <a:pt x="0" y="218833"/>
                </a:lnTo>
                <a:close/>
              </a:path>
            </a:pathLst>
          </a:custGeom>
          <a:noFill/>
          <a:ln w="25146">
            <a:solidFill>
              <a:srgbClr val="FEFB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6" name="object 4">
            <a:extLst>
              <a:ext uri="{FF2B5EF4-FFF2-40B4-BE49-F238E27FC236}">
                <a16:creationId xmlns:a16="http://schemas.microsoft.com/office/drawing/2014/main" id="{C8578345-DDB9-4367-B29B-EB1B691F40B9}"/>
              </a:ext>
            </a:extLst>
          </p:cNvPr>
          <p:cNvSpPr>
            <a:spLocks/>
          </p:cNvSpPr>
          <p:nvPr/>
        </p:nvSpPr>
        <p:spPr bwMode="auto">
          <a:xfrm>
            <a:off x="503238" y="512763"/>
            <a:ext cx="8137525" cy="2192337"/>
          </a:xfrm>
          <a:custGeom>
            <a:avLst/>
            <a:gdLst>
              <a:gd name="T0" fmla="*/ 7996413 w 8138159"/>
              <a:gd name="T1" fmla="*/ 0 h 2192655"/>
              <a:gd name="T2" fmla="*/ 140478 w 8138159"/>
              <a:gd name="T3" fmla="*/ 0 h 2192655"/>
              <a:gd name="T4" fmla="*/ 96076 w 8138159"/>
              <a:gd name="T5" fmla="*/ 7160 h 2192655"/>
              <a:gd name="T6" fmla="*/ 57514 w 8138159"/>
              <a:gd name="T7" fmla="*/ 27100 h 2192655"/>
              <a:gd name="T8" fmla="*/ 27104 w 8138159"/>
              <a:gd name="T9" fmla="*/ 57506 h 2192655"/>
              <a:gd name="T10" fmla="*/ 7160 w 8138159"/>
              <a:gd name="T11" fmla="*/ 96062 h 2192655"/>
              <a:gd name="T12" fmla="*/ 0 w 8138159"/>
              <a:gd name="T13" fmla="*/ 140460 h 2192655"/>
              <a:gd name="T14" fmla="*/ 0 w 8138159"/>
              <a:gd name="T15" fmla="*/ 2051165 h 2192655"/>
              <a:gd name="T16" fmla="*/ 7160 w 8138159"/>
              <a:gd name="T17" fmla="*/ 2095563 h 2192655"/>
              <a:gd name="T18" fmla="*/ 27104 w 8138159"/>
              <a:gd name="T19" fmla="*/ 2134123 h 2192655"/>
              <a:gd name="T20" fmla="*/ 57514 w 8138159"/>
              <a:gd name="T21" fmla="*/ 2164533 h 2192655"/>
              <a:gd name="T22" fmla="*/ 96076 w 8138159"/>
              <a:gd name="T23" fmla="*/ 2184475 h 2192655"/>
              <a:gd name="T24" fmla="*/ 140478 w 8138159"/>
              <a:gd name="T25" fmla="*/ 2191637 h 2192655"/>
              <a:gd name="T26" fmla="*/ 7996413 w 8138159"/>
              <a:gd name="T27" fmla="*/ 2191637 h 2192655"/>
              <a:gd name="T28" fmla="*/ 8040816 w 8138159"/>
              <a:gd name="T29" fmla="*/ 2184475 h 2192655"/>
              <a:gd name="T30" fmla="*/ 8079378 w 8138159"/>
              <a:gd name="T31" fmla="*/ 2164533 h 2192655"/>
              <a:gd name="T32" fmla="*/ 8109787 w 8138159"/>
              <a:gd name="T33" fmla="*/ 2134123 h 2192655"/>
              <a:gd name="T34" fmla="*/ 8129731 w 8138159"/>
              <a:gd name="T35" fmla="*/ 2095563 h 2192655"/>
              <a:gd name="T36" fmla="*/ 8136891 w 8138159"/>
              <a:gd name="T37" fmla="*/ 2051165 h 2192655"/>
              <a:gd name="T38" fmla="*/ 8136891 w 8138159"/>
              <a:gd name="T39" fmla="*/ 140460 h 2192655"/>
              <a:gd name="T40" fmla="*/ 8129731 w 8138159"/>
              <a:gd name="T41" fmla="*/ 96062 h 2192655"/>
              <a:gd name="T42" fmla="*/ 8109787 w 8138159"/>
              <a:gd name="T43" fmla="*/ 57506 h 2192655"/>
              <a:gd name="T44" fmla="*/ 8079378 w 8138159"/>
              <a:gd name="T45" fmla="*/ 27100 h 2192655"/>
              <a:gd name="T46" fmla="*/ 8040816 w 8138159"/>
              <a:gd name="T47" fmla="*/ 7160 h 2192655"/>
              <a:gd name="T48" fmla="*/ 7996413 w 8138159"/>
              <a:gd name="T49" fmla="*/ 0 h 21926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138159" h="2192655">
                <a:moveTo>
                  <a:pt x="7997659" y="0"/>
                </a:moveTo>
                <a:lnTo>
                  <a:pt x="140500" y="0"/>
                </a:lnTo>
                <a:lnTo>
                  <a:pt x="96090" y="7162"/>
                </a:lnTo>
                <a:lnTo>
                  <a:pt x="57522" y="27108"/>
                </a:lnTo>
                <a:lnTo>
                  <a:pt x="27108" y="57522"/>
                </a:lnTo>
                <a:lnTo>
                  <a:pt x="7162" y="96090"/>
                </a:lnTo>
                <a:lnTo>
                  <a:pt x="0" y="140500"/>
                </a:lnTo>
                <a:lnTo>
                  <a:pt x="0" y="2051761"/>
                </a:lnTo>
                <a:lnTo>
                  <a:pt x="7162" y="2096171"/>
                </a:lnTo>
                <a:lnTo>
                  <a:pt x="27108" y="2134743"/>
                </a:lnTo>
                <a:lnTo>
                  <a:pt x="57522" y="2165161"/>
                </a:lnTo>
                <a:lnTo>
                  <a:pt x="96090" y="2185109"/>
                </a:lnTo>
                <a:lnTo>
                  <a:pt x="140500" y="2192273"/>
                </a:lnTo>
                <a:lnTo>
                  <a:pt x="7997659" y="2192273"/>
                </a:lnTo>
                <a:lnTo>
                  <a:pt x="8042069" y="2185109"/>
                </a:lnTo>
                <a:lnTo>
                  <a:pt x="8080637" y="2165161"/>
                </a:lnTo>
                <a:lnTo>
                  <a:pt x="8111051" y="2134743"/>
                </a:lnTo>
                <a:lnTo>
                  <a:pt x="8130997" y="2096171"/>
                </a:lnTo>
                <a:lnTo>
                  <a:pt x="8138159" y="2051761"/>
                </a:lnTo>
                <a:lnTo>
                  <a:pt x="8138159" y="140500"/>
                </a:lnTo>
                <a:lnTo>
                  <a:pt x="8130997" y="96090"/>
                </a:lnTo>
                <a:lnTo>
                  <a:pt x="8111051" y="57522"/>
                </a:lnTo>
                <a:lnTo>
                  <a:pt x="8080637" y="27108"/>
                </a:lnTo>
                <a:lnTo>
                  <a:pt x="8042069" y="7162"/>
                </a:lnTo>
                <a:lnTo>
                  <a:pt x="7997659" y="0"/>
                </a:lnTo>
                <a:close/>
              </a:path>
            </a:pathLst>
          </a:custGeom>
          <a:solidFill>
            <a:srgbClr val="FFF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7" name="object 5">
            <a:extLst>
              <a:ext uri="{FF2B5EF4-FFF2-40B4-BE49-F238E27FC236}">
                <a16:creationId xmlns:a16="http://schemas.microsoft.com/office/drawing/2014/main" id="{690ABE32-2A5E-4242-8D82-7C2B8E608BE2}"/>
              </a:ext>
            </a:extLst>
          </p:cNvPr>
          <p:cNvSpPr>
            <a:spLocks/>
          </p:cNvSpPr>
          <p:nvPr/>
        </p:nvSpPr>
        <p:spPr bwMode="auto">
          <a:xfrm>
            <a:off x="503238" y="512763"/>
            <a:ext cx="8137525" cy="2192337"/>
          </a:xfrm>
          <a:custGeom>
            <a:avLst/>
            <a:gdLst>
              <a:gd name="T0" fmla="*/ 0 w 8138159"/>
              <a:gd name="T1" fmla="*/ 140460 h 2192655"/>
              <a:gd name="T2" fmla="*/ 7160 w 8138159"/>
              <a:gd name="T3" fmla="*/ 96062 h 2192655"/>
              <a:gd name="T4" fmla="*/ 27104 w 8138159"/>
              <a:gd name="T5" fmla="*/ 57506 h 2192655"/>
              <a:gd name="T6" fmla="*/ 57514 w 8138159"/>
              <a:gd name="T7" fmla="*/ 27100 h 2192655"/>
              <a:gd name="T8" fmla="*/ 96076 w 8138159"/>
              <a:gd name="T9" fmla="*/ 7160 h 2192655"/>
              <a:gd name="T10" fmla="*/ 140478 w 8138159"/>
              <a:gd name="T11" fmla="*/ 0 h 2192655"/>
              <a:gd name="T12" fmla="*/ 7996413 w 8138159"/>
              <a:gd name="T13" fmla="*/ 0 h 2192655"/>
              <a:gd name="T14" fmla="*/ 8040816 w 8138159"/>
              <a:gd name="T15" fmla="*/ 7160 h 2192655"/>
              <a:gd name="T16" fmla="*/ 8079378 w 8138159"/>
              <a:gd name="T17" fmla="*/ 27100 h 2192655"/>
              <a:gd name="T18" fmla="*/ 8109787 w 8138159"/>
              <a:gd name="T19" fmla="*/ 57506 h 2192655"/>
              <a:gd name="T20" fmla="*/ 8129731 w 8138159"/>
              <a:gd name="T21" fmla="*/ 96062 h 2192655"/>
              <a:gd name="T22" fmla="*/ 8136891 w 8138159"/>
              <a:gd name="T23" fmla="*/ 140460 h 2192655"/>
              <a:gd name="T24" fmla="*/ 8136891 w 8138159"/>
              <a:gd name="T25" fmla="*/ 2051165 h 2192655"/>
              <a:gd name="T26" fmla="*/ 8129731 w 8138159"/>
              <a:gd name="T27" fmla="*/ 2095563 h 2192655"/>
              <a:gd name="T28" fmla="*/ 8109787 w 8138159"/>
              <a:gd name="T29" fmla="*/ 2134123 h 2192655"/>
              <a:gd name="T30" fmla="*/ 8079378 w 8138159"/>
              <a:gd name="T31" fmla="*/ 2164533 h 2192655"/>
              <a:gd name="T32" fmla="*/ 8040816 w 8138159"/>
              <a:gd name="T33" fmla="*/ 2184475 h 2192655"/>
              <a:gd name="T34" fmla="*/ 7996413 w 8138159"/>
              <a:gd name="T35" fmla="*/ 2191637 h 2192655"/>
              <a:gd name="T36" fmla="*/ 140478 w 8138159"/>
              <a:gd name="T37" fmla="*/ 2191637 h 2192655"/>
              <a:gd name="T38" fmla="*/ 96076 w 8138159"/>
              <a:gd name="T39" fmla="*/ 2184475 h 2192655"/>
              <a:gd name="T40" fmla="*/ 57514 w 8138159"/>
              <a:gd name="T41" fmla="*/ 2164533 h 2192655"/>
              <a:gd name="T42" fmla="*/ 27104 w 8138159"/>
              <a:gd name="T43" fmla="*/ 2134123 h 2192655"/>
              <a:gd name="T44" fmla="*/ 7160 w 8138159"/>
              <a:gd name="T45" fmla="*/ 2095563 h 2192655"/>
              <a:gd name="T46" fmla="*/ 0 w 8138159"/>
              <a:gd name="T47" fmla="*/ 2051165 h 2192655"/>
              <a:gd name="T48" fmla="*/ 0 w 8138159"/>
              <a:gd name="T49" fmla="*/ 140460 h 21926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138159" h="2192655">
                <a:moveTo>
                  <a:pt x="0" y="140500"/>
                </a:moveTo>
                <a:lnTo>
                  <a:pt x="7162" y="96090"/>
                </a:lnTo>
                <a:lnTo>
                  <a:pt x="27108" y="57522"/>
                </a:lnTo>
                <a:lnTo>
                  <a:pt x="57522" y="27108"/>
                </a:lnTo>
                <a:lnTo>
                  <a:pt x="96090" y="7162"/>
                </a:lnTo>
                <a:lnTo>
                  <a:pt x="140500" y="0"/>
                </a:lnTo>
                <a:lnTo>
                  <a:pt x="7997659" y="0"/>
                </a:lnTo>
                <a:lnTo>
                  <a:pt x="8042069" y="7162"/>
                </a:lnTo>
                <a:lnTo>
                  <a:pt x="8080637" y="27108"/>
                </a:lnTo>
                <a:lnTo>
                  <a:pt x="8111051" y="57522"/>
                </a:lnTo>
                <a:lnTo>
                  <a:pt x="8130997" y="96090"/>
                </a:lnTo>
                <a:lnTo>
                  <a:pt x="8138159" y="140500"/>
                </a:lnTo>
                <a:lnTo>
                  <a:pt x="8138159" y="2051761"/>
                </a:lnTo>
                <a:lnTo>
                  <a:pt x="8130997" y="2096171"/>
                </a:lnTo>
                <a:lnTo>
                  <a:pt x="8111051" y="2134743"/>
                </a:lnTo>
                <a:lnTo>
                  <a:pt x="8080637" y="2165161"/>
                </a:lnTo>
                <a:lnTo>
                  <a:pt x="8042069" y="2185109"/>
                </a:lnTo>
                <a:lnTo>
                  <a:pt x="7997659" y="2192273"/>
                </a:lnTo>
                <a:lnTo>
                  <a:pt x="140500" y="2192273"/>
                </a:lnTo>
                <a:lnTo>
                  <a:pt x="96090" y="2185109"/>
                </a:lnTo>
                <a:lnTo>
                  <a:pt x="57522" y="2165161"/>
                </a:lnTo>
                <a:lnTo>
                  <a:pt x="27108" y="2134743"/>
                </a:lnTo>
                <a:lnTo>
                  <a:pt x="7162" y="2096171"/>
                </a:lnTo>
                <a:lnTo>
                  <a:pt x="0" y="2051761"/>
                </a:lnTo>
                <a:lnTo>
                  <a:pt x="0" y="140500"/>
                </a:lnTo>
                <a:close/>
              </a:path>
            </a:pathLst>
          </a:custGeom>
          <a:noFill/>
          <a:ln w="25145">
            <a:solidFill>
              <a:srgbClr val="FEFB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8" name="object 6">
            <a:extLst>
              <a:ext uri="{FF2B5EF4-FFF2-40B4-BE49-F238E27FC236}">
                <a16:creationId xmlns:a16="http://schemas.microsoft.com/office/drawing/2014/main" id="{5617BEBE-0B8B-4D1B-8CED-5DFA6B2F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681038"/>
            <a:ext cx="841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161616"/>
                </a:solidFill>
              </a:rPr>
              <a:t>Aim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598F4AB-EFC7-4918-AB56-2AE0F9301A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7888" y="1350963"/>
            <a:ext cx="5886450" cy="27463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sz="1800" b="0" dirty="0">
                <a:latin typeface="Twinkl"/>
                <a:cs typeface="Twinkl"/>
              </a:rPr>
              <a:t>I can describe </a:t>
            </a:r>
            <a:r>
              <a:rPr sz="1800" b="0" spc="-5" dirty="0">
                <a:latin typeface="Twinkl"/>
                <a:cs typeface="Twinkl"/>
              </a:rPr>
              <a:t>the translation </a:t>
            </a:r>
            <a:r>
              <a:rPr sz="1800" b="0" dirty="0">
                <a:latin typeface="Twinkl"/>
                <a:cs typeface="Twinkl"/>
              </a:rPr>
              <a:t>of an object on a 2D</a:t>
            </a:r>
            <a:r>
              <a:rPr sz="1800" b="0" spc="-25" dirty="0">
                <a:latin typeface="Twinkl"/>
                <a:cs typeface="Twinkl"/>
              </a:rPr>
              <a:t> </a:t>
            </a:r>
            <a:r>
              <a:rPr sz="1800" b="0" dirty="0">
                <a:latin typeface="Twinkl"/>
                <a:cs typeface="Twinkl"/>
              </a:rPr>
              <a:t>grid.</a:t>
            </a:r>
            <a:endParaRPr sz="1800" dirty="0">
              <a:latin typeface="Twinkl"/>
              <a:cs typeface="Twinkl"/>
            </a:endParaRPr>
          </a:p>
        </p:txBody>
      </p:sp>
      <p:sp>
        <p:nvSpPr>
          <p:cNvPr id="13320" name="object 8">
            <a:extLst>
              <a:ext uri="{FF2B5EF4-FFF2-40B4-BE49-F238E27FC236}">
                <a16:creationId xmlns:a16="http://schemas.microsoft.com/office/drawing/2014/main" id="{5F219938-0F5C-482F-900B-FF5C447D0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3017838"/>
            <a:ext cx="72056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149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161616"/>
                </a:solidFill>
              </a:rPr>
              <a:t>Success Criteria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13321" name="object 7">
            <a:extLst>
              <a:ext uri="{FF2B5EF4-FFF2-40B4-BE49-F238E27FC236}">
                <a16:creationId xmlns:a16="http://schemas.microsoft.com/office/drawing/2014/main" id="{C88913F2-A2CC-4FC9-A099-12FAAB38EEB4}"/>
              </a:ext>
            </a:extLst>
          </p:cNvPr>
          <p:cNvSpPr txBox="1">
            <a:spLocks/>
          </p:cNvSpPr>
          <p:nvPr/>
        </p:nvSpPr>
        <p:spPr bwMode="auto">
          <a:xfrm>
            <a:off x="812800" y="3756025"/>
            <a:ext cx="7510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marL="2413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39713" algn="l"/>
                <a:tab pos="241300" algn="l"/>
              </a:tabLst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39713" algn="l"/>
                <a:tab pos="241300" algn="l"/>
              </a:tabLst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39713" algn="l"/>
                <a:tab pos="241300" algn="l"/>
              </a:tabLst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39713" algn="l"/>
                <a:tab pos="241300" algn="l"/>
              </a:tabLst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39713" algn="l"/>
                <a:tab pos="241300" algn="l"/>
              </a:tabLst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713" algn="l"/>
                <a:tab pos="241300" algn="l"/>
              </a:tabLst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713" algn="l"/>
                <a:tab pos="241300" algn="l"/>
              </a:tabLst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713" algn="l"/>
                <a:tab pos="241300" algn="l"/>
              </a:tabLst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39713" algn="l"/>
                <a:tab pos="241300" algn="l"/>
              </a:tabLst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rgbClr val="161616"/>
                </a:solidFill>
              </a:rPr>
              <a:t>I can label the x-axis and y-axis.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rgbClr val="161616"/>
                </a:solidFill>
              </a:rPr>
              <a:t>I know that translation is a movement from one position to another, without turning.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>
            <a:extLst>
              <a:ext uri="{FF2B5EF4-FFF2-40B4-BE49-F238E27FC236}">
                <a16:creationId xmlns:a16="http://schemas.microsoft.com/office/drawing/2014/main" id="{3E80CD20-0F4E-44C7-8BE4-B38D516919B9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9" name="object 3">
            <a:extLst>
              <a:ext uri="{FF2B5EF4-FFF2-40B4-BE49-F238E27FC236}">
                <a16:creationId xmlns:a16="http://schemas.microsoft.com/office/drawing/2014/main" id="{E8EE83BA-9468-4C72-A6C1-83B85196B706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A431A7D-1CDF-44B6-A8EA-761C22DB49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8260" y="671513"/>
            <a:ext cx="3108325" cy="6096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defRPr/>
            </a:pPr>
            <a:r>
              <a:rPr dirty="0"/>
              <a:t>Moving</a:t>
            </a:r>
            <a:r>
              <a:rPr spc="-85" dirty="0"/>
              <a:t> </a:t>
            </a:r>
            <a:r>
              <a:rPr spc="-5" dirty="0"/>
              <a:t>Mice</a:t>
            </a:r>
          </a:p>
        </p:txBody>
      </p:sp>
      <p:sp>
        <p:nvSpPr>
          <p:cNvPr id="14341" name="object 7">
            <a:extLst>
              <a:ext uri="{FF2B5EF4-FFF2-40B4-BE49-F238E27FC236}">
                <a16:creationId xmlns:a16="http://schemas.microsoft.com/office/drawing/2014/main" id="{076F12BF-B849-4B7F-B006-914AD9F42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295400"/>
            <a:ext cx="67357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07950" indent="-95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161616"/>
                </a:solidFill>
              </a:rPr>
              <a:t>Use the vocabulary of position and direction to describe the routes  the mice take to the cheese. </a:t>
            </a:r>
            <a:r>
              <a:rPr lang="en-US" altLang="en-US" b="1">
                <a:solidFill>
                  <a:srgbClr val="161616"/>
                </a:solidFill>
              </a:rPr>
              <a:t>Click on the mouse to make it move.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8" name="SHOW">
            <a:extLst>
              <a:ext uri="{FF2B5EF4-FFF2-40B4-BE49-F238E27FC236}">
                <a16:creationId xmlns:a16="http://schemas.microsoft.com/office/drawing/2014/main" id="{C37454AD-F94F-4FE5-B786-63F2716AEC74}"/>
              </a:ext>
            </a:extLst>
          </p:cNvPr>
          <p:cNvSpPr txBox="1"/>
          <p:nvPr/>
        </p:nvSpPr>
        <p:spPr>
          <a:xfrm>
            <a:off x="755650" y="5762625"/>
            <a:ext cx="3748088" cy="414338"/>
          </a:xfrm>
          <a:prstGeom prst="rect">
            <a:avLst/>
          </a:prstGeom>
          <a:solidFill>
            <a:srgbClr val="605BB8"/>
          </a:solidFill>
        </p:spPr>
        <p:txBody>
          <a:bodyPr lIns="0" tIns="90805" rIns="0" bIns="0">
            <a:spAutoFit/>
          </a:bodyPr>
          <a:lstStyle/>
          <a:p>
            <a:pPr marL="294640">
              <a:spcBef>
                <a:spcPts val="715"/>
              </a:spcBef>
              <a:defRPr/>
            </a:pPr>
            <a:r>
              <a:rPr sz="1400" b="1" spc="-5" dirty="0">
                <a:solidFill>
                  <a:srgbClr val="FFFFFF"/>
                </a:solidFill>
                <a:latin typeface="Twinkl"/>
                <a:cs typeface="Twinkl"/>
              </a:rPr>
              <a:t>Show </a:t>
            </a:r>
            <a:r>
              <a:rPr sz="1400" spc="-5" dirty="0">
                <a:solidFill>
                  <a:srgbClr val="FFFFFF"/>
                </a:solidFill>
                <a:latin typeface="Twinkl"/>
                <a:cs typeface="Twinkl"/>
              </a:rPr>
              <a:t>supporting vocabulary word</a:t>
            </a:r>
            <a:r>
              <a:rPr sz="1400" spc="-1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winkl"/>
                <a:cs typeface="Twinkl"/>
              </a:rPr>
              <a:t>bank</a:t>
            </a:r>
            <a:endParaRPr sz="1400" dirty="0">
              <a:latin typeface="Twinkl"/>
              <a:cs typeface="Twinkl"/>
            </a:endParaRPr>
          </a:p>
        </p:txBody>
      </p:sp>
      <p:sp>
        <p:nvSpPr>
          <p:cNvPr id="9" name="HIDE">
            <a:extLst>
              <a:ext uri="{FF2B5EF4-FFF2-40B4-BE49-F238E27FC236}">
                <a16:creationId xmlns:a16="http://schemas.microsoft.com/office/drawing/2014/main" id="{39DB492F-73EF-4509-9558-6F3DADD7A0BE}"/>
              </a:ext>
            </a:extLst>
          </p:cNvPr>
          <p:cNvSpPr txBox="1"/>
          <p:nvPr/>
        </p:nvSpPr>
        <p:spPr>
          <a:xfrm>
            <a:off x="4627563" y="5762625"/>
            <a:ext cx="3760787" cy="414338"/>
          </a:xfrm>
          <a:prstGeom prst="rect">
            <a:avLst/>
          </a:prstGeom>
          <a:solidFill>
            <a:srgbClr val="25BDBE"/>
          </a:solidFill>
        </p:spPr>
        <p:txBody>
          <a:bodyPr lIns="0" tIns="90805" rIns="0" bIns="0">
            <a:spAutoFit/>
          </a:bodyPr>
          <a:lstStyle/>
          <a:p>
            <a:pPr marL="339725">
              <a:spcBef>
                <a:spcPts val="715"/>
              </a:spcBef>
              <a:defRPr/>
            </a:pPr>
            <a:r>
              <a:rPr sz="1400" b="1" spc="-5" dirty="0">
                <a:solidFill>
                  <a:srgbClr val="FFFFFF"/>
                </a:solidFill>
                <a:latin typeface="Twinkl"/>
                <a:cs typeface="Twinkl"/>
              </a:rPr>
              <a:t>Hide </a:t>
            </a:r>
            <a:r>
              <a:rPr sz="1400" spc="-5" dirty="0">
                <a:solidFill>
                  <a:srgbClr val="FFFFFF"/>
                </a:solidFill>
                <a:latin typeface="Twinkl"/>
                <a:cs typeface="Twinkl"/>
              </a:rPr>
              <a:t>supporting vocabulary word bank</a:t>
            </a:r>
            <a:endParaRPr sz="1400">
              <a:latin typeface="Twinkl"/>
              <a:cs typeface="Twinkl"/>
            </a:endParaRPr>
          </a:p>
        </p:txBody>
      </p:sp>
      <p:sp>
        <p:nvSpPr>
          <p:cNvPr id="14344" name="object 10">
            <a:extLst>
              <a:ext uri="{FF2B5EF4-FFF2-40B4-BE49-F238E27FC236}">
                <a16:creationId xmlns:a16="http://schemas.microsoft.com/office/drawing/2014/main" id="{24BDAA2E-690F-4B0F-8B24-3F2DDA9C7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15950"/>
            <a:ext cx="863600" cy="86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5" name="object 11">
            <a:extLst>
              <a:ext uri="{FF2B5EF4-FFF2-40B4-BE49-F238E27FC236}">
                <a16:creationId xmlns:a16="http://schemas.microsoft.com/office/drawing/2014/main" id="{2B2AC566-0198-4496-AE19-462D0DA11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3" y="1957388"/>
            <a:ext cx="4616450" cy="3727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6" name="object 12">
            <a:extLst>
              <a:ext uri="{FF2B5EF4-FFF2-40B4-BE49-F238E27FC236}">
                <a16:creationId xmlns:a16="http://schemas.microsoft.com/office/drawing/2014/main" id="{C3509253-5D75-48CF-91B1-39A4B39AD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292725"/>
            <a:ext cx="1108075" cy="2952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7" name="object 13">
            <a:extLst>
              <a:ext uri="{FF2B5EF4-FFF2-40B4-BE49-F238E27FC236}">
                <a16:creationId xmlns:a16="http://schemas.microsoft.com/office/drawing/2014/main" id="{0C41EA37-7740-4ECA-B96B-33A4DF891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4894263"/>
            <a:ext cx="728663" cy="6175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37" name="path 1">
            <a:extLst>
              <a:ext uri="{FF2B5EF4-FFF2-40B4-BE49-F238E27FC236}">
                <a16:creationId xmlns:a16="http://schemas.microsoft.com/office/drawing/2014/main" id="{B2D0DD96-287B-4571-B38E-8DA6D34D346C}"/>
              </a:ext>
            </a:extLst>
          </p:cNvPr>
          <p:cNvGrpSpPr>
            <a:grpSpLocks/>
          </p:cNvGrpSpPr>
          <p:nvPr/>
        </p:nvGrpSpPr>
        <p:grpSpPr bwMode="auto">
          <a:xfrm>
            <a:off x="3330575" y="3524250"/>
            <a:ext cx="2595563" cy="1952625"/>
            <a:chOff x="3330702" y="3525011"/>
            <a:chExt cx="2595504" cy="1952246"/>
          </a:xfrm>
        </p:grpSpPr>
        <p:sp>
          <p:nvSpPr>
            <p:cNvPr id="14370" name="object 14">
              <a:extLst>
                <a:ext uri="{FF2B5EF4-FFF2-40B4-BE49-F238E27FC236}">
                  <a16:creationId xmlns:a16="http://schemas.microsoft.com/office/drawing/2014/main" id="{4027E286-EA5D-4E7E-8E77-C803FEB87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702" y="3525011"/>
              <a:ext cx="0" cy="269240"/>
            </a:xfrm>
            <a:custGeom>
              <a:avLst/>
              <a:gdLst>
                <a:gd name="T0" fmla="*/ 0 h 269239"/>
                <a:gd name="T1" fmla="*/ 269242 h 26923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69239">
                  <a:moveTo>
                    <a:pt x="0" y="0"/>
                  </a:moveTo>
                  <a:lnTo>
                    <a:pt x="0" y="269240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71" name="object 15">
              <a:extLst>
                <a:ext uri="{FF2B5EF4-FFF2-40B4-BE49-F238E27FC236}">
                  <a16:creationId xmlns:a16="http://schemas.microsoft.com/office/drawing/2014/main" id="{281CC77F-8F13-4C7D-9B8E-1EDBDAD81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703" y="3794761"/>
              <a:ext cx="1463040" cy="0"/>
            </a:xfrm>
            <a:custGeom>
              <a:avLst/>
              <a:gdLst>
                <a:gd name="T0" fmla="*/ 1462445 w 1463039"/>
                <a:gd name="T1" fmla="*/ 0 w 146303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463039">
                  <a:moveTo>
                    <a:pt x="1462443" y="0"/>
                  </a:moveTo>
                  <a:lnTo>
                    <a:pt x="0" y="0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72" name="object 16">
              <a:extLst>
                <a:ext uri="{FF2B5EF4-FFF2-40B4-BE49-F238E27FC236}">
                  <a16:creationId xmlns:a16="http://schemas.microsoft.com/office/drawing/2014/main" id="{50BE81FF-D69B-4E8F-AFF3-ABAB6D213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979" y="3794759"/>
              <a:ext cx="0" cy="833119"/>
            </a:xfrm>
            <a:custGeom>
              <a:avLst/>
              <a:gdLst>
                <a:gd name="T0" fmla="*/ 0 h 833120"/>
                <a:gd name="T1" fmla="*/ 833092 h 83312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33120">
                  <a:moveTo>
                    <a:pt x="0" y="0"/>
                  </a:moveTo>
                  <a:lnTo>
                    <a:pt x="0" y="833094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73" name="object 17">
              <a:extLst>
                <a:ext uri="{FF2B5EF4-FFF2-40B4-BE49-F238E27FC236}">
                  <a16:creationId xmlns:a16="http://schemas.microsoft.com/office/drawing/2014/main" id="{9CE9049B-BC83-4901-8278-29B9CA62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071" y="4627626"/>
              <a:ext cx="0" cy="833119"/>
            </a:xfrm>
            <a:custGeom>
              <a:avLst/>
              <a:gdLst>
                <a:gd name="T0" fmla="*/ 0 h 833120"/>
                <a:gd name="T1" fmla="*/ 833092 h 83312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33120">
                  <a:moveTo>
                    <a:pt x="0" y="0"/>
                  </a:moveTo>
                  <a:lnTo>
                    <a:pt x="0" y="833094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74" name="object 18">
              <a:extLst>
                <a:ext uri="{FF2B5EF4-FFF2-40B4-BE49-F238E27FC236}">
                  <a16:creationId xmlns:a16="http://schemas.microsoft.com/office/drawing/2014/main" id="{5B2E4257-DAEF-40BB-8EAA-66E381DE9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49" y="4628388"/>
              <a:ext cx="1139190" cy="15240"/>
            </a:xfrm>
            <a:custGeom>
              <a:avLst/>
              <a:gdLst>
                <a:gd name="T0" fmla="*/ 1138683 w 1139189"/>
                <a:gd name="T1" fmla="*/ 14645 h 15239"/>
                <a:gd name="T2" fmla="*/ 0 w 1139189"/>
                <a:gd name="T3" fmla="*/ 0 h 152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39189" h="15239">
                  <a:moveTo>
                    <a:pt x="1138681" y="14643"/>
                  </a:moveTo>
                  <a:lnTo>
                    <a:pt x="0" y="0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75" name="object 19">
              <a:extLst>
                <a:ext uri="{FF2B5EF4-FFF2-40B4-BE49-F238E27FC236}">
                  <a16:creationId xmlns:a16="http://schemas.microsoft.com/office/drawing/2014/main" id="{1C1F0553-907D-408E-ABC6-24E4492CE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461" y="5477257"/>
              <a:ext cx="2277745" cy="0"/>
            </a:xfrm>
            <a:custGeom>
              <a:avLst/>
              <a:gdLst>
                <a:gd name="T0" fmla="*/ 2277186 w 2277745"/>
                <a:gd name="T1" fmla="*/ 0 w 22777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277745">
                  <a:moveTo>
                    <a:pt x="2277186" y="0"/>
                  </a:moveTo>
                  <a:lnTo>
                    <a:pt x="0" y="0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" name="show 1">
            <a:extLst>
              <a:ext uri="{FF2B5EF4-FFF2-40B4-BE49-F238E27FC236}">
                <a16:creationId xmlns:a16="http://schemas.microsoft.com/office/drawing/2014/main" id="{0D011158-A3F9-4C04-A821-8C2E68B80BFF}"/>
              </a:ext>
            </a:extLst>
          </p:cNvPr>
          <p:cNvSpPr txBox="1"/>
          <p:nvPr/>
        </p:nvSpPr>
        <p:spPr>
          <a:xfrm>
            <a:off x="2798763" y="2055813"/>
            <a:ext cx="1031875" cy="333375"/>
          </a:xfrm>
          <a:prstGeom prst="rect">
            <a:avLst/>
          </a:prstGeom>
          <a:solidFill>
            <a:srgbClr val="605BB8"/>
          </a:solidFill>
        </p:spPr>
        <p:txBody>
          <a:bodyPr lIns="0" tIns="75565" rIns="0" bIns="0">
            <a:spAutoFit/>
          </a:bodyPr>
          <a:lstStyle/>
          <a:p>
            <a:pPr marL="140335">
              <a:spcBef>
                <a:spcPts val="59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Show</a:t>
            </a:r>
            <a:r>
              <a:rPr sz="1100" b="1" spc="-9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>
              <a:latin typeface="Twinkl"/>
              <a:cs typeface="Twinkl"/>
            </a:endParaRPr>
          </a:p>
        </p:txBody>
      </p:sp>
      <p:sp>
        <p:nvSpPr>
          <p:cNvPr id="21" name="hide 1">
            <a:extLst>
              <a:ext uri="{FF2B5EF4-FFF2-40B4-BE49-F238E27FC236}">
                <a16:creationId xmlns:a16="http://schemas.microsoft.com/office/drawing/2014/main" id="{223657DB-9B4B-47B5-BA28-7062BC41FB4D}"/>
              </a:ext>
            </a:extLst>
          </p:cNvPr>
          <p:cNvSpPr txBox="1"/>
          <p:nvPr/>
        </p:nvSpPr>
        <p:spPr>
          <a:xfrm>
            <a:off x="2805113" y="2449513"/>
            <a:ext cx="1019175" cy="322262"/>
          </a:xfrm>
          <a:prstGeom prst="rect">
            <a:avLst/>
          </a:prstGeom>
          <a:solidFill>
            <a:srgbClr val="A13FA7"/>
          </a:solidFill>
        </p:spPr>
        <p:txBody>
          <a:bodyPr lIns="0" tIns="69215" rIns="0" bIns="0">
            <a:spAutoFit/>
          </a:bodyPr>
          <a:lstStyle/>
          <a:p>
            <a:pPr marL="163830">
              <a:spcBef>
                <a:spcPts val="54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Hide</a:t>
            </a:r>
            <a:r>
              <a:rPr sz="1100" b="1" spc="-8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 dirty="0">
              <a:latin typeface="Twinkl"/>
              <a:cs typeface="Twinkl"/>
            </a:endParaRPr>
          </a:p>
        </p:txBody>
      </p:sp>
      <p:sp>
        <p:nvSpPr>
          <p:cNvPr id="22" name="show 2">
            <a:extLst>
              <a:ext uri="{FF2B5EF4-FFF2-40B4-BE49-F238E27FC236}">
                <a16:creationId xmlns:a16="http://schemas.microsoft.com/office/drawing/2014/main" id="{39F0366D-80A3-4AF0-A20C-6198EE741F26}"/>
              </a:ext>
            </a:extLst>
          </p:cNvPr>
          <p:cNvSpPr txBox="1"/>
          <p:nvPr/>
        </p:nvSpPr>
        <p:spPr>
          <a:xfrm>
            <a:off x="4130675" y="2055813"/>
            <a:ext cx="1031875" cy="333375"/>
          </a:xfrm>
          <a:prstGeom prst="rect">
            <a:avLst/>
          </a:prstGeom>
          <a:solidFill>
            <a:srgbClr val="605BB8"/>
          </a:solidFill>
        </p:spPr>
        <p:txBody>
          <a:bodyPr lIns="0" tIns="67310" rIns="0" bIns="0">
            <a:spAutoFit/>
          </a:bodyPr>
          <a:lstStyle/>
          <a:p>
            <a:pPr marL="106045">
              <a:spcBef>
                <a:spcPts val="530"/>
              </a:spcBef>
              <a:defRPr/>
            </a:pPr>
            <a:r>
              <a:rPr sz="1200" b="1" spc="-5" dirty="0">
                <a:solidFill>
                  <a:srgbClr val="FFFFFF"/>
                </a:solidFill>
                <a:latin typeface="Twinkl"/>
                <a:cs typeface="Twinkl"/>
              </a:rPr>
              <a:t>Show</a:t>
            </a:r>
            <a:r>
              <a:rPr sz="1200" b="1" spc="-6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200">
              <a:latin typeface="Twinkl"/>
              <a:cs typeface="Twinkl"/>
            </a:endParaRPr>
          </a:p>
        </p:txBody>
      </p:sp>
      <p:sp>
        <p:nvSpPr>
          <p:cNvPr id="23" name="hide 2">
            <a:extLst>
              <a:ext uri="{FF2B5EF4-FFF2-40B4-BE49-F238E27FC236}">
                <a16:creationId xmlns:a16="http://schemas.microsoft.com/office/drawing/2014/main" id="{E0A38076-E7C1-42AB-8DE3-4D060A23D428}"/>
              </a:ext>
            </a:extLst>
          </p:cNvPr>
          <p:cNvSpPr txBox="1"/>
          <p:nvPr/>
        </p:nvSpPr>
        <p:spPr>
          <a:xfrm>
            <a:off x="4137025" y="2449513"/>
            <a:ext cx="1019175" cy="322262"/>
          </a:xfrm>
          <a:prstGeom prst="rect">
            <a:avLst/>
          </a:prstGeom>
          <a:solidFill>
            <a:srgbClr val="A13FA7"/>
          </a:solidFill>
        </p:spPr>
        <p:txBody>
          <a:bodyPr lIns="0" tIns="60960" rIns="0" bIns="0">
            <a:spAutoFit/>
          </a:bodyPr>
          <a:lstStyle/>
          <a:p>
            <a:pPr marL="132080">
              <a:spcBef>
                <a:spcPts val="480"/>
              </a:spcBef>
              <a:defRPr/>
            </a:pPr>
            <a:r>
              <a:rPr sz="1200" b="1" spc="-5" dirty="0">
                <a:solidFill>
                  <a:srgbClr val="FFFFFF"/>
                </a:solidFill>
                <a:latin typeface="Twinkl"/>
                <a:cs typeface="Twinkl"/>
              </a:rPr>
              <a:t>Hide</a:t>
            </a:r>
            <a:r>
              <a:rPr sz="1200" b="1" spc="-70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200">
              <a:latin typeface="Twinkl"/>
              <a:cs typeface="Twinkl"/>
            </a:endParaRPr>
          </a:p>
        </p:txBody>
      </p:sp>
      <p:sp>
        <p:nvSpPr>
          <p:cNvPr id="24" name="show 3">
            <a:extLst>
              <a:ext uri="{FF2B5EF4-FFF2-40B4-BE49-F238E27FC236}">
                <a16:creationId xmlns:a16="http://schemas.microsoft.com/office/drawing/2014/main" id="{6762C141-C420-4412-B6F7-43B6FFF5E07A}"/>
              </a:ext>
            </a:extLst>
          </p:cNvPr>
          <p:cNvSpPr txBox="1"/>
          <p:nvPr/>
        </p:nvSpPr>
        <p:spPr>
          <a:xfrm>
            <a:off x="5462588" y="2055813"/>
            <a:ext cx="1033462" cy="333375"/>
          </a:xfrm>
          <a:prstGeom prst="rect">
            <a:avLst/>
          </a:prstGeom>
          <a:solidFill>
            <a:srgbClr val="605BB8"/>
          </a:solidFill>
        </p:spPr>
        <p:txBody>
          <a:bodyPr lIns="0" tIns="67310" rIns="0" bIns="0">
            <a:spAutoFit/>
          </a:bodyPr>
          <a:lstStyle/>
          <a:p>
            <a:pPr marL="105410">
              <a:spcBef>
                <a:spcPts val="530"/>
              </a:spcBef>
              <a:defRPr/>
            </a:pPr>
            <a:r>
              <a:rPr sz="1200" b="1" spc="-5" dirty="0">
                <a:solidFill>
                  <a:srgbClr val="FFFFFF"/>
                </a:solidFill>
                <a:latin typeface="Twinkl"/>
                <a:cs typeface="Twinkl"/>
              </a:rPr>
              <a:t>Show</a:t>
            </a:r>
            <a:r>
              <a:rPr sz="1200" b="1" spc="-6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200">
              <a:latin typeface="Twinkl"/>
              <a:cs typeface="Twinkl"/>
            </a:endParaRPr>
          </a:p>
        </p:txBody>
      </p:sp>
      <p:sp>
        <p:nvSpPr>
          <p:cNvPr id="25" name="hide 3">
            <a:extLst>
              <a:ext uri="{FF2B5EF4-FFF2-40B4-BE49-F238E27FC236}">
                <a16:creationId xmlns:a16="http://schemas.microsoft.com/office/drawing/2014/main" id="{3485E40E-9E8F-4FE9-BE64-58A324FDD3C8}"/>
              </a:ext>
            </a:extLst>
          </p:cNvPr>
          <p:cNvSpPr txBox="1"/>
          <p:nvPr/>
        </p:nvSpPr>
        <p:spPr>
          <a:xfrm>
            <a:off x="5468938" y="2449513"/>
            <a:ext cx="1020762" cy="322262"/>
          </a:xfrm>
          <a:prstGeom prst="rect">
            <a:avLst/>
          </a:prstGeom>
          <a:solidFill>
            <a:srgbClr val="A13FA7"/>
          </a:solidFill>
        </p:spPr>
        <p:txBody>
          <a:bodyPr lIns="0" tIns="60960" rIns="0" bIns="0">
            <a:spAutoFit/>
          </a:bodyPr>
          <a:lstStyle/>
          <a:p>
            <a:pPr marL="131445">
              <a:spcBef>
                <a:spcPts val="480"/>
              </a:spcBef>
              <a:defRPr/>
            </a:pPr>
            <a:r>
              <a:rPr sz="1200" b="1" spc="-5" dirty="0">
                <a:solidFill>
                  <a:srgbClr val="FFFFFF"/>
                </a:solidFill>
                <a:latin typeface="Twinkl"/>
                <a:cs typeface="Twinkl"/>
              </a:rPr>
              <a:t>Hide</a:t>
            </a:r>
            <a:r>
              <a:rPr sz="1200" b="1" spc="-70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200">
              <a:latin typeface="Twinkl"/>
              <a:cs typeface="Twinkl"/>
            </a:endParaRPr>
          </a:p>
        </p:txBody>
      </p:sp>
      <p:grpSp>
        <p:nvGrpSpPr>
          <p:cNvPr id="38" name="path 2">
            <a:extLst>
              <a:ext uri="{FF2B5EF4-FFF2-40B4-BE49-F238E27FC236}">
                <a16:creationId xmlns:a16="http://schemas.microsoft.com/office/drawing/2014/main" id="{97D0D63F-CACF-4FF3-817E-655F3768570E}"/>
              </a:ext>
            </a:extLst>
          </p:cNvPr>
          <p:cNvGrpSpPr>
            <a:grpSpLocks/>
          </p:cNvGrpSpPr>
          <p:nvPr/>
        </p:nvGrpSpPr>
        <p:grpSpPr bwMode="auto">
          <a:xfrm>
            <a:off x="3663950" y="3543300"/>
            <a:ext cx="1897063" cy="1944688"/>
            <a:chOff x="3664456" y="3542538"/>
            <a:chExt cx="1896995" cy="1945259"/>
          </a:xfrm>
        </p:grpSpPr>
        <p:sp>
          <p:nvSpPr>
            <p:cNvPr id="14365" name="object 26">
              <a:extLst>
                <a:ext uri="{FF2B5EF4-FFF2-40B4-BE49-F238E27FC236}">
                  <a16:creationId xmlns:a16="http://schemas.microsoft.com/office/drawing/2014/main" id="{3BCF07CE-AE66-4097-BBF1-FC31B516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810" y="3542538"/>
              <a:ext cx="789940" cy="756285"/>
            </a:xfrm>
            <a:custGeom>
              <a:avLst/>
              <a:gdLst>
                <a:gd name="T0" fmla="*/ 789573 w 789939"/>
                <a:gd name="T1" fmla="*/ 0 h 756285"/>
                <a:gd name="T2" fmla="*/ 0 w 789939"/>
                <a:gd name="T3" fmla="*/ 755688 h 756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9939" h="756285">
                  <a:moveTo>
                    <a:pt x="789571" y="0"/>
                  </a:moveTo>
                  <a:lnTo>
                    <a:pt x="0" y="755688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6" name="object 27">
              <a:extLst>
                <a:ext uri="{FF2B5EF4-FFF2-40B4-BE49-F238E27FC236}">
                  <a16:creationId xmlns:a16="http://schemas.microsoft.com/office/drawing/2014/main" id="{79143CB8-4AEC-42F9-A707-7CD65D09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285" y="4313685"/>
              <a:ext cx="1773555" cy="24130"/>
            </a:xfrm>
            <a:custGeom>
              <a:avLst/>
              <a:gdLst>
                <a:gd name="T0" fmla="*/ 1773569 w 1773554"/>
                <a:gd name="T1" fmla="*/ 23992 h 24129"/>
                <a:gd name="T2" fmla="*/ 0 w 1773554"/>
                <a:gd name="T3" fmla="*/ 0 h 24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73554" h="24129">
                  <a:moveTo>
                    <a:pt x="1773567" y="23990"/>
                  </a:moveTo>
                  <a:lnTo>
                    <a:pt x="0" y="0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7" name="object 28">
              <a:extLst>
                <a:ext uri="{FF2B5EF4-FFF2-40B4-BE49-F238E27FC236}">
                  <a16:creationId xmlns:a16="http://schemas.microsoft.com/office/drawing/2014/main" id="{7C69864A-7742-420F-AD7D-D6C007077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217" y="4347971"/>
              <a:ext cx="0" cy="813435"/>
            </a:xfrm>
            <a:custGeom>
              <a:avLst/>
              <a:gdLst>
                <a:gd name="T0" fmla="*/ 0 h 813435"/>
                <a:gd name="T1" fmla="*/ 812876 h 81343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13435">
                  <a:moveTo>
                    <a:pt x="0" y="0"/>
                  </a:moveTo>
                  <a:lnTo>
                    <a:pt x="0" y="812876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8" name="object 29">
              <a:extLst>
                <a:ext uri="{FF2B5EF4-FFF2-40B4-BE49-F238E27FC236}">
                  <a16:creationId xmlns:a16="http://schemas.microsoft.com/office/drawing/2014/main" id="{A130A447-3261-43EB-BDFC-5E5040AB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936" y="5132832"/>
              <a:ext cx="1072515" cy="3175"/>
            </a:xfrm>
            <a:custGeom>
              <a:avLst/>
              <a:gdLst>
                <a:gd name="T0" fmla="*/ 1072402 w 1072514"/>
                <a:gd name="T1" fmla="*/ 2679 h 3175"/>
                <a:gd name="T2" fmla="*/ 0 w 1072514"/>
                <a:gd name="T3" fmla="*/ 0 h 31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72514" h="3175">
                  <a:moveTo>
                    <a:pt x="1072400" y="2679"/>
                  </a:moveTo>
                  <a:lnTo>
                    <a:pt x="0" y="0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9" name="object 30">
              <a:extLst>
                <a:ext uri="{FF2B5EF4-FFF2-40B4-BE49-F238E27FC236}">
                  <a16:creationId xmlns:a16="http://schemas.microsoft.com/office/drawing/2014/main" id="{542462FA-981F-466C-82CD-E2D52A916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456" y="5132832"/>
              <a:ext cx="824865" cy="354965"/>
            </a:xfrm>
            <a:custGeom>
              <a:avLst/>
              <a:gdLst>
                <a:gd name="T0" fmla="*/ 824511 w 824864"/>
                <a:gd name="T1" fmla="*/ 0 h 354964"/>
                <a:gd name="T2" fmla="*/ 0 w 824864"/>
                <a:gd name="T3" fmla="*/ 354370 h 3549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4864" h="354964">
                  <a:moveTo>
                    <a:pt x="824509" y="0"/>
                  </a:moveTo>
                  <a:lnTo>
                    <a:pt x="0" y="354368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" name="path 3">
            <a:extLst>
              <a:ext uri="{FF2B5EF4-FFF2-40B4-BE49-F238E27FC236}">
                <a16:creationId xmlns:a16="http://schemas.microsoft.com/office/drawing/2014/main" id="{09E41332-A72A-42FA-8C9F-6DE9B7267BDE}"/>
              </a:ext>
            </a:extLst>
          </p:cNvPr>
          <p:cNvGrpSpPr>
            <a:grpSpLocks/>
          </p:cNvGrpSpPr>
          <p:nvPr/>
        </p:nvGrpSpPr>
        <p:grpSpPr bwMode="auto">
          <a:xfrm>
            <a:off x="3671888" y="3551238"/>
            <a:ext cx="2254250" cy="1935162"/>
            <a:chOff x="3671315" y="3550920"/>
            <a:chExt cx="2254752" cy="1934845"/>
          </a:xfrm>
        </p:grpSpPr>
        <p:sp>
          <p:nvSpPr>
            <p:cNvPr id="14362" name="object 31">
              <a:extLst>
                <a:ext uri="{FF2B5EF4-FFF2-40B4-BE49-F238E27FC236}">
                  <a16:creationId xmlns:a16="http://schemas.microsoft.com/office/drawing/2014/main" id="{DDEA256C-B837-4893-918B-582E4642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747" y="3550920"/>
              <a:ext cx="1417320" cy="1085215"/>
            </a:xfrm>
            <a:custGeom>
              <a:avLst/>
              <a:gdLst>
                <a:gd name="T0" fmla="*/ 1417205 w 1417320"/>
                <a:gd name="T1" fmla="*/ 0 h 1085214"/>
                <a:gd name="T2" fmla="*/ 0 w 1417320"/>
                <a:gd name="T3" fmla="*/ 1085229 h 10852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17320" h="1085214">
                  <a:moveTo>
                    <a:pt x="1417205" y="0"/>
                  </a:moveTo>
                  <a:lnTo>
                    <a:pt x="0" y="1085227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3" name="object 32">
              <a:extLst>
                <a:ext uri="{FF2B5EF4-FFF2-40B4-BE49-F238E27FC236}">
                  <a16:creationId xmlns:a16="http://schemas.microsoft.com/office/drawing/2014/main" id="{5A609CF0-D64F-40D2-818E-605E3D798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318" y="4625342"/>
              <a:ext cx="847090" cy="7620"/>
            </a:xfrm>
            <a:custGeom>
              <a:avLst/>
              <a:gdLst>
                <a:gd name="T0" fmla="*/ 846622 w 847089"/>
                <a:gd name="T1" fmla="*/ 7556 h 7620"/>
                <a:gd name="T2" fmla="*/ 0 w 847089"/>
                <a:gd name="T3" fmla="*/ 0 h 76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47089" h="7620">
                  <a:moveTo>
                    <a:pt x="846620" y="7556"/>
                  </a:moveTo>
                  <a:lnTo>
                    <a:pt x="0" y="0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64" name="object 33">
              <a:extLst>
                <a:ext uri="{FF2B5EF4-FFF2-40B4-BE49-F238E27FC236}">
                  <a16:creationId xmlns:a16="http://schemas.microsoft.com/office/drawing/2014/main" id="{2216AAF7-8C03-4578-8B12-9BB310CF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315" y="4625340"/>
              <a:ext cx="0" cy="860425"/>
            </a:xfrm>
            <a:custGeom>
              <a:avLst/>
              <a:gdLst>
                <a:gd name="T0" fmla="*/ 0 h 860425"/>
                <a:gd name="T1" fmla="*/ 860120 h 8604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60425">
                  <a:moveTo>
                    <a:pt x="0" y="0"/>
                  </a:moveTo>
                  <a:lnTo>
                    <a:pt x="0" y="860120"/>
                  </a:lnTo>
                </a:path>
              </a:pathLst>
            </a:custGeom>
            <a:noFill/>
            <a:ln w="28956">
              <a:solidFill>
                <a:srgbClr val="16161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" name="mouse 2">
            <a:extLst>
              <a:ext uri="{FF2B5EF4-FFF2-40B4-BE49-F238E27FC236}">
                <a16:creationId xmlns:a16="http://schemas.microsoft.com/office/drawing/2014/main" id="{0C884704-A93A-4EDA-8A66-058771F7B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63" y="3076575"/>
            <a:ext cx="431800" cy="5222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" name="mouse 3">
            <a:extLst>
              <a:ext uri="{FF2B5EF4-FFF2-40B4-BE49-F238E27FC236}">
                <a16:creationId xmlns:a16="http://schemas.microsoft.com/office/drawing/2014/main" id="{536CCB16-A0B1-4263-AA8D-04010A65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3076575"/>
            <a:ext cx="430212" cy="5222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6" name="mouse 1">
            <a:extLst>
              <a:ext uri="{FF2B5EF4-FFF2-40B4-BE49-F238E27FC236}">
                <a16:creationId xmlns:a16="http://schemas.microsoft.com/office/drawing/2014/main" id="{67CA0FB2-F2E5-4812-8222-6B30B120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076575"/>
            <a:ext cx="430213" cy="5222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EEE30B-0A19-4D97-97BB-2148A5AC5A38}"/>
              </a:ext>
            </a:extLst>
          </p:cNvPr>
          <p:cNvSpPr/>
          <p:nvPr/>
        </p:nvSpPr>
        <p:spPr>
          <a:xfrm>
            <a:off x="7010400" y="1958975"/>
            <a:ext cx="1377950" cy="3725863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North-East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South-East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South-West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North-West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horizontal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vertical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diagonal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row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column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parallel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02056D-8A77-42E2-8175-74D8F744F936}"/>
              </a:ext>
            </a:extLst>
          </p:cNvPr>
          <p:cNvSpPr/>
          <p:nvPr/>
        </p:nvSpPr>
        <p:spPr>
          <a:xfrm>
            <a:off x="755650" y="1958975"/>
            <a:ext cx="1423988" cy="3725863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North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South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above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below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between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higher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lower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left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4.44444E-6 0.0382 L 0.16285 0.03704 L 0.16285 0.16158 L 0.2842 0.16158 L 0.2842 0.28403 L 0.03976 0.28403 " pathEditMode="relative" ptsTypes="AAAAAAA">
                                      <p:cBhvr>
                                        <p:cTn id="16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0.28403 L 2.71322E-17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6.66667E-6 L -0.08698 0.11598 L 0.10572 0.11853 C 0.10538 0.15834 0.10503 0.19816 0.10468 0.2382 L -0.01112 0.23566 L -0.09896 0.28149 " pathEditMode="relative" ptsTypes="AAAAAA">
                                      <p:cBhvr>
                                        <p:cTn id="25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 0.28403 L -1.11111E-6 1.4814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5382 0.16019 L -0.24444 0.15903 C -0.24427 0.2007 -0.24392 0.24213 -0.24357 0.2838 " pathEditMode="relative" ptsTypes="AAAA">
                                      <p:cBhvr>
                                        <p:cTn id="34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35 0.28403 L -2.77778E-7 1.48148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>
            <a:extLst>
              <a:ext uri="{FF2B5EF4-FFF2-40B4-BE49-F238E27FC236}">
                <a16:creationId xmlns:a16="http://schemas.microsoft.com/office/drawing/2014/main" id="{F0DA0F58-434A-4B1B-9A93-6F5FABFB2DD0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object 3">
            <a:extLst>
              <a:ext uri="{FF2B5EF4-FFF2-40B4-BE49-F238E27FC236}">
                <a16:creationId xmlns:a16="http://schemas.microsoft.com/office/drawing/2014/main" id="{E0B0EAEF-E8ED-442B-96A9-5B27F7F62A86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318EFA4-A2BF-4522-8EF5-9041B60BA3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0027" y="687586"/>
            <a:ext cx="5119003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defRPr/>
            </a:pPr>
            <a:r>
              <a:rPr spc="-5" dirty="0"/>
              <a:t>Reading</a:t>
            </a:r>
            <a:r>
              <a:rPr spc="-25" dirty="0"/>
              <a:t> </a:t>
            </a:r>
            <a:r>
              <a:rPr spc="-5" dirty="0"/>
              <a:t>Coordinates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08728DE-D7E6-4A87-A0FD-F54E97162608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1452563"/>
          <a:ext cx="4324350" cy="4260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144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42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141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42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42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141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16" name="object 6">
            <a:extLst>
              <a:ext uri="{FF2B5EF4-FFF2-40B4-BE49-F238E27FC236}">
                <a16:creationId xmlns:a16="http://schemas.microsoft.com/office/drawing/2014/main" id="{776F0200-D776-42E6-B08A-DB5131E3D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1446213"/>
            <a:ext cx="3176587" cy="790575"/>
          </a:xfrm>
          <a:prstGeom prst="rect">
            <a:avLst/>
          </a:prstGeom>
          <a:solidFill>
            <a:srgbClr val="25B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855" rIns="0" bIns="0">
            <a:spAutoFit/>
          </a:bodyPr>
          <a:lstStyle>
            <a:lvl1pPr marL="96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ts val="863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In maths, translation means  moving an object on a grid.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69F8A0F-FC24-48A6-8906-8BE60FD9A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2338388"/>
            <a:ext cx="3176587" cy="1035050"/>
          </a:xfrm>
          <a:prstGeom prst="rect">
            <a:avLst/>
          </a:prstGeom>
          <a:solidFill>
            <a:srgbClr val="605B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980" rIns="0" bIns="0">
            <a:spAutoFit/>
          </a:bodyPr>
          <a:lstStyle>
            <a:lvl1pPr marL="96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ts val="738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The object is moved without  changing the size, turning or  reflecting it.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909E481-CEAB-4785-BDEA-BEB044FE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3495675"/>
            <a:ext cx="3176587" cy="1055688"/>
          </a:xfrm>
          <a:prstGeom prst="rect">
            <a:avLst/>
          </a:prstGeom>
          <a:solidFill>
            <a:srgbClr val="C5D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4775" rIns="0" bIns="0">
            <a:spAutoFit/>
          </a:bodyPr>
          <a:lstStyle>
            <a:lvl1pPr marL="96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825"/>
              </a:spcBef>
              <a:buFontTx/>
              <a:buNone/>
            </a:pPr>
            <a:r>
              <a:rPr lang="en-US" altLang="en-US">
                <a:solidFill>
                  <a:srgbClr val="161616"/>
                </a:solidFill>
              </a:rPr>
              <a:t>When translating an object  on a grid, it can slide up or  down, left or right.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419" name="object 9">
            <a:extLst>
              <a:ext uri="{FF2B5EF4-FFF2-40B4-BE49-F238E27FC236}">
                <a16:creationId xmlns:a16="http://schemas.microsoft.com/office/drawing/2014/main" id="{2776BE1F-EB04-45D0-A211-B8B8D38D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943225"/>
            <a:ext cx="441325" cy="577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1E1F83A-8EEC-4DE8-816F-ADF80AD16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4833938"/>
            <a:ext cx="26717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161616"/>
                </a:solidFill>
              </a:rPr>
              <a:t>Click on the green balloon  to translate it </a:t>
            </a:r>
            <a:r>
              <a:rPr lang="en-US" altLang="en-US" b="1">
                <a:solidFill>
                  <a:srgbClr val="161616"/>
                </a:solidFill>
              </a:rPr>
              <a:t>down 2 </a:t>
            </a:r>
            <a:r>
              <a:rPr lang="en-US" altLang="en-US">
                <a:solidFill>
                  <a:srgbClr val="161616"/>
                </a:solidFill>
              </a:rPr>
              <a:t>on  the grid.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" name="bln">
            <a:extLst>
              <a:ext uri="{FF2B5EF4-FFF2-40B4-BE49-F238E27FC236}">
                <a16:creationId xmlns:a16="http://schemas.microsoft.com/office/drawing/2014/main" id="{F615304C-7C16-4001-9402-D7AD31ACD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943225"/>
            <a:ext cx="441325" cy="5778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5.55556E-7 0.2090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>
            <a:extLst>
              <a:ext uri="{FF2B5EF4-FFF2-40B4-BE49-F238E27FC236}">
                <a16:creationId xmlns:a16="http://schemas.microsoft.com/office/drawing/2014/main" id="{EEDC182B-18DD-43EA-9C8D-F42B90665DA3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object 3">
            <a:extLst>
              <a:ext uri="{FF2B5EF4-FFF2-40B4-BE49-F238E27FC236}">
                <a16:creationId xmlns:a16="http://schemas.microsoft.com/office/drawing/2014/main" id="{BC2EA95B-F364-4B0F-80D8-2FCEEFF4198B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BBE82048-20AF-4ECF-AD0D-B310F96A7677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1452563"/>
          <a:ext cx="4324350" cy="4260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144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42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141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42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42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141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40" name="object 6">
            <a:extLst>
              <a:ext uri="{FF2B5EF4-FFF2-40B4-BE49-F238E27FC236}">
                <a16:creationId xmlns:a16="http://schemas.microsoft.com/office/drawing/2014/main" id="{CBF52CF9-0D6E-4457-9ED0-D4AF8C273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1446213"/>
            <a:ext cx="3176587" cy="790575"/>
          </a:xfrm>
          <a:prstGeom prst="rect">
            <a:avLst/>
          </a:prstGeom>
          <a:solidFill>
            <a:srgbClr val="25B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855" rIns="0" bIns="0">
            <a:spAutoFit/>
          </a:bodyPr>
          <a:lstStyle>
            <a:lvl1pPr marL="96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ts val="863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In maths, translation means  moving an object on a grid.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441" name="object 7">
            <a:extLst>
              <a:ext uri="{FF2B5EF4-FFF2-40B4-BE49-F238E27FC236}">
                <a16:creationId xmlns:a16="http://schemas.microsoft.com/office/drawing/2014/main" id="{B5B27A8C-D3B3-44A8-B33C-B7947C190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2338388"/>
            <a:ext cx="3176587" cy="1035050"/>
          </a:xfrm>
          <a:prstGeom prst="rect">
            <a:avLst/>
          </a:prstGeom>
          <a:solidFill>
            <a:srgbClr val="605B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980" rIns="0" bIns="0">
            <a:spAutoFit/>
          </a:bodyPr>
          <a:lstStyle>
            <a:lvl1pPr marL="96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ts val="738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The object is moved without  changing the size, turning or  reflecting it.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442" name="object 8">
            <a:extLst>
              <a:ext uri="{FF2B5EF4-FFF2-40B4-BE49-F238E27FC236}">
                <a16:creationId xmlns:a16="http://schemas.microsoft.com/office/drawing/2014/main" id="{4B52424C-A476-43E3-A1A0-34AA434E7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3495675"/>
            <a:ext cx="3176587" cy="1055688"/>
          </a:xfrm>
          <a:prstGeom prst="rect">
            <a:avLst/>
          </a:prstGeom>
          <a:solidFill>
            <a:srgbClr val="C5D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4775" rIns="0" bIns="0">
            <a:spAutoFit/>
          </a:bodyPr>
          <a:lstStyle>
            <a:lvl1pPr marL="96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825"/>
              </a:spcBef>
              <a:buFontTx/>
              <a:buNone/>
            </a:pPr>
            <a:r>
              <a:rPr lang="en-US" altLang="en-US">
                <a:solidFill>
                  <a:srgbClr val="161616"/>
                </a:solidFill>
              </a:rPr>
              <a:t>When translating an object  on a grid, it can slide up or  down, left or right.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443" name="object 9">
            <a:extLst>
              <a:ext uri="{FF2B5EF4-FFF2-40B4-BE49-F238E27FC236}">
                <a16:creationId xmlns:a16="http://schemas.microsoft.com/office/drawing/2014/main" id="{FFB712A3-06C4-4812-9D50-DFE87AAD7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3673475"/>
            <a:ext cx="441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444" name="object 10">
            <a:extLst>
              <a:ext uri="{FF2B5EF4-FFF2-40B4-BE49-F238E27FC236}">
                <a16:creationId xmlns:a16="http://schemas.microsoft.com/office/drawing/2014/main" id="{6AED600B-EEBB-4AEB-A190-4C6C5D97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4833938"/>
            <a:ext cx="26717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161616"/>
                </a:solidFill>
              </a:rPr>
              <a:t>Click on the green balloon  to translate it </a:t>
            </a:r>
            <a:r>
              <a:rPr lang="en-US" altLang="en-US" b="1">
                <a:solidFill>
                  <a:srgbClr val="161616"/>
                </a:solidFill>
              </a:rPr>
              <a:t>right 3 </a:t>
            </a:r>
            <a:r>
              <a:rPr lang="en-US" altLang="en-US">
                <a:solidFill>
                  <a:srgbClr val="161616"/>
                </a:solidFill>
              </a:rPr>
              <a:t>on  the grid.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" name="bln">
            <a:extLst>
              <a:ext uri="{FF2B5EF4-FFF2-40B4-BE49-F238E27FC236}">
                <a16:creationId xmlns:a16="http://schemas.microsoft.com/office/drawing/2014/main" id="{F4713AC0-9769-46D2-80C8-2B66202EF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3673475"/>
            <a:ext cx="441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1EF70DF-107B-4BFE-B44E-FF455C9A118D}"/>
              </a:ext>
            </a:extLst>
          </p:cNvPr>
          <p:cNvSpPr txBox="1">
            <a:spLocks/>
          </p:cNvSpPr>
          <p:nvPr/>
        </p:nvSpPr>
        <p:spPr bwMode="auto">
          <a:xfrm>
            <a:off x="2020027" y="687586"/>
            <a:ext cx="51190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161616"/>
                </a:solidFill>
                <a:latin typeface="Twinkl" pitchFamily="2" charset="0"/>
                <a:ea typeface="+mj-ea"/>
                <a:cs typeface="Twinkl" pitchFamily="2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marL="12700" algn="ctr">
              <a:lnSpc>
                <a:spcPct val="100000"/>
              </a:lnSpc>
              <a:defRPr/>
            </a:pPr>
            <a:r>
              <a:rPr lang="en-US" spc="-5"/>
              <a:t>Reading</a:t>
            </a:r>
            <a:r>
              <a:rPr lang="en-US" spc="-25"/>
              <a:t> </a:t>
            </a:r>
            <a:r>
              <a:rPr lang="en-US" spc="-5"/>
              <a:t>Coordinates</a:t>
            </a:r>
            <a:endParaRPr lang="en-US" spc="-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3611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>
            <a:extLst>
              <a:ext uri="{FF2B5EF4-FFF2-40B4-BE49-F238E27FC236}">
                <a16:creationId xmlns:a16="http://schemas.microsoft.com/office/drawing/2014/main" id="{2D078991-2C43-4A4E-B207-D2B157C8C715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object 3">
            <a:extLst>
              <a:ext uri="{FF2B5EF4-FFF2-40B4-BE49-F238E27FC236}">
                <a16:creationId xmlns:a16="http://schemas.microsoft.com/office/drawing/2014/main" id="{A6F6CF32-208A-47EE-AE40-D877DD1DCEAF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D83249D-79E1-4039-BFC8-B40E4459B19A}"/>
              </a:ext>
            </a:extLst>
          </p:cNvPr>
          <p:cNvGraphicFramePr>
            <a:graphicFrameLocks noGrp="1"/>
          </p:cNvGraphicFramePr>
          <p:nvPr/>
        </p:nvGraphicFramePr>
        <p:xfrm>
          <a:off x="746125" y="1452563"/>
          <a:ext cx="4324350" cy="4260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144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42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141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42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42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141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61616"/>
                      </a:solidFill>
                      <a:prstDash val="solid"/>
                    </a:lnL>
                    <a:lnR w="19050">
                      <a:solidFill>
                        <a:srgbClr val="161616"/>
                      </a:solidFill>
                      <a:prstDash val="solid"/>
                    </a:lnR>
                    <a:lnT w="19050">
                      <a:solidFill>
                        <a:srgbClr val="161616"/>
                      </a:solidFill>
                      <a:prstDash val="solid"/>
                    </a:lnT>
                    <a:lnB w="19050">
                      <a:solidFill>
                        <a:srgbClr val="161616"/>
                      </a:solidFill>
                      <a:prstDash val="solid"/>
                    </a:lnB>
                    <a:solidFill>
                      <a:srgbClr val="FFFFFF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64" name="object 6">
            <a:extLst>
              <a:ext uri="{FF2B5EF4-FFF2-40B4-BE49-F238E27FC236}">
                <a16:creationId xmlns:a16="http://schemas.microsoft.com/office/drawing/2014/main" id="{175787E3-D05E-46FF-877F-F04FE819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1446213"/>
            <a:ext cx="3176587" cy="790575"/>
          </a:xfrm>
          <a:prstGeom prst="rect">
            <a:avLst/>
          </a:prstGeom>
          <a:solidFill>
            <a:srgbClr val="25B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855" rIns="0" bIns="0">
            <a:spAutoFit/>
          </a:bodyPr>
          <a:lstStyle>
            <a:lvl1pPr marL="96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ts val="863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In maths, translation means  moving an object on a grid.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465" name="object 7">
            <a:extLst>
              <a:ext uri="{FF2B5EF4-FFF2-40B4-BE49-F238E27FC236}">
                <a16:creationId xmlns:a16="http://schemas.microsoft.com/office/drawing/2014/main" id="{35BE5383-C9A7-4F01-8CDC-4BCF63CC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2338388"/>
            <a:ext cx="3176587" cy="1035050"/>
          </a:xfrm>
          <a:prstGeom prst="rect">
            <a:avLst/>
          </a:prstGeom>
          <a:solidFill>
            <a:srgbClr val="605B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980" rIns="0" bIns="0">
            <a:spAutoFit/>
          </a:bodyPr>
          <a:lstStyle>
            <a:lvl1pPr marL="96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ts val="738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The object is moved without  changing the size, turning or  reflecting it.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466" name="object 8">
            <a:extLst>
              <a:ext uri="{FF2B5EF4-FFF2-40B4-BE49-F238E27FC236}">
                <a16:creationId xmlns:a16="http://schemas.microsoft.com/office/drawing/2014/main" id="{F3EC9073-732E-4709-9EFA-59B3C998B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3495675"/>
            <a:ext cx="3176587" cy="1055688"/>
          </a:xfrm>
          <a:prstGeom prst="rect">
            <a:avLst/>
          </a:prstGeom>
          <a:solidFill>
            <a:srgbClr val="C5DC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4775" rIns="0" bIns="0">
            <a:spAutoFit/>
          </a:bodyPr>
          <a:lstStyle>
            <a:lvl1pPr marL="968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825"/>
              </a:spcBef>
              <a:buFontTx/>
              <a:buNone/>
            </a:pPr>
            <a:r>
              <a:rPr lang="en-US" altLang="en-US">
                <a:solidFill>
                  <a:srgbClr val="161616"/>
                </a:solidFill>
              </a:rPr>
              <a:t>When translating an object  on a grid, it can slide up or  down, left or right.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467" name="object 9">
            <a:extLst>
              <a:ext uri="{FF2B5EF4-FFF2-40B4-BE49-F238E27FC236}">
                <a16:creationId xmlns:a16="http://schemas.microsoft.com/office/drawing/2014/main" id="{771DB0D6-CE03-4995-8E95-0CED703E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4833938"/>
            <a:ext cx="26717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161616"/>
                </a:solidFill>
              </a:rPr>
              <a:t>Click on the green balloon  to translate it </a:t>
            </a:r>
            <a:r>
              <a:rPr lang="en-US" altLang="en-US" b="1">
                <a:solidFill>
                  <a:srgbClr val="161616"/>
                </a:solidFill>
              </a:rPr>
              <a:t>left 4, up 3  </a:t>
            </a:r>
            <a:r>
              <a:rPr lang="en-US" altLang="en-US">
                <a:solidFill>
                  <a:srgbClr val="161616"/>
                </a:solidFill>
              </a:rPr>
              <a:t>on the grid.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468" name="object 10">
            <a:extLst>
              <a:ext uri="{FF2B5EF4-FFF2-40B4-BE49-F238E27FC236}">
                <a16:creationId xmlns:a16="http://schemas.microsoft.com/office/drawing/2014/main" id="{DB69D5DE-39D8-488E-8AF8-6C9B3EFF1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4375150"/>
            <a:ext cx="44132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" name="bln">
            <a:extLst>
              <a:ext uri="{FF2B5EF4-FFF2-40B4-BE49-F238E27FC236}">
                <a16:creationId xmlns:a16="http://schemas.microsoft.com/office/drawing/2014/main" id="{1A69557C-1769-403E-93BF-F8585C2F2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4375150"/>
            <a:ext cx="44132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1458131-3934-4960-8E5C-DA183776CC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0027" y="687586"/>
            <a:ext cx="5119003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defRPr/>
            </a:pPr>
            <a:r>
              <a:rPr spc="-5" dirty="0"/>
              <a:t>Reading</a:t>
            </a:r>
            <a:r>
              <a:rPr spc="-25" dirty="0"/>
              <a:t> </a:t>
            </a:r>
            <a:r>
              <a:rPr spc="-5" dirty="0"/>
              <a:t>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1528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28 -1.11111E-6 L -0.31424 -0.312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>
            <a:extLst>
              <a:ext uri="{FF2B5EF4-FFF2-40B4-BE49-F238E27FC236}">
                <a16:creationId xmlns:a16="http://schemas.microsoft.com/office/drawing/2014/main" id="{14225A48-C3F4-41EB-9EE7-364A2E9D5483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object 3">
            <a:extLst>
              <a:ext uri="{FF2B5EF4-FFF2-40B4-BE49-F238E27FC236}">
                <a16:creationId xmlns:a16="http://schemas.microsoft.com/office/drawing/2014/main" id="{00982180-20A6-4A70-9D48-0CDF43C5646B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B21C595-48E6-4B1A-A0CA-99868DCD55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3358" y="687586"/>
            <a:ext cx="5131281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defRPr/>
            </a:pPr>
            <a:r>
              <a:rPr spc="-5" dirty="0"/>
              <a:t>Translation Match</a:t>
            </a:r>
            <a:r>
              <a:rPr spc="15" dirty="0"/>
              <a:t> </a:t>
            </a:r>
            <a:r>
              <a:rPr dirty="0"/>
              <a:t>Up</a:t>
            </a:r>
          </a:p>
        </p:txBody>
      </p:sp>
      <p:sp>
        <p:nvSpPr>
          <p:cNvPr id="18437" name="object 5">
            <a:extLst>
              <a:ext uri="{FF2B5EF4-FFF2-40B4-BE49-F238E27FC236}">
                <a16:creationId xmlns:a16="http://schemas.microsoft.com/office/drawing/2014/main" id="{622EE3DD-ED1D-4E9C-838E-C1036B0591A5}"/>
              </a:ext>
            </a:extLst>
          </p:cNvPr>
          <p:cNvSpPr>
            <a:spLocks/>
          </p:cNvSpPr>
          <p:nvPr/>
        </p:nvSpPr>
        <p:spPr bwMode="auto">
          <a:xfrm>
            <a:off x="755650" y="1414463"/>
            <a:ext cx="7632700" cy="2787650"/>
          </a:xfrm>
          <a:custGeom>
            <a:avLst/>
            <a:gdLst>
              <a:gd name="T0" fmla="*/ 0 w 7632700"/>
              <a:gd name="T1" fmla="*/ 0 h 2787015"/>
              <a:gd name="T2" fmla="*/ 7632192 w 7632700"/>
              <a:gd name="T3" fmla="*/ 0 h 2787015"/>
              <a:gd name="T4" fmla="*/ 7632192 w 7632700"/>
              <a:gd name="T5" fmla="*/ 2787904 h 2787015"/>
              <a:gd name="T6" fmla="*/ 0 w 7632700"/>
              <a:gd name="T7" fmla="*/ 2787904 h 2787015"/>
              <a:gd name="T8" fmla="*/ 0 w 7632700"/>
              <a:gd name="T9" fmla="*/ 0 h 2787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2787015">
                <a:moveTo>
                  <a:pt x="0" y="0"/>
                </a:moveTo>
                <a:lnTo>
                  <a:pt x="7632192" y="0"/>
                </a:lnTo>
                <a:lnTo>
                  <a:pt x="7632192" y="2786634"/>
                </a:lnTo>
                <a:lnTo>
                  <a:pt x="0" y="2786634"/>
                </a:lnTo>
                <a:lnTo>
                  <a:pt x="0" y="0"/>
                </a:lnTo>
                <a:close/>
              </a:path>
            </a:pathLst>
          </a:custGeom>
          <a:solidFill>
            <a:srgbClr val="605B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8" name="object 6">
            <a:extLst>
              <a:ext uri="{FF2B5EF4-FFF2-40B4-BE49-F238E27FC236}">
                <a16:creationId xmlns:a16="http://schemas.microsoft.com/office/drawing/2014/main" id="{6049EAF7-94D6-4711-81BF-9392373F29AA}"/>
              </a:ext>
            </a:extLst>
          </p:cNvPr>
          <p:cNvSpPr>
            <a:spLocks/>
          </p:cNvSpPr>
          <p:nvPr/>
        </p:nvSpPr>
        <p:spPr bwMode="auto">
          <a:xfrm>
            <a:off x="755650" y="1414463"/>
            <a:ext cx="7632700" cy="2787650"/>
          </a:xfrm>
          <a:custGeom>
            <a:avLst/>
            <a:gdLst>
              <a:gd name="T0" fmla="*/ 0 w 7632700"/>
              <a:gd name="T1" fmla="*/ 0 h 2787015"/>
              <a:gd name="T2" fmla="*/ 7632192 w 7632700"/>
              <a:gd name="T3" fmla="*/ 0 h 2787015"/>
              <a:gd name="T4" fmla="*/ 7632192 w 7632700"/>
              <a:gd name="T5" fmla="*/ 2787904 h 2787015"/>
              <a:gd name="T6" fmla="*/ 0 w 7632700"/>
              <a:gd name="T7" fmla="*/ 2787904 h 2787015"/>
              <a:gd name="T8" fmla="*/ 0 w 7632700"/>
              <a:gd name="T9" fmla="*/ 0 h 27870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2787015">
                <a:moveTo>
                  <a:pt x="0" y="0"/>
                </a:moveTo>
                <a:lnTo>
                  <a:pt x="7632192" y="0"/>
                </a:lnTo>
                <a:lnTo>
                  <a:pt x="7632192" y="2786634"/>
                </a:lnTo>
                <a:lnTo>
                  <a:pt x="0" y="2786634"/>
                </a:lnTo>
                <a:lnTo>
                  <a:pt x="0" y="0"/>
                </a:lnTo>
                <a:close/>
              </a:path>
            </a:pathLst>
          </a:custGeom>
          <a:noFill/>
          <a:ln w="12954">
            <a:solidFill>
              <a:srgbClr val="605B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9" name="object 7">
            <a:extLst>
              <a:ext uri="{FF2B5EF4-FFF2-40B4-BE49-F238E27FC236}">
                <a16:creationId xmlns:a16="http://schemas.microsoft.com/office/drawing/2014/main" id="{5A4770C1-82CF-4FDD-9261-6B70ED98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15950"/>
            <a:ext cx="863600" cy="86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440" name="object 8">
            <a:extLst>
              <a:ext uri="{FF2B5EF4-FFF2-40B4-BE49-F238E27FC236}">
                <a16:creationId xmlns:a16="http://schemas.microsoft.com/office/drawing/2014/main" id="{08E50806-433A-4EB6-863F-99DAB3C67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1508125"/>
            <a:ext cx="3659188" cy="2587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441" name="object 9">
            <a:extLst>
              <a:ext uri="{FF2B5EF4-FFF2-40B4-BE49-F238E27FC236}">
                <a16:creationId xmlns:a16="http://schemas.microsoft.com/office/drawing/2014/main" id="{CEB64B7E-30B4-41CC-8946-1F5B1DAF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1508125"/>
            <a:ext cx="3652838" cy="2584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442" name="object 10">
            <a:extLst>
              <a:ext uri="{FF2B5EF4-FFF2-40B4-BE49-F238E27FC236}">
                <a16:creationId xmlns:a16="http://schemas.microsoft.com/office/drawing/2014/main" id="{9C75D0E2-6DE3-416C-9F3D-DF18165F0B38}"/>
              </a:ext>
            </a:extLst>
          </p:cNvPr>
          <p:cNvSpPr>
            <a:spLocks/>
          </p:cNvSpPr>
          <p:nvPr/>
        </p:nvSpPr>
        <p:spPr bwMode="auto">
          <a:xfrm>
            <a:off x="755650" y="4302125"/>
            <a:ext cx="7632700" cy="1790700"/>
          </a:xfrm>
          <a:custGeom>
            <a:avLst/>
            <a:gdLst>
              <a:gd name="T0" fmla="*/ 0 w 7632700"/>
              <a:gd name="T1" fmla="*/ 0 h 1790700"/>
              <a:gd name="T2" fmla="*/ 7632192 w 7632700"/>
              <a:gd name="T3" fmla="*/ 0 h 1790700"/>
              <a:gd name="T4" fmla="*/ 7632192 w 7632700"/>
              <a:gd name="T5" fmla="*/ 1790700 h 1790700"/>
              <a:gd name="T6" fmla="*/ 0 w 7632700"/>
              <a:gd name="T7" fmla="*/ 1790700 h 1790700"/>
              <a:gd name="T8" fmla="*/ 0 w 7632700"/>
              <a:gd name="T9" fmla="*/ 0 h 1790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32700" h="1790700">
                <a:moveTo>
                  <a:pt x="0" y="0"/>
                </a:moveTo>
                <a:lnTo>
                  <a:pt x="7632192" y="0"/>
                </a:lnTo>
                <a:lnTo>
                  <a:pt x="7632192" y="1790700"/>
                </a:lnTo>
                <a:lnTo>
                  <a:pt x="0" y="1790700"/>
                </a:lnTo>
                <a:lnTo>
                  <a:pt x="0" y="0"/>
                </a:lnTo>
                <a:close/>
              </a:path>
            </a:pathLst>
          </a:custGeom>
          <a:solidFill>
            <a:srgbClr val="25B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3" name="object 12">
            <a:extLst>
              <a:ext uri="{FF2B5EF4-FFF2-40B4-BE49-F238E27FC236}">
                <a16:creationId xmlns:a16="http://schemas.microsoft.com/office/drawing/2014/main" id="{4321F9B8-89E6-4026-BB7E-0823D1E7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438525"/>
            <a:ext cx="4602163" cy="2663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444" name="Rectangle 1">
            <a:extLst>
              <a:ext uri="{FF2B5EF4-FFF2-40B4-BE49-F238E27FC236}">
                <a16:creationId xmlns:a16="http://schemas.microsoft.com/office/drawing/2014/main" id="{B571697C-A897-4E42-8FC3-680BAF67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4600575"/>
            <a:ext cx="2676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Work together in your  group to match the  translation descriptions  to the correct grid.</a:t>
            </a: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>
            <a:extLst>
              <a:ext uri="{FF2B5EF4-FFF2-40B4-BE49-F238E27FC236}">
                <a16:creationId xmlns:a16="http://schemas.microsoft.com/office/drawing/2014/main" id="{63E1B493-25B7-4BB8-AE3E-35E6C438A6CB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4505 w 8220709"/>
              <a:gd name="T1" fmla="*/ 0 h 5958205"/>
              <a:gd name="T2" fmla="*/ 157858 w 8220709"/>
              <a:gd name="T3" fmla="*/ 0 h 5958205"/>
              <a:gd name="T4" fmla="*/ 107965 w 8220709"/>
              <a:gd name="T5" fmla="*/ 8046 h 5958205"/>
              <a:gd name="T6" fmla="*/ 64630 w 8220709"/>
              <a:gd name="T7" fmla="*/ 30447 h 5958205"/>
              <a:gd name="T8" fmla="*/ 30459 w 8220709"/>
              <a:gd name="T9" fmla="*/ 64610 h 5958205"/>
              <a:gd name="T10" fmla="*/ 8048 w 8220709"/>
              <a:gd name="T11" fmla="*/ 107927 h 5958205"/>
              <a:gd name="T12" fmla="*/ 0 w 8220709"/>
              <a:gd name="T13" fmla="*/ 157806 h 5958205"/>
              <a:gd name="T14" fmla="*/ 0 w 8220709"/>
              <a:gd name="T15" fmla="*/ 5799624 h 5958205"/>
              <a:gd name="T16" fmla="*/ 8048 w 8220709"/>
              <a:gd name="T17" fmla="*/ 5849509 h 5958205"/>
              <a:gd name="T18" fmla="*/ 30459 w 8220709"/>
              <a:gd name="T19" fmla="*/ 5892831 h 5958205"/>
              <a:gd name="T20" fmla="*/ 64630 w 8220709"/>
              <a:gd name="T21" fmla="*/ 5926995 h 5958205"/>
              <a:gd name="T22" fmla="*/ 107965 w 8220709"/>
              <a:gd name="T23" fmla="*/ 5949397 h 5958205"/>
              <a:gd name="T24" fmla="*/ 157858 w 8220709"/>
              <a:gd name="T25" fmla="*/ 5957444 h 5958205"/>
              <a:gd name="T26" fmla="*/ 8064505 w 8220709"/>
              <a:gd name="T27" fmla="*/ 5957444 h 5958205"/>
              <a:gd name="T28" fmla="*/ 8114399 w 8220709"/>
              <a:gd name="T29" fmla="*/ 5949397 h 5958205"/>
              <a:gd name="T30" fmla="*/ 8157732 w 8220709"/>
              <a:gd name="T31" fmla="*/ 5926995 h 5958205"/>
              <a:gd name="T32" fmla="*/ 8191905 w 8220709"/>
              <a:gd name="T33" fmla="*/ 5892831 h 5958205"/>
              <a:gd name="T34" fmla="*/ 8214315 w 8220709"/>
              <a:gd name="T35" fmla="*/ 5849509 h 5958205"/>
              <a:gd name="T36" fmla="*/ 8222364 w 8220709"/>
              <a:gd name="T37" fmla="*/ 5799624 h 5958205"/>
              <a:gd name="T38" fmla="*/ 8222364 w 8220709"/>
              <a:gd name="T39" fmla="*/ 157806 h 5958205"/>
              <a:gd name="T40" fmla="*/ 8214315 w 8220709"/>
              <a:gd name="T41" fmla="*/ 107927 h 5958205"/>
              <a:gd name="T42" fmla="*/ 8191905 w 8220709"/>
              <a:gd name="T43" fmla="*/ 64610 h 5958205"/>
              <a:gd name="T44" fmla="*/ 8157732 w 8220709"/>
              <a:gd name="T45" fmla="*/ 30447 h 5958205"/>
              <a:gd name="T46" fmla="*/ 8114399 w 8220709"/>
              <a:gd name="T47" fmla="*/ 8046 h 5958205"/>
              <a:gd name="T48" fmla="*/ 806450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object 3">
            <a:extLst>
              <a:ext uri="{FF2B5EF4-FFF2-40B4-BE49-F238E27FC236}">
                <a16:creationId xmlns:a16="http://schemas.microsoft.com/office/drawing/2014/main" id="{72EDBA53-F386-4121-B681-8CACB78EF9DE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806 h 5958205"/>
              <a:gd name="T2" fmla="*/ 8048 w 8220709"/>
              <a:gd name="T3" fmla="*/ 107927 h 5958205"/>
              <a:gd name="T4" fmla="*/ 30459 w 8220709"/>
              <a:gd name="T5" fmla="*/ 64610 h 5958205"/>
              <a:gd name="T6" fmla="*/ 64630 w 8220709"/>
              <a:gd name="T7" fmla="*/ 30447 h 5958205"/>
              <a:gd name="T8" fmla="*/ 107965 w 8220709"/>
              <a:gd name="T9" fmla="*/ 8046 h 5958205"/>
              <a:gd name="T10" fmla="*/ 157858 w 8220709"/>
              <a:gd name="T11" fmla="*/ 0 h 5958205"/>
              <a:gd name="T12" fmla="*/ 8064505 w 8220709"/>
              <a:gd name="T13" fmla="*/ 0 h 5958205"/>
              <a:gd name="T14" fmla="*/ 8114399 w 8220709"/>
              <a:gd name="T15" fmla="*/ 8046 h 5958205"/>
              <a:gd name="T16" fmla="*/ 8157732 w 8220709"/>
              <a:gd name="T17" fmla="*/ 30447 h 5958205"/>
              <a:gd name="T18" fmla="*/ 8191905 w 8220709"/>
              <a:gd name="T19" fmla="*/ 64610 h 5958205"/>
              <a:gd name="T20" fmla="*/ 8214315 w 8220709"/>
              <a:gd name="T21" fmla="*/ 107927 h 5958205"/>
              <a:gd name="T22" fmla="*/ 8222364 w 8220709"/>
              <a:gd name="T23" fmla="*/ 157806 h 5958205"/>
              <a:gd name="T24" fmla="*/ 8222364 w 8220709"/>
              <a:gd name="T25" fmla="*/ 5799624 h 5958205"/>
              <a:gd name="T26" fmla="*/ 8214315 w 8220709"/>
              <a:gd name="T27" fmla="*/ 5849509 h 5958205"/>
              <a:gd name="T28" fmla="*/ 8191905 w 8220709"/>
              <a:gd name="T29" fmla="*/ 5892831 h 5958205"/>
              <a:gd name="T30" fmla="*/ 8157732 w 8220709"/>
              <a:gd name="T31" fmla="*/ 5926995 h 5958205"/>
              <a:gd name="T32" fmla="*/ 8114399 w 8220709"/>
              <a:gd name="T33" fmla="*/ 5949397 h 5958205"/>
              <a:gd name="T34" fmla="*/ 8064505 w 8220709"/>
              <a:gd name="T35" fmla="*/ 5957444 h 5958205"/>
              <a:gd name="T36" fmla="*/ 157858 w 8220709"/>
              <a:gd name="T37" fmla="*/ 5957444 h 5958205"/>
              <a:gd name="T38" fmla="*/ 107965 w 8220709"/>
              <a:gd name="T39" fmla="*/ 5949397 h 5958205"/>
              <a:gd name="T40" fmla="*/ 64630 w 8220709"/>
              <a:gd name="T41" fmla="*/ 5926995 h 5958205"/>
              <a:gd name="T42" fmla="*/ 30459 w 8220709"/>
              <a:gd name="T43" fmla="*/ 5892831 h 5958205"/>
              <a:gd name="T44" fmla="*/ 8048 w 8220709"/>
              <a:gd name="T45" fmla="*/ 5849509 h 5958205"/>
              <a:gd name="T46" fmla="*/ 0 w 8220709"/>
              <a:gd name="T47" fmla="*/ 5799624 h 5958205"/>
              <a:gd name="T48" fmla="*/ 0 w 8220709"/>
              <a:gd name="T49" fmla="*/ 15780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32D5F89-62E1-4A4E-A6C4-F04033D093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5657" y="687586"/>
            <a:ext cx="5890743" cy="6155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defRPr/>
            </a:pPr>
            <a:r>
              <a:rPr lang="en-GB" spc="-5" dirty="0" smtClean="0"/>
              <a:t>Translation</a:t>
            </a:r>
            <a:r>
              <a:rPr spc="-5" dirty="0" smtClean="0"/>
              <a:t> </a:t>
            </a:r>
            <a:r>
              <a:rPr spc="-5" dirty="0"/>
              <a:t>Match</a:t>
            </a:r>
            <a:r>
              <a:rPr spc="-25" dirty="0"/>
              <a:t> </a:t>
            </a:r>
            <a:r>
              <a:rPr spc="-5" dirty="0"/>
              <a:t>Up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196AAE7-5A5C-4AE0-9978-B6A89872E4A5}"/>
              </a:ext>
            </a:extLst>
          </p:cNvPr>
          <p:cNvSpPr txBox="1"/>
          <p:nvPr/>
        </p:nvSpPr>
        <p:spPr>
          <a:xfrm>
            <a:off x="782638" y="3286125"/>
            <a:ext cx="1757362" cy="304800"/>
          </a:xfrm>
          <a:prstGeom prst="rect">
            <a:avLst/>
          </a:prstGeom>
          <a:solidFill>
            <a:srgbClr val="605BB8"/>
          </a:solidFill>
        </p:spPr>
        <p:txBody>
          <a:bodyPr lIns="0" tIns="26670" rIns="0" bIns="0">
            <a:spAutoFit/>
          </a:bodyPr>
          <a:lstStyle/>
          <a:p>
            <a:pPr algn="ctr">
              <a:spcBef>
                <a:spcPts val="210"/>
              </a:spcBef>
              <a:defRPr/>
            </a:pP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Up</a:t>
            </a:r>
            <a:r>
              <a:rPr b="1" spc="-10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3</a:t>
            </a:r>
            <a:endParaRPr>
              <a:latin typeface="Twinkl"/>
              <a:cs typeface="Twink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700DD06-3F19-4E87-99A0-849E6FA55639}"/>
              </a:ext>
            </a:extLst>
          </p:cNvPr>
          <p:cNvSpPr txBox="1"/>
          <p:nvPr/>
        </p:nvSpPr>
        <p:spPr>
          <a:xfrm>
            <a:off x="2713038" y="3279775"/>
            <a:ext cx="1793875" cy="365125"/>
          </a:xfrm>
          <a:prstGeom prst="rect">
            <a:avLst/>
          </a:prstGeom>
          <a:solidFill>
            <a:srgbClr val="25BDBE"/>
          </a:solidFill>
        </p:spPr>
        <p:txBody>
          <a:bodyPr lIns="0" tIns="33020" rIns="0" bIns="0">
            <a:spAutoFit/>
          </a:bodyPr>
          <a:lstStyle/>
          <a:p>
            <a:pPr marL="496570">
              <a:spcBef>
                <a:spcPts val="260"/>
              </a:spcBef>
              <a:defRPr/>
            </a:pPr>
            <a:r>
              <a:rPr b="1" spc="-5" dirty="0">
                <a:solidFill>
                  <a:srgbClr val="FFFFFF"/>
                </a:solidFill>
                <a:latin typeface="Twinkl"/>
                <a:cs typeface="Twinkl"/>
              </a:rPr>
              <a:t>Down</a:t>
            </a:r>
            <a:r>
              <a:rPr b="1" spc="-100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4</a:t>
            </a:r>
            <a:endParaRPr dirty="0">
              <a:latin typeface="Twinkl"/>
              <a:cs typeface="Twink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EF31B02-7F90-4952-AA0C-CF2DFF46915B}"/>
              </a:ext>
            </a:extLst>
          </p:cNvPr>
          <p:cNvSpPr txBox="1"/>
          <p:nvPr/>
        </p:nvSpPr>
        <p:spPr>
          <a:xfrm>
            <a:off x="4646613" y="3279775"/>
            <a:ext cx="1793875" cy="365125"/>
          </a:xfrm>
          <a:prstGeom prst="rect">
            <a:avLst/>
          </a:prstGeom>
          <a:solidFill>
            <a:srgbClr val="605BB8"/>
          </a:solidFill>
        </p:spPr>
        <p:txBody>
          <a:bodyPr lIns="0" tIns="33020" rIns="0" bIns="0">
            <a:spAutoFit/>
          </a:bodyPr>
          <a:lstStyle/>
          <a:p>
            <a:pPr algn="ctr">
              <a:spcBef>
                <a:spcPts val="260"/>
              </a:spcBef>
              <a:defRPr/>
            </a:pPr>
            <a:r>
              <a:rPr b="1" spc="-5" dirty="0">
                <a:solidFill>
                  <a:srgbClr val="FFFFFF"/>
                </a:solidFill>
                <a:latin typeface="Twinkl"/>
                <a:cs typeface="Twinkl"/>
              </a:rPr>
              <a:t>Left</a:t>
            </a:r>
            <a:r>
              <a:rPr b="1" spc="-8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1</a:t>
            </a:r>
            <a:endParaRPr>
              <a:latin typeface="Twinkl"/>
              <a:cs typeface="Twink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3B0E87F-873A-49F9-B995-1FB4FAA529EE}"/>
              </a:ext>
            </a:extLst>
          </p:cNvPr>
          <p:cNvSpPr txBox="1"/>
          <p:nvPr/>
        </p:nvSpPr>
        <p:spPr>
          <a:xfrm>
            <a:off x="6589713" y="3286125"/>
            <a:ext cx="1779587" cy="352425"/>
          </a:xfrm>
          <a:prstGeom prst="rect">
            <a:avLst/>
          </a:prstGeom>
          <a:solidFill>
            <a:srgbClr val="25BDBE"/>
          </a:solidFill>
        </p:spPr>
        <p:txBody>
          <a:bodyPr lIns="0" tIns="26670" rIns="0" bIns="0">
            <a:spAutoFit/>
          </a:bodyPr>
          <a:lstStyle/>
          <a:p>
            <a:pPr marL="515620">
              <a:spcBef>
                <a:spcPts val="210"/>
              </a:spcBef>
              <a:defRPr/>
            </a:pPr>
            <a:r>
              <a:rPr b="1" spc="-5" dirty="0">
                <a:solidFill>
                  <a:srgbClr val="FFFFFF"/>
                </a:solidFill>
                <a:latin typeface="Twinkl"/>
                <a:cs typeface="Twinkl"/>
              </a:rPr>
              <a:t>Right</a:t>
            </a:r>
            <a:r>
              <a:rPr b="1" spc="-8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2</a:t>
            </a:r>
            <a:endParaRPr>
              <a:latin typeface="Twinkl"/>
              <a:cs typeface="Twink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41CA40B-2404-415F-AA00-F3E04E01417F}"/>
              </a:ext>
            </a:extLst>
          </p:cNvPr>
          <p:cNvSpPr txBox="1"/>
          <p:nvPr/>
        </p:nvSpPr>
        <p:spPr>
          <a:xfrm>
            <a:off x="760413" y="5711825"/>
            <a:ext cx="1779587" cy="352425"/>
          </a:xfrm>
          <a:prstGeom prst="rect">
            <a:avLst/>
          </a:prstGeom>
          <a:solidFill>
            <a:srgbClr val="25BDBE"/>
          </a:solidFill>
        </p:spPr>
        <p:txBody>
          <a:bodyPr lIns="0" tIns="26670" rIns="0" bIns="0">
            <a:spAutoFit/>
          </a:bodyPr>
          <a:lstStyle/>
          <a:p>
            <a:pPr marL="290195">
              <a:spcBef>
                <a:spcPts val="210"/>
              </a:spcBef>
              <a:defRPr/>
            </a:pPr>
            <a:r>
              <a:rPr b="1" spc="-5" dirty="0">
                <a:solidFill>
                  <a:srgbClr val="FFFFFF"/>
                </a:solidFill>
                <a:latin typeface="Twinkl"/>
                <a:cs typeface="Twinkl"/>
              </a:rPr>
              <a:t>Left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2, Up</a:t>
            </a:r>
            <a:r>
              <a:rPr b="1" spc="-90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4</a:t>
            </a:r>
            <a:endParaRPr>
              <a:latin typeface="Twinkl"/>
              <a:cs typeface="Twink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15CD1D3-DD85-4841-89DF-0474CF020474}"/>
              </a:ext>
            </a:extLst>
          </p:cNvPr>
          <p:cNvSpPr txBox="1"/>
          <p:nvPr/>
        </p:nvSpPr>
        <p:spPr>
          <a:xfrm>
            <a:off x="2690813" y="5700713"/>
            <a:ext cx="1793875" cy="365125"/>
          </a:xfrm>
          <a:prstGeom prst="rect">
            <a:avLst/>
          </a:prstGeom>
          <a:solidFill>
            <a:srgbClr val="605BB8"/>
          </a:solidFill>
        </p:spPr>
        <p:txBody>
          <a:bodyPr lIns="0" tIns="32384" rIns="0" bIns="0">
            <a:spAutoFit/>
          </a:bodyPr>
          <a:lstStyle/>
          <a:p>
            <a:pPr marL="213995">
              <a:spcBef>
                <a:spcPts val="254"/>
              </a:spcBef>
              <a:defRPr/>
            </a:pPr>
            <a:r>
              <a:rPr b="1" spc="-5" dirty="0">
                <a:solidFill>
                  <a:srgbClr val="FFFFFF"/>
                </a:solidFill>
                <a:latin typeface="Twinkl"/>
                <a:cs typeface="Twinkl"/>
              </a:rPr>
              <a:t>Right 4,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Up</a:t>
            </a:r>
            <a:r>
              <a:rPr b="1" spc="-80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2</a:t>
            </a:r>
            <a:endParaRPr>
              <a:latin typeface="Twinkl"/>
              <a:cs typeface="Twink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BEB6AB8-4E67-41F4-B11E-4D131CBA8C8F}"/>
              </a:ext>
            </a:extLst>
          </p:cNvPr>
          <p:cNvSpPr txBox="1"/>
          <p:nvPr/>
        </p:nvSpPr>
        <p:spPr>
          <a:xfrm>
            <a:off x="4646613" y="5705475"/>
            <a:ext cx="1793875" cy="365125"/>
          </a:xfrm>
          <a:prstGeom prst="rect">
            <a:avLst/>
          </a:prstGeom>
          <a:solidFill>
            <a:srgbClr val="25BDBE"/>
          </a:solidFill>
        </p:spPr>
        <p:txBody>
          <a:bodyPr lIns="0" tIns="33655" rIns="0" bIns="0">
            <a:spAutoFit/>
          </a:bodyPr>
          <a:lstStyle/>
          <a:p>
            <a:pPr marL="160020">
              <a:spcBef>
                <a:spcPts val="265"/>
              </a:spcBef>
              <a:defRPr/>
            </a:pPr>
            <a:r>
              <a:rPr b="1" spc="-5" dirty="0">
                <a:solidFill>
                  <a:srgbClr val="FFFFFF"/>
                </a:solidFill>
                <a:latin typeface="Twinkl"/>
                <a:cs typeface="Twinkl"/>
              </a:rPr>
              <a:t>Left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1, </a:t>
            </a:r>
            <a:r>
              <a:rPr b="1" spc="-5" dirty="0">
                <a:solidFill>
                  <a:srgbClr val="FFFFFF"/>
                </a:solidFill>
                <a:latin typeface="Twinkl"/>
                <a:cs typeface="Twinkl"/>
              </a:rPr>
              <a:t>Down</a:t>
            </a:r>
            <a:r>
              <a:rPr b="1" spc="-90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3</a:t>
            </a:r>
            <a:endParaRPr>
              <a:latin typeface="Twinkl"/>
              <a:cs typeface="Twink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A1CAD42-2B18-4268-A012-D14296D57D1F}"/>
              </a:ext>
            </a:extLst>
          </p:cNvPr>
          <p:cNvSpPr txBox="1"/>
          <p:nvPr/>
        </p:nvSpPr>
        <p:spPr>
          <a:xfrm>
            <a:off x="6599238" y="5707063"/>
            <a:ext cx="1781175" cy="350837"/>
          </a:xfrm>
          <a:prstGeom prst="rect">
            <a:avLst/>
          </a:prstGeom>
          <a:solidFill>
            <a:srgbClr val="605BB8"/>
          </a:solidFill>
        </p:spPr>
        <p:txBody>
          <a:bodyPr lIns="0" tIns="26034" rIns="0" bIns="0">
            <a:spAutoFit/>
          </a:bodyPr>
          <a:lstStyle/>
          <a:p>
            <a:pPr marL="91440">
              <a:spcBef>
                <a:spcPts val="204"/>
              </a:spcBef>
              <a:defRPr/>
            </a:pPr>
            <a:r>
              <a:rPr b="1" spc="-30" dirty="0">
                <a:solidFill>
                  <a:srgbClr val="FFFFFF"/>
                </a:solidFill>
                <a:latin typeface="Twinkl"/>
                <a:cs typeface="Twinkl"/>
              </a:rPr>
              <a:t>Right </a:t>
            </a:r>
            <a:r>
              <a:rPr b="1" spc="-20" dirty="0">
                <a:solidFill>
                  <a:srgbClr val="FFFFFF"/>
                </a:solidFill>
                <a:latin typeface="Twinkl"/>
                <a:cs typeface="Twinkl"/>
              </a:rPr>
              <a:t>4, </a:t>
            </a:r>
            <a:r>
              <a:rPr b="1" spc="-25" dirty="0">
                <a:solidFill>
                  <a:srgbClr val="FFFFFF"/>
                </a:solidFill>
                <a:latin typeface="Twinkl"/>
                <a:cs typeface="Twinkl"/>
              </a:rPr>
              <a:t>Down</a:t>
            </a:r>
            <a:r>
              <a:rPr b="1" spc="-22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b="1" dirty="0">
                <a:solidFill>
                  <a:srgbClr val="FFFFFF"/>
                </a:solidFill>
                <a:latin typeface="Twinkl"/>
                <a:cs typeface="Twinkl"/>
              </a:rPr>
              <a:t>1</a:t>
            </a:r>
            <a:endParaRPr>
              <a:latin typeface="Twinkl"/>
              <a:cs typeface="Twinkl"/>
            </a:endParaRPr>
          </a:p>
        </p:txBody>
      </p:sp>
      <p:sp>
        <p:nvSpPr>
          <p:cNvPr id="19469" name="object 13">
            <a:extLst>
              <a:ext uri="{FF2B5EF4-FFF2-40B4-BE49-F238E27FC236}">
                <a16:creationId xmlns:a16="http://schemas.microsoft.com/office/drawing/2014/main" id="{1681F100-9CA0-426F-B1A8-DD2C2700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1403350"/>
            <a:ext cx="1774825" cy="18875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470" name="object 14">
            <a:extLst>
              <a:ext uri="{FF2B5EF4-FFF2-40B4-BE49-F238E27FC236}">
                <a16:creationId xmlns:a16="http://schemas.microsoft.com/office/drawing/2014/main" id="{1C3F117D-3C1E-4B1A-8495-D7280C29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403350"/>
            <a:ext cx="1776412" cy="18875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471" name="object 15">
            <a:extLst>
              <a:ext uri="{FF2B5EF4-FFF2-40B4-BE49-F238E27FC236}">
                <a16:creationId xmlns:a16="http://schemas.microsoft.com/office/drawing/2014/main" id="{EB7AF8A7-5752-4C00-BAF6-1C85BDB97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1403350"/>
            <a:ext cx="1774825" cy="18875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472" name="object 16">
            <a:extLst>
              <a:ext uri="{FF2B5EF4-FFF2-40B4-BE49-F238E27FC236}">
                <a16:creationId xmlns:a16="http://schemas.microsoft.com/office/drawing/2014/main" id="{AE54E2E7-5186-44D1-8B1E-83A7494E4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75" y="1403350"/>
            <a:ext cx="1774825" cy="1892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473" name="object 17">
            <a:extLst>
              <a:ext uri="{FF2B5EF4-FFF2-40B4-BE49-F238E27FC236}">
                <a16:creationId xmlns:a16="http://schemas.microsoft.com/office/drawing/2014/main" id="{2287275C-24B8-480B-ABDE-9FD035DFC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3817938"/>
            <a:ext cx="1787525" cy="1898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474" name="object 18">
            <a:extLst>
              <a:ext uri="{FF2B5EF4-FFF2-40B4-BE49-F238E27FC236}">
                <a16:creationId xmlns:a16="http://schemas.microsoft.com/office/drawing/2014/main" id="{A3CF6F09-6006-423E-92D0-8578D5E43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3817938"/>
            <a:ext cx="1785937" cy="18986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475" name="object 19">
            <a:extLst>
              <a:ext uri="{FF2B5EF4-FFF2-40B4-BE49-F238E27FC236}">
                <a16:creationId xmlns:a16="http://schemas.microsoft.com/office/drawing/2014/main" id="{43B9570E-AB36-4B83-ADF4-E2BC31FBE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3813175"/>
            <a:ext cx="1779587" cy="19097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476" name="object 20">
            <a:extLst>
              <a:ext uri="{FF2B5EF4-FFF2-40B4-BE49-F238E27FC236}">
                <a16:creationId xmlns:a16="http://schemas.microsoft.com/office/drawing/2014/main" id="{40349691-1447-4CFB-B2E6-D39330A6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8" y="3813175"/>
            <a:ext cx="1787525" cy="19097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477" name="object 21">
            <a:extLst>
              <a:ext uri="{FF2B5EF4-FFF2-40B4-BE49-F238E27FC236}">
                <a16:creationId xmlns:a16="http://schemas.microsoft.com/office/drawing/2014/main" id="{E49684F5-D432-4BDD-A81C-B7EB6087C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15950"/>
            <a:ext cx="863600" cy="8636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667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Sassoon Infant Md</vt:lpstr>
      <vt:lpstr>Times New Roman</vt:lpstr>
      <vt:lpstr>Tuffy</vt:lpstr>
      <vt:lpstr>Twinkl SemiBold</vt:lpstr>
      <vt:lpstr>Twinkl</vt:lpstr>
      <vt:lpstr>Sassoon Infant Rg</vt:lpstr>
      <vt:lpstr>Arial</vt:lpstr>
      <vt:lpstr>1_Office Theme</vt:lpstr>
      <vt:lpstr>Maths</vt:lpstr>
      <vt:lpstr>PowerPoint Presentation</vt:lpstr>
      <vt:lpstr>I can describe the translation of an object on a 2D grid.</vt:lpstr>
      <vt:lpstr>Moving Mice</vt:lpstr>
      <vt:lpstr>Reading Coordinates</vt:lpstr>
      <vt:lpstr>PowerPoint Presentation</vt:lpstr>
      <vt:lpstr>Reading Coordinates</vt:lpstr>
      <vt:lpstr>Translation Match Up</vt:lpstr>
      <vt:lpstr>Translation Match Up</vt:lpstr>
      <vt:lpstr>Mixed Up Translations</vt:lpstr>
      <vt:lpstr>Mixed Up Translations</vt:lpstr>
      <vt:lpstr>Mixed Up Translations</vt:lpstr>
      <vt:lpstr>Sliding Objects</vt:lpstr>
      <vt:lpstr>Translation Quiz Click on the football. How has it been translated?</vt:lpstr>
      <vt:lpstr>Translation Quiz Click on the rugby ball. How has it been translated?</vt:lpstr>
      <vt:lpstr>Translation Quiz Click on the tennis ball. How has it been translated?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Staff</cp:lastModifiedBy>
  <cp:revision>52</cp:revision>
  <dcterms:created xsi:type="dcterms:W3CDTF">2016-09-27T11:04:03Z</dcterms:created>
  <dcterms:modified xsi:type="dcterms:W3CDTF">2020-06-19T09:08:56Z</dcterms:modified>
</cp:coreProperties>
</file>