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368" r:id="rId6"/>
    <p:sldId id="369" r:id="rId7"/>
    <p:sldId id="371" r:id="rId8"/>
    <p:sldId id="370" r:id="rId9"/>
    <p:sldId id="285" r:id="rId10"/>
    <p:sldId id="278" r:id="rId11"/>
    <p:sldId id="372" r:id="rId12"/>
    <p:sldId id="367" r:id="rId13"/>
    <p:sldId id="264" r:id="rId14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Tuffy" panose="020B0603060100000000" charset="0"/>
      <p:regular r:id="rId17"/>
      <p:bold r:id="rId18"/>
      <p:italic r:id="rId19"/>
      <p:boldItalic r:id="rId20"/>
    </p:embeddedFont>
    <p:embeddedFont>
      <p:font typeface="Sassoon Infant Md" panose="02000603050000020003" charset="0"/>
      <p:regular r:id="rId21"/>
    </p:embeddedFont>
    <p:embeddedFont>
      <p:font typeface="Twinkl SemiBold" charset="0"/>
      <p:bold r:id="rId22"/>
    </p:embeddedFont>
    <p:embeddedFont>
      <p:font typeface="Sassoon Infant Rg" panose="02000503030000020003" charset="0"/>
      <p:regular r:id="rId23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1"/>
    <a:srgbClr val="D81D32"/>
    <a:srgbClr val="00A7E6"/>
    <a:srgbClr val="2CB8BB"/>
    <a:srgbClr val="87BD31"/>
    <a:srgbClr val="E8C501"/>
    <a:srgbClr val="F08115"/>
    <a:srgbClr val="CA4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1164" y="114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7914747-42C4-4BEA-8175-CE0118D4BFA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9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3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67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1A501B4-4941-4F95-9A18-EB5BC3B74B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4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4DA1993-45FB-49DF-8F13-942FEDA209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5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7688A17-15B8-4835-BD4B-2CD9600A4CF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7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D7DA5BC-7F14-40BB-AEC0-2834CF2B7EE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7A04A301-2DC9-4EE4-BA39-E3E061BD1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56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CF4B223-4833-4F63-BDB2-E054D18D111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A37E2F7F-4CBF-4AC1-AAEC-9ACC76B63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33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F48DF49-2917-48B3-A7A8-7B35D976BA6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B7E5EBF3-002C-41B3-8430-37C786667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30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E0FBD3D-AFE3-41D6-A36E-6928C24AB51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EA767C9B-46BF-4F34-915F-C7CEE9E28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2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CE39611-1A5B-44F6-9FAC-E8AE25ADF8E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AE941C77-714F-4716-B38B-25FD56926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98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7C1811D-85B8-4062-AA9B-7054568B45E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43C3C4EA-61EA-43D5-B509-46702F2F6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39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7D27A6-FF9D-4DD7-8C66-CEE70BF89B3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B2D64-EC0E-4680-A3AD-6250DD857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67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2FA014-3B49-4893-8F4B-FAA47CD754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1AA660-B982-45D5-9C6C-54B87B25B6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45" r:id="rId10"/>
    <p:sldLayoutId id="2147483746" r:id="rId11"/>
    <p:sldLayoutId id="2147483756" r:id="rId12"/>
    <p:sldLayoutId id="214748375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5D002D9-A92E-48B2-8B5E-E6B0B6DD2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>
            <a:extLst>
              <a:ext uri="{FF2B5EF4-FFF2-40B4-BE49-F238E27FC236}">
                <a16:creationId xmlns:a16="http://schemas.microsoft.com/office/drawing/2014/main" id="{600B8057-A3D0-4816-B7FC-47EA1FFE4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E1E16-63B8-4C9C-BE01-47F377AD3FBB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C22A87-DD8A-4DD4-A185-FBCAE216823A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>
            <a:extLst>
              <a:ext uri="{FF2B5EF4-FFF2-40B4-BE49-F238E27FC236}">
                <a16:creationId xmlns:a16="http://schemas.microsoft.com/office/drawing/2014/main" id="{1FCF9E7D-CA35-4878-BBCC-EA8EBCC58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Measurement | Compare and Sequence | Lesson 2 of 3: What’s the Time Mr Wolf?</a:t>
            </a:r>
          </a:p>
        </p:txBody>
      </p:sp>
      <p:sp>
        <p:nvSpPr>
          <p:cNvPr id="13319" name="Title 17">
            <a:extLst>
              <a:ext uri="{FF2B5EF4-FFF2-40B4-BE49-F238E27FC236}">
                <a16:creationId xmlns:a16="http://schemas.microsoft.com/office/drawing/2014/main" id="{26D8CEF5-CCE3-48B1-8B03-7F6F2615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>
            <a:extLst>
              <a:ext uri="{FF2B5EF4-FFF2-40B4-BE49-F238E27FC236}">
                <a16:creationId xmlns:a16="http://schemas.microsoft.com/office/drawing/2014/main" id="{83DE8FB3-2CC9-467F-ABD0-3C9210F4B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EF40BE39-A8E6-4595-984D-5E5E17071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8AA8B2-236A-4801-95DE-E7C58F69C463}"/>
              </a:ext>
            </a:extLst>
          </p:cNvPr>
          <p:cNvSpPr/>
          <p:nvPr/>
        </p:nvSpPr>
        <p:spPr>
          <a:xfrm>
            <a:off x="2695686" y="696913"/>
            <a:ext cx="37526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Compound Time</a:t>
            </a:r>
            <a:endParaRPr lang="en-GB" sz="4000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4EE1395-0D4E-46E4-A799-99E34C6BE9E0}"/>
              </a:ext>
            </a:extLst>
          </p:cNvPr>
          <p:cNvSpPr/>
          <p:nvPr/>
        </p:nvSpPr>
        <p:spPr>
          <a:xfrm>
            <a:off x="755650" y="1417638"/>
            <a:ext cx="7632700" cy="492125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Put two time words together to make some compound words.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0151E-4832-4B69-98F8-7A6A206EC394}"/>
              </a:ext>
            </a:extLst>
          </p:cNvPr>
          <p:cNvSpPr/>
          <p:nvPr/>
        </p:nvSpPr>
        <p:spPr>
          <a:xfrm>
            <a:off x="854075" y="2392363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set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75247E-53F1-4FE9-9585-1901176DFB5E}"/>
              </a:ext>
            </a:extLst>
          </p:cNvPr>
          <p:cNvSpPr/>
          <p:nvPr/>
        </p:nvSpPr>
        <p:spPr>
          <a:xfrm>
            <a:off x="2363788" y="2392363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bed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6BA312-D64B-47C5-A46C-48FF6796EA28}"/>
              </a:ext>
            </a:extLst>
          </p:cNvPr>
          <p:cNvSpPr/>
          <p:nvPr/>
        </p:nvSpPr>
        <p:spPr>
          <a:xfrm>
            <a:off x="3873500" y="2392363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29176A-AB5C-4309-B73B-AFDF5526C15D}"/>
              </a:ext>
            </a:extLst>
          </p:cNvPr>
          <p:cNvSpPr/>
          <p:nvPr/>
        </p:nvSpPr>
        <p:spPr>
          <a:xfrm>
            <a:off x="5383213" y="2392363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line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01A660-FCA7-42AC-A0B0-94EF4028A63C}"/>
              </a:ext>
            </a:extLst>
          </p:cNvPr>
          <p:cNvSpPr/>
          <p:nvPr/>
        </p:nvSpPr>
        <p:spPr>
          <a:xfrm>
            <a:off x="6881813" y="2392363"/>
            <a:ext cx="1395412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stop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BA2EC9-DA72-4D12-9FCB-765FFF112214}"/>
              </a:ext>
            </a:extLst>
          </p:cNvPr>
          <p:cNvSpPr/>
          <p:nvPr/>
        </p:nvSpPr>
        <p:spPr>
          <a:xfrm>
            <a:off x="1597025" y="3124200"/>
            <a:ext cx="1395413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day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28257E-E814-4A44-A6E3-F5AE9AB557AB}"/>
              </a:ext>
            </a:extLst>
          </p:cNvPr>
          <p:cNvSpPr/>
          <p:nvPr/>
        </p:nvSpPr>
        <p:spPr>
          <a:xfrm>
            <a:off x="3106738" y="3124200"/>
            <a:ext cx="1395412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after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2CB4A1-FB49-4009-82F9-20E145EBEF27}"/>
              </a:ext>
            </a:extLst>
          </p:cNvPr>
          <p:cNvSpPr/>
          <p:nvPr/>
        </p:nvSpPr>
        <p:spPr>
          <a:xfrm>
            <a:off x="4614863" y="3124200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93DF7E-3D31-4679-A84A-DE77876E3326}"/>
              </a:ext>
            </a:extLst>
          </p:cNvPr>
          <p:cNvSpPr/>
          <p:nvPr/>
        </p:nvSpPr>
        <p:spPr>
          <a:xfrm>
            <a:off x="6124575" y="3124200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809136-5040-41FD-8F19-560DE6B66C91}"/>
              </a:ext>
            </a:extLst>
          </p:cNvPr>
          <p:cNvSpPr/>
          <p:nvPr/>
        </p:nvSpPr>
        <p:spPr>
          <a:xfrm>
            <a:off x="785813" y="3856038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watch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C42026-601E-493F-A22C-807B603CE2F0}"/>
              </a:ext>
            </a:extLst>
          </p:cNvPr>
          <p:cNvSpPr/>
          <p:nvPr/>
        </p:nvSpPr>
        <p:spPr>
          <a:xfrm>
            <a:off x="2295525" y="3856038"/>
            <a:ext cx="1395413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noon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DE37B1-687E-4E80-8F83-E83816D979D5}"/>
              </a:ext>
            </a:extLst>
          </p:cNvPr>
          <p:cNvSpPr/>
          <p:nvPr/>
        </p:nvSpPr>
        <p:spPr>
          <a:xfrm>
            <a:off x="3803650" y="3856038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week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4169AE-D235-4313-82C8-E758178A5803}"/>
              </a:ext>
            </a:extLst>
          </p:cNvPr>
          <p:cNvSpPr/>
          <p:nvPr/>
        </p:nvSpPr>
        <p:spPr>
          <a:xfrm>
            <a:off x="5313363" y="3856038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7DA7C-344F-47A5-9852-6F5F9B6ADE80}"/>
              </a:ext>
            </a:extLst>
          </p:cNvPr>
          <p:cNvSpPr/>
          <p:nvPr/>
        </p:nvSpPr>
        <p:spPr>
          <a:xfrm>
            <a:off x="6811963" y="3856038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sun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2F155BF-8358-49C3-A469-F67FED7D1D49}"/>
              </a:ext>
            </a:extLst>
          </p:cNvPr>
          <p:cNvSpPr/>
          <p:nvPr/>
        </p:nvSpPr>
        <p:spPr>
          <a:xfrm>
            <a:off x="1597025" y="4587875"/>
            <a:ext cx="1395413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069CCA-54F6-4325-8589-BEA2A38201E2}"/>
              </a:ext>
            </a:extLst>
          </p:cNvPr>
          <p:cNvSpPr/>
          <p:nvPr/>
        </p:nvSpPr>
        <p:spPr>
          <a:xfrm>
            <a:off x="3106738" y="4587875"/>
            <a:ext cx="1395412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dead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95F548-6CE6-48B9-A147-57022E0DCB4E}"/>
              </a:ext>
            </a:extLst>
          </p:cNvPr>
          <p:cNvSpPr/>
          <p:nvPr/>
        </p:nvSpPr>
        <p:spPr>
          <a:xfrm>
            <a:off x="4614863" y="4587875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F0031-A7BB-45AF-AA04-BC74219FA418}"/>
              </a:ext>
            </a:extLst>
          </p:cNvPr>
          <p:cNvSpPr/>
          <p:nvPr/>
        </p:nvSpPr>
        <p:spPr>
          <a:xfrm>
            <a:off x="6124575" y="4587875"/>
            <a:ext cx="1397000" cy="619125"/>
          </a:xfrm>
          <a:prstGeom prst="rect">
            <a:avLst/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birth</a:t>
            </a:r>
          </a:p>
        </p:txBody>
      </p:sp>
      <p:sp>
        <p:nvSpPr>
          <p:cNvPr id="22550" name="Rectangle 1">
            <a:extLst>
              <a:ext uri="{FF2B5EF4-FFF2-40B4-BE49-F238E27FC236}">
                <a16:creationId xmlns:a16="http://schemas.microsoft.com/office/drawing/2014/main" id="{450C67FB-87CE-44E0-9C5C-43EDA9885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80390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to see if you matched them correctly.</a:t>
            </a:r>
          </a:p>
        </p:txBody>
      </p:sp>
      <p:pic>
        <p:nvPicPr>
          <p:cNvPr id="22551" name="Talking Partners">
            <a:extLst>
              <a:ext uri="{FF2B5EF4-FFF2-40B4-BE49-F238E27FC236}">
                <a16:creationId xmlns:a16="http://schemas.microsoft.com/office/drawing/2014/main" id="{B860D1A8-EE14-48DB-A328-F25187A28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811596-5FED-427E-BE7B-CF32631E05BD}"/>
              </a:ext>
            </a:extLst>
          </p:cNvPr>
          <p:cNvSpPr/>
          <p:nvPr/>
        </p:nvSpPr>
        <p:spPr>
          <a:xfrm>
            <a:off x="2695686" y="696913"/>
            <a:ext cx="37526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Compound Time</a:t>
            </a:r>
            <a:endParaRPr lang="en-GB" sz="4000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9288E49-61E5-43CA-AB22-44AEDC545425}"/>
              </a:ext>
            </a:extLst>
          </p:cNvPr>
          <p:cNvSpPr/>
          <p:nvPr/>
        </p:nvSpPr>
        <p:spPr>
          <a:xfrm>
            <a:off x="755650" y="1417638"/>
            <a:ext cx="7632700" cy="492125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Put two time words together to make some compound words.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BE3BEC-5F05-4607-B77E-42178546E716}"/>
              </a:ext>
            </a:extLst>
          </p:cNvPr>
          <p:cNvSpPr/>
          <p:nvPr/>
        </p:nvSpPr>
        <p:spPr>
          <a:xfrm>
            <a:off x="2817813" y="2014538"/>
            <a:ext cx="1397000" cy="619125"/>
          </a:xfrm>
          <a:prstGeom prst="rect">
            <a:avLst/>
          </a:prstGeom>
          <a:solidFill>
            <a:srgbClr val="8D358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set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61277A-015C-49FC-B116-603DF2113830}"/>
              </a:ext>
            </a:extLst>
          </p:cNvPr>
          <p:cNvSpPr/>
          <p:nvPr/>
        </p:nvSpPr>
        <p:spPr>
          <a:xfrm>
            <a:off x="1420813" y="2722563"/>
            <a:ext cx="1397000" cy="619125"/>
          </a:xfrm>
          <a:prstGeom prst="rect">
            <a:avLst/>
          </a:prstGeom>
          <a:solidFill>
            <a:srgbClr val="CA469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bed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BE96A3-3497-4F60-86D2-BEBE09171529}"/>
              </a:ext>
            </a:extLst>
          </p:cNvPr>
          <p:cNvSpPr/>
          <p:nvPr/>
        </p:nvSpPr>
        <p:spPr>
          <a:xfrm>
            <a:off x="1425575" y="3417888"/>
            <a:ext cx="1397000" cy="619125"/>
          </a:xfrm>
          <a:prstGeom prst="rect">
            <a:avLst/>
          </a:prstGeom>
          <a:solidFill>
            <a:srgbClr val="F0811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67F2C9-CE19-42F0-A918-336EF4A0F895}"/>
              </a:ext>
            </a:extLst>
          </p:cNvPr>
          <p:cNvSpPr/>
          <p:nvPr/>
        </p:nvSpPr>
        <p:spPr>
          <a:xfrm>
            <a:off x="6162675" y="2014538"/>
            <a:ext cx="1395413" cy="619125"/>
          </a:xfrm>
          <a:prstGeom prst="rect">
            <a:avLst/>
          </a:prstGeom>
          <a:solidFill>
            <a:srgbClr val="E8C50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line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8AAEF9-338E-4610-B5B1-F7B6D22D278E}"/>
              </a:ext>
            </a:extLst>
          </p:cNvPr>
          <p:cNvSpPr/>
          <p:nvPr/>
        </p:nvSpPr>
        <p:spPr>
          <a:xfrm>
            <a:off x="4779963" y="2697163"/>
            <a:ext cx="1397000" cy="619125"/>
          </a:xfrm>
          <a:prstGeom prst="rect">
            <a:avLst/>
          </a:prstGeom>
          <a:solidFill>
            <a:srgbClr val="87BD3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stop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8FD458-14B1-4243-B68D-026340EDD032}"/>
              </a:ext>
            </a:extLst>
          </p:cNvPr>
          <p:cNvSpPr/>
          <p:nvPr/>
        </p:nvSpPr>
        <p:spPr>
          <a:xfrm>
            <a:off x="2817813" y="4100513"/>
            <a:ext cx="1397000" cy="619125"/>
          </a:xfrm>
          <a:prstGeom prst="rect">
            <a:avLst/>
          </a:prstGeom>
          <a:solidFill>
            <a:srgbClr val="D81D3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day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9F0DF6-2FA7-4C4E-A80F-676648CDDE02}"/>
              </a:ext>
            </a:extLst>
          </p:cNvPr>
          <p:cNvSpPr/>
          <p:nvPr/>
        </p:nvSpPr>
        <p:spPr>
          <a:xfrm>
            <a:off x="4767263" y="3392488"/>
            <a:ext cx="1397000" cy="619125"/>
          </a:xfrm>
          <a:prstGeom prst="rect">
            <a:avLst/>
          </a:prstGeom>
          <a:solidFill>
            <a:srgbClr val="2CB8B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after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469E4F-DCA4-4780-AFA9-A295AC5957D9}"/>
              </a:ext>
            </a:extLst>
          </p:cNvPr>
          <p:cNvSpPr/>
          <p:nvPr/>
        </p:nvSpPr>
        <p:spPr>
          <a:xfrm>
            <a:off x="2817813" y="2727325"/>
            <a:ext cx="1397000" cy="619125"/>
          </a:xfrm>
          <a:prstGeom prst="rect">
            <a:avLst/>
          </a:prstGeom>
          <a:solidFill>
            <a:srgbClr val="CA469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8F8C11-AA4B-4C79-A442-9CDED8D41290}"/>
              </a:ext>
            </a:extLst>
          </p:cNvPr>
          <p:cNvSpPr/>
          <p:nvPr/>
        </p:nvSpPr>
        <p:spPr>
          <a:xfrm>
            <a:off x="6159500" y="4086225"/>
            <a:ext cx="1397000" cy="619125"/>
          </a:xfrm>
          <a:prstGeom prst="rect">
            <a:avLst/>
          </a:prstGeom>
          <a:solidFill>
            <a:srgbClr val="00A7E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EA9310-EE95-4225-B6B8-3CBF6EF658EE}"/>
              </a:ext>
            </a:extLst>
          </p:cNvPr>
          <p:cNvSpPr/>
          <p:nvPr/>
        </p:nvSpPr>
        <p:spPr>
          <a:xfrm>
            <a:off x="6176963" y="2697163"/>
            <a:ext cx="1397000" cy="620712"/>
          </a:xfrm>
          <a:prstGeom prst="rect">
            <a:avLst/>
          </a:prstGeom>
          <a:solidFill>
            <a:srgbClr val="87BD3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watch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281EE-85E1-4745-948B-F5E5FDC8DA91}"/>
              </a:ext>
            </a:extLst>
          </p:cNvPr>
          <p:cNvSpPr/>
          <p:nvPr/>
        </p:nvSpPr>
        <p:spPr>
          <a:xfrm>
            <a:off x="6159500" y="3384550"/>
            <a:ext cx="1397000" cy="619125"/>
          </a:xfrm>
          <a:prstGeom prst="rect">
            <a:avLst/>
          </a:prstGeom>
          <a:solidFill>
            <a:srgbClr val="2CB8B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noon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2FE3A7-504B-46DE-84F4-24F4AA206FCA}"/>
              </a:ext>
            </a:extLst>
          </p:cNvPr>
          <p:cNvSpPr/>
          <p:nvPr/>
        </p:nvSpPr>
        <p:spPr>
          <a:xfrm>
            <a:off x="4765675" y="4086225"/>
            <a:ext cx="1397000" cy="619125"/>
          </a:xfrm>
          <a:prstGeom prst="rect">
            <a:avLst/>
          </a:prstGeom>
          <a:solidFill>
            <a:srgbClr val="00A7E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week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E58597-9867-469C-8197-5195EA407732}"/>
              </a:ext>
            </a:extLst>
          </p:cNvPr>
          <p:cNvSpPr/>
          <p:nvPr/>
        </p:nvSpPr>
        <p:spPr>
          <a:xfrm>
            <a:off x="2817813" y="3417888"/>
            <a:ext cx="1397000" cy="619125"/>
          </a:xfrm>
          <a:prstGeom prst="rect">
            <a:avLst/>
          </a:prstGeom>
          <a:solidFill>
            <a:srgbClr val="F0811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C99FAE-6486-4163-AF26-A9ECB0B55211}"/>
              </a:ext>
            </a:extLst>
          </p:cNvPr>
          <p:cNvSpPr/>
          <p:nvPr/>
        </p:nvSpPr>
        <p:spPr>
          <a:xfrm>
            <a:off x="1420813" y="2014538"/>
            <a:ext cx="1397000" cy="619125"/>
          </a:xfrm>
          <a:prstGeom prst="rect">
            <a:avLst/>
          </a:prstGeom>
          <a:solidFill>
            <a:srgbClr val="8D358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sun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8921E2-8F7A-4B31-9BB9-4788FDE1077F}"/>
              </a:ext>
            </a:extLst>
          </p:cNvPr>
          <p:cNvSpPr/>
          <p:nvPr/>
        </p:nvSpPr>
        <p:spPr>
          <a:xfrm>
            <a:off x="2847975" y="4813300"/>
            <a:ext cx="1397000" cy="619125"/>
          </a:xfrm>
          <a:prstGeom prst="rect">
            <a:avLst/>
          </a:prstGeom>
          <a:solidFill>
            <a:srgbClr val="00954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A2860F-F139-4C36-88D9-37C9ADEDE928}"/>
              </a:ext>
            </a:extLst>
          </p:cNvPr>
          <p:cNvSpPr/>
          <p:nvPr/>
        </p:nvSpPr>
        <p:spPr>
          <a:xfrm>
            <a:off x="4779963" y="2014538"/>
            <a:ext cx="1397000" cy="619125"/>
          </a:xfrm>
          <a:prstGeom prst="rect">
            <a:avLst/>
          </a:prstGeom>
          <a:solidFill>
            <a:srgbClr val="E8C50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dead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00636D-69DD-4521-B2AE-36809CA54CCC}"/>
              </a:ext>
            </a:extLst>
          </p:cNvPr>
          <p:cNvSpPr/>
          <p:nvPr/>
        </p:nvSpPr>
        <p:spPr>
          <a:xfrm>
            <a:off x="1452563" y="4813300"/>
            <a:ext cx="1395412" cy="619125"/>
          </a:xfrm>
          <a:prstGeom prst="rect">
            <a:avLst/>
          </a:prstGeom>
          <a:solidFill>
            <a:srgbClr val="00954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8732EB7-CC48-4F87-9960-3760F4483491}"/>
              </a:ext>
            </a:extLst>
          </p:cNvPr>
          <p:cNvSpPr/>
          <p:nvPr/>
        </p:nvSpPr>
        <p:spPr>
          <a:xfrm>
            <a:off x="1436688" y="4100513"/>
            <a:ext cx="1397000" cy="619125"/>
          </a:xfrm>
          <a:prstGeom prst="rect">
            <a:avLst/>
          </a:prstGeom>
          <a:solidFill>
            <a:srgbClr val="D81D3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birth</a:t>
            </a:r>
          </a:p>
        </p:txBody>
      </p:sp>
      <p:pic>
        <p:nvPicPr>
          <p:cNvPr id="23574" name="Talking Partners">
            <a:extLst>
              <a:ext uri="{FF2B5EF4-FFF2-40B4-BE49-F238E27FC236}">
                <a16:creationId xmlns:a16="http://schemas.microsoft.com/office/drawing/2014/main" id="{876957E0-018E-4DEE-AAEE-5FA8EC843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BE3607C-7284-44FC-BE3B-2D5852CCCCFD}"/>
              </a:ext>
            </a:extLst>
          </p:cNvPr>
          <p:cNvGrpSpPr>
            <a:grpSpLocks/>
          </p:cNvGrpSpPr>
          <p:nvPr/>
        </p:nvGrpSpPr>
        <p:grpSpPr bwMode="auto">
          <a:xfrm>
            <a:off x="719138" y="5537200"/>
            <a:ext cx="7669212" cy="687388"/>
            <a:chOff x="854506" y="5553393"/>
            <a:chExt cx="7669664" cy="550845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8444D34-FC70-41EB-9F09-1160E837AEE8}"/>
                </a:ext>
              </a:extLst>
            </p:cNvPr>
            <p:cNvSpPr/>
            <p:nvPr/>
          </p:nvSpPr>
          <p:spPr>
            <a:xfrm>
              <a:off x="1313320" y="5553393"/>
              <a:ext cx="7210850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What do each of these words mean?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Which words measure time? Which words describe time?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3E25E69-3022-4887-8944-DB7AD9AA0361}"/>
                </a:ext>
              </a:extLst>
            </p:cNvPr>
            <p:cNvSpPr/>
            <p:nvPr/>
          </p:nvSpPr>
          <p:spPr>
            <a:xfrm>
              <a:off x="854506" y="5553393"/>
              <a:ext cx="587410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BFB8542-E9F3-4515-8B1F-0C24D3BE6096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943C3D9-0F26-4778-83FD-6A11845C9C6A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D0265C6A-A010-482C-B526-C005213B09B6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24581" name="Title 1">
            <a:extLst>
              <a:ext uri="{FF2B5EF4-FFF2-40B4-BE49-F238E27FC236}">
                <a16:creationId xmlns:a16="http://schemas.microsoft.com/office/drawing/2014/main" id="{CE0B108F-C54C-4A77-AA0A-EB1D1EA7C072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24582" name="Content Placeholder 15">
            <a:extLst>
              <a:ext uri="{FF2B5EF4-FFF2-40B4-BE49-F238E27FC236}">
                <a16:creationId xmlns:a16="http://schemas.microsoft.com/office/drawing/2014/main" id="{E546AE92-C2EF-4C1E-8E5C-300DCC17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sequence and compare different times of the day.</a:t>
            </a:r>
          </a:p>
        </p:txBody>
      </p:sp>
      <p:sp>
        <p:nvSpPr>
          <p:cNvPr id="24583" name="Content Placeholder 15">
            <a:extLst>
              <a:ext uri="{FF2B5EF4-FFF2-40B4-BE49-F238E27FC236}">
                <a16:creationId xmlns:a16="http://schemas.microsoft.com/office/drawing/2014/main" id="{19B92892-9B92-4F7E-BDDB-DB5EEA28A073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use vocabulary to describe different intervals of time.</a:t>
            </a:r>
          </a:p>
          <a:p>
            <a:pPr eaLnBrk="1" hangingPunct="1"/>
            <a:r>
              <a:rPr lang="en-GB" altLang="en-US"/>
              <a:t>I can say whether everyday activities usually take place before noon or after noon.</a:t>
            </a:r>
          </a:p>
          <a:p>
            <a:pPr eaLnBrk="1" hangingPunct="1"/>
            <a:r>
              <a:rPr lang="en-GB" altLang="en-US"/>
              <a:t>I can compare how long different events take in a day.</a:t>
            </a:r>
          </a:p>
        </p:txBody>
      </p:sp>
      <p:pic>
        <p:nvPicPr>
          <p:cNvPr id="24584" name="Picture 1">
            <a:extLst>
              <a:ext uri="{FF2B5EF4-FFF2-40B4-BE49-F238E27FC236}">
                <a16:creationId xmlns:a16="http://schemas.microsoft.com/office/drawing/2014/main" id="{C3F6E067-0ECE-4FEB-A406-98C150B30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21FDF49-22E3-40A9-8A88-DEBDCAC99D5C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449B47A-CA9E-4D84-B3CD-C3566AEC0960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C51DD057-CEAA-4E7E-AC2E-C394316BC118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AE098C4A-AC0E-4887-A335-D9F252375690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4342" name="Content Placeholder 15">
            <a:extLst>
              <a:ext uri="{FF2B5EF4-FFF2-40B4-BE49-F238E27FC236}">
                <a16:creationId xmlns:a16="http://schemas.microsoft.com/office/drawing/2014/main" id="{F45DFAF9-B275-4095-9A56-B027E13DF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sequence and compare different times of the day.</a:t>
            </a:r>
          </a:p>
        </p:txBody>
      </p:sp>
      <p:sp>
        <p:nvSpPr>
          <p:cNvPr id="14343" name="Content Placeholder 15">
            <a:extLst>
              <a:ext uri="{FF2B5EF4-FFF2-40B4-BE49-F238E27FC236}">
                <a16:creationId xmlns:a16="http://schemas.microsoft.com/office/drawing/2014/main" id="{E6C2D937-A18A-4370-A273-559EA7931913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use vocabulary to describe different intervals of time.</a:t>
            </a:r>
          </a:p>
          <a:p>
            <a:pPr eaLnBrk="1" hangingPunct="1"/>
            <a:r>
              <a:rPr lang="en-GB" altLang="en-US"/>
              <a:t>I can say whether everyday activities usually take place before noon or after noon.</a:t>
            </a:r>
          </a:p>
          <a:p>
            <a:pPr eaLnBrk="1" hangingPunct="1"/>
            <a:r>
              <a:rPr lang="en-GB" altLang="en-US"/>
              <a:t>I can compare how long different events take in a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B60A21-F951-42B0-946E-A27730F14C04}"/>
              </a:ext>
            </a:extLst>
          </p:cNvPr>
          <p:cNvSpPr/>
          <p:nvPr/>
        </p:nvSpPr>
        <p:spPr>
          <a:xfrm>
            <a:off x="3624625" y="722313"/>
            <a:ext cx="189475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Mr Wolf</a:t>
            </a:r>
            <a:endParaRPr lang="en-GB" sz="4000" b="1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00EC928-D037-4DD2-A17F-A83BC28DDA18}"/>
              </a:ext>
            </a:extLst>
          </p:cNvPr>
          <p:cNvSpPr/>
          <p:nvPr/>
        </p:nvSpPr>
        <p:spPr>
          <a:xfrm>
            <a:off x="755650" y="1417638"/>
            <a:ext cx="7632700" cy="492125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There are 24 hours in one day.</a:t>
            </a:r>
          </a:p>
        </p:txBody>
      </p:sp>
      <p:pic>
        <p:nvPicPr>
          <p:cNvPr id="15364" name="Picture 12">
            <a:extLst>
              <a:ext uri="{FF2B5EF4-FFF2-40B4-BE49-F238E27FC236}">
                <a16:creationId xmlns:a16="http://schemas.microsoft.com/office/drawing/2014/main" id="{14B3D8AD-78CF-4F10-8BC1-D281040A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45B7B0-2B6B-4AF0-B7E5-31004F548161}"/>
              </a:ext>
            </a:extLst>
          </p:cNvPr>
          <p:cNvSpPr/>
          <p:nvPr/>
        </p:nvSpPr>
        <p:spPr>
          <a:xfrm>
            <a:off x="755650" y="2209800"/>
            <a:ext cx="317500" cy="796925"/>
          </a:xfrm>
          <a:prstGeom prst="rect">
            <a:avLst/>
          </a:prstGeom>
          <a:solidFill>
            <a:srgbClr val="653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AA29D6-F804-4573-A375-E4502A188C1D}"/>
              </a:ext>
            </a:extLst>
          </p:cNvPr>
          <p:cNvSpPr/>
          <p:nvPr/>
        </p:nvSpPr>
        <p:spPr>
          <a:xfrm>
            <a:off x="1073150" y="2209800"/>
            <a:ext cx="319088" cy="796925"/>
          </a:xfrm>
          <a:prstGeom prst="rect">
            <a:avLst/>
          </a:prstGeom>
          <a:solidFill>
            <a:srgbClr val="8D35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04920C-2E08-4948-9FE0-AA40E77C54E2}"/>
              </a:ext>
            </a:extLst>
          </p:cNvPr>
          <p:cNvSpPr/>
          <p:nvPr/>
        </p:nvSpPr>
        <p:spPr>
          <a:xfrm>
            <a:off x="1392238" y="2209800"/>
            <a:ext cx="317500" cy="796925"/>
          </a:xfrm>
          <a:prstGeom prst="rect">
            <a:avLst/>
          </a:prstGeom>
          <a:solidFill>
            <a:srgbClr val="CA46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F48F57-5237-4728-B9B9-597EA9247A4B}"/>
              </a:ext>
            </a:extLst>
          </p:cNvPr>
          <p:cNvSpPr/>
          <p:nvPr/>
        </p:nvSpPr>
        <p:spPr>
          <a:xfrm>
            <a:off x="1709738" y="2209800"/>
            <a:ext cx="317500" cy="796925"/>
          </a:xfrm>
          <a:prstGeom prst="rect">
            <a:avLst/>
          </a:prstGeom>
          <a:solidFill>
            <a:srgbClr val="ED74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32F662-FD56-434F-8A61-26B5F4F2E8C9}"/>
              </a:ext>
            </a:extLst>
          </p:cNvPr>
          <p:cNvSpPr/>
          <p:nvPr/>
        </p:nvSpPr>
        <p:spPr>
          <a:xfrm>
            <a:off x="2027238" y="2209800"/>
            <a:ext cx="319087" cy="796925"/>
          </a:xfrm>
          <a:prstGeom prst="rect">
            <a:avLst/>
          </a:prstGeom>
          <a:solidFill>
            <a:srgbClr val="E950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4D366-4E22-4F1C-9F3B-ED4AA5FF9A1B}"/>
              </a:ext>
            </a:extLst>
          </p:cNvPr>
          <p:cNvSpPr/>
          <p:nvPr/>
        </p:nvSpPr>
        <p:spPr>
          <a:xfrm>
            <a:off x="2346325" y="2209800"/>
            <a:ext cx="317500" cy="796925"/>
          </a:xfrm>
          <a:prstGeom prst="rect">
            <a:avLst/>
          </a:prstGeom>
          <a:solidFill>
            <a:srgbClr val="D81D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9A24A-2BF1-483B-BDAE-B66698EDDBDE}"/>
              </a:ext>
            </a:extLst>
          </p:cNvPr>
          <p:cNvSpPr/>
          <p:nvPr/>
        </p:nvSpPr>
        <p:spPr>
          <a:xfrm>
            <a:off x="2663825" y="2209800"/>
            <a:ext cx="317500" cy="796925"/>
          </a:xfrm>
          <a:prstGeom prst="rect">
            <a:avLst/>
          </a:prstGeom>
          <a:solidFill>
            <a:srgbClr val="F19A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C6845-951E-4EFA-93C2-F6321F8E6A11}"/>
              </a:ext>
            </a:extLst>
          </p:cNvPr>
          <p:cNvSpPr/>
          <p:nvPr/>
        </p:nvSpPr>
        <p:spPr>
          <a:xfrm>
            <a:off x="2981325" y="2209800"/>
            <a:ext cx="319088" cy="796925"/>
          </a:xfrm>
          <a:prstGeom prst="rect">
            <a:avLst/>
          </a:prstGeom>
          <a:solidFill>
            <a:srgbClr val="F081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F06A5-72FA-4522-9060-90896B48E0AB}"/>
              </a:ext>
            </a:extLst>
          </p:cNvPr>
          <p:cNvSpPr/>
          <p:nvPr/>
        </p:nvSpPr>
        <p:spPr>
          <a:xfrm>
            <a:off x="3300413" y="2209800"/>
            <a:ext cx="317500" cy="796925"/>
          </a:xfrm>
          <a:prstGeom prst="rect">
            <a:avLst/>
          </a:prstGeom>
          <a:solidFill>
            <a:srgbClr val="E8C5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CACEBC-422C-43B4-8C7D-471E894A391C}"/>
              </a:ext>
            </a:extLst>
          </p:cNvPr>
          <p:cNvSpPr/>
          <p:nvPr/>
        </p:nvSpPr>
        <p:spPr>
          <a:xfrm>
            <a:off x="3617913" y="2209800"/>
            <a:ext cx="317500" cy="796925"/>
          </a:xfrm>
          <a:prstGeom prst="rect">
            <a:avLst/>
          </a:prstGeom>
          <a:solidFill>
            <a:srgbClr val="FFE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DDF395-3E0F-4482-AD41-49F3ACE8464D}"/>
              </a:ext>
            </a:extLst>
          </p:cNvPr>
          <p:cNvSpPr/>
          <p:nvPr/>
        </p:nvSpPr>
        <p:spPr>
          <a:xfrm>
            <a:off x="3935413" y="2209800"/>
            <a:ext cx="319087" cy="796925"/>
          </a:xfrm>
          <a:prstGeom prst="rect">
            <a:avLst/>
          </a:prstGeom>
          <a:solidFill>
            <a:srgbClr val="87B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631147-B219-40CD-948B-6FAB84BC65E8}"/>
              </a:ext>
            </a:extLst>
          </p:cNvPr>
          <p:cNvSpPr/>
          <p:nvPr/>
        </p:nvSpPr>
        <p:spPr>
          <a:xfrm>
            <a:off x="4254500" y="2209800"/>
            <a:ext cx="317500" cy="796925"/>
          </a:xfrm>
          <a:prstGeom prst="rect">
            <a:avLst/>
          </a:prstGeom>
          <a:solidFill>
            <a:srgbClr val="0095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5CD271-94DC-4144-995A-34FE401A89DD}"/>
              </a:ext>
            </a:extLst>
          </p:cNvPr>
          <p:cNvSpPr/>
          <p:nvPr/>
        </p:nvSpPr>
        <p:spPr>
          <a:xfrm>
            <a:off x="4572000" y="2209800"/>
            <a:ext cx="317500" cy="796925"/>
          </a:xfrm>
          <a:prstGeom prst="rect">
            <a:avLst/>
          </a:prstGeom>
          <a:solidFill>
            <a:srgbClr val="2CB8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48514E-DC7B-4E95-A720-1C642275EF9A}"/>
              </a:ext>
            </a:extLst>
          </p:cNvPr>
          <p:cNvSpPr/>
          <p:nvPr/>
        </p:nvSpPr>
        <p:spPr>
          <a:xfrm>
            <a:off x="4889500" y="2209800"/>
            <a:ext cx="319088" cy="796925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3B0B77-73D4-4121-87E6-D1C7FCC15C78}"/>
              </a:ext>
            </a:extLst>
          </p:cNvPr>
          <p:cNvSpPr/>
          <p:nvPr/>
        </p:nvSpPr>
        <p:spPr>
          <a:xfrm>
            <a:off x="5208588" y="2209800"/>
            <a:ext cx="317500" cy="796925"/>
          </a:xfrm>
          <a:prstGeom prst="rect">
            <a:avLst/>
          </a:prstGeom>
          <a:solidFill>
            <a:srgbClr val="0063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1AEC97-0BE6-4C2C-9A04-199F7667577A}"/>
              </a:ext>
            </a:extLst>
          </p:cNvPr>
          <p:cNvSpPr/>
          <p:nvPr/>
        </p:nvSpPr>
        <p:spPr>
          <a:xfrm>
            <a:off x="5526088" y="2209800"/>
            <a:ext cx="317500" cy="796925"/>
          </a:xfrm>
          <a:prstGeom prst="rect">
            <a:avLst/>
          </a:prstGeom>
          <a:solidFill>
            <a:srgbClr val="013F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75695C-7DA2-4A80-9AA4-EAD9B57FDCEA}"/>
              </a:ext>
            </a:extLst>
          </p:cNvPr>
          <p:cNvSpPr/>
          <p:nvPr/>
        </p:nvSpPr>
        <p:spPr>
          <a:xfrm>
            <a:off x="5843588" y="2209800"/>
            <a:ext cx="319087" cy="796925"/>
          </a:xfrm>
          <a:prstGeom prst="rect">
            <a:avLst/>
          </a:prstGeom>
          <a:solidFill>
            <a:srgbClr val="4A35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04A3D9-EBBB-46B0-948F-A56E84869EBB}"/>
              </a:ext>
            </a:extLst>
          </p:cNvPr>
          <p:cNvSpPr/>
          <p:nvPr/>
        </p:nvSpPr>
        <p:spPr>
          <a:xfrm>
            <a:off x="6162675" y="2209800"/>
            <a:ext cx="317500" cy="796925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50AB81-666C-44AF-86B8-A76CA63C3674}"/>
              </a:ext>
            </a:extLst>
          </p:cNvPr>
          <p:cNvSpPr/>
          <p:nvPr/>
        </p:nvSpPr>
        <p:spPr>
          <a:xfrm>
            <a:off x="6480175" y="2209800"/>
            <a:ext cx="317500" cy="796925"/>
          </a:xfrm>
          <a:prstGeom prst="rect">
            <a:avLst/>
          </a:prstGeom>
          <a:solidFill>
            <a:srgbClr val="C808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3FFD5C-2DF5-40B3-B875-EE2D6B68EAC9}"/>
              </a:ext>
            </a:extLst>
          </p:cNvPr>
          <p:cNvSpPr/>
          <p:nvPr/>
        </p:nvSpPr>
        <p:spPr>
          <a:xfrm>
            <a:off x="6797675" y="2209800"/>
            <a:ext cx="319088" cy="796925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ED820F-5199-4B90-B0C7-37A1A1DB4525}"/>
              </a:ext>
            </a:extLst>
          </p:cNvPr>
          <p:cNvSpPr/>
          <p:nvPr/>
        </p:nvSpPr>
        <p:spPr>
          <a:xfrm>
            <a:off x="7116763" y="2209800"/>
            <a:ext cx="317500" cy="796925"/>
          </a:xfrm>
          <a:prstGeom prst="rect">
            <a:avLst/>
          </a:prstGeom>
          <a:solidFill>
            <a:srgbClr val="BE0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9D1C3E-2677-4E0B-A062-6E5E11716328}"/>
              </a:ext>
            </a:extLst>
          </p:cNvPr>
          <p:cNvSpPr/>
          <p:nvPr/>
        </p:nvSpPr>
        <p:spPr>
          <a:xfrm>
            <a:off x="7434263" y="2209800"/>
            <a:ext cx="317500" cy="796925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312AA9-F847-40C6-B260-B19C6336F040}"/>
              </a:ext>
            </a:extLst>
          </p:cNvPr>
          <p:cNvSpPr/>
          <p:nvPr/>
        </p:nvSpPr>
        <p:spPr>
          <a:xfrm>
            <a:off x="7751763" y="2209800"/>
            <a:ext cx="319087" cy="796925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F234663-374F-48B2-8542-9DC97A31AA3A}"/>
              </a:ext>
            </a:extLst>
          </p:cNvPr>
          <p:cNvSpPr/>
          <p:nvPr/>
        </p:nvSpPr>
        <p:spPr>
          <a:xfrm>
            <a:off x="8070850" y="2209800"/>
            <a:ext cx="317500" cy="796925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A40288-4356-4383-8253-7A306F67ADE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403850"/>
            <a:ext cx="7632700" cy="566738"/>
            <a:chOff x="829792" y="5553393"/>
            <a:chExt cx="7632700" cy="55084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E9C9971-B4B7-485A-9863-3251B59B2B6D}"/>
                </a:ext>
              </a:extLst>
            </p:cNvPr>
            <p:cNvSpPr/>
            <p:nvPr/>
          </p:nvSpPr>
          <p:spPr>
            <a:xfrm>
              <a:off x="1334617" y="5553393"/>
              <a:ext cx="7127875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Can you count the 24 sections of the diagram?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2498879-3944-4713-848F-FCC69B49F593}"/>
                </a:ext>
              </a:extLst>
            </p:cNvPr>
            <p:cNvSpPr/>
            <p:nvPr/>
          </p:nvSpPr>
          <p:spPr>
            <a:xfrm>
              <a:off x="829792" y="5553393"/>
              <a:ext cx="652463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35CA75A-6114-4EA2-907C-6D33E87AE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2424113"/>
            <a:ext cx="27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92862"/>
                </a:solidFill>
              </a:rPr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FEB378-70E0-4FDD-A36A-368567646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2424113"/>
            <a:ext cx="30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F0C44"/>
                </a:solidFill>
              </a:rPr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CFCF48-2600-490F-99E3-B13D85354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24241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1053A"/>
                </a:solidFill>
              </a:rPr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A1AA4A-4CFC-4C57-887F-322F7414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2424113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81245"/>
                </a:solidFill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283CF38-4092-4B47-B548-7BAF17E74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2424113"/>
            <a:ext cx="30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7E002D"/>
                </a:solidFill>
              </a:rPr>
              <a:t>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7ECA44-DBA4-479E-A85B-E058ABC99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24113"/>
            <a:ext cx="309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8061C"/>
                </a:solidFill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167963-DB90-4743-8BDE-DD0F0C6EB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2424113"/>
            <a:ext cx="29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6291C"/>
                </a:solidFill>
              </a:rPr>
              <a:t>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8F5A442-E05C-4AA3-8634-B4CCF13D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2424113"/>
            <a:ext cx="31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B03A10"/>
                </a:solidFill>
              </a:rPr>
              <a:t>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CF4252-CA12-467B-A2C7-DFFA1FE8F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2424113"/>
            <a:ext cx="309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B38001"/>
                </a:solidFill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F98152-BAB1-49D9-AAA2-E3D7B8799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2424113"/>
            <a:ext cx="417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AB001"/>
                </a:solidFill>
              </a:rPr>
              <a:t>10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C25ED29-4A6B-4BE0-BAF8-DCDEC8E90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2424113"/>
            <a:ext cx="361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648C24"/>
                </a:solidFill>
              </a:rPr>
              <a:t>11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8B4660D-AD22-4C83-A2E0-4FF66E376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424113"/>
            <a:ext cx="39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D65C"/>
                </a:solidFill>
              </a:rPr>
              <a:t>12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9B83152-6F21-4BF5-985F-962E34BE2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25" y="2424113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70DBDE"/>
                </a:solidFill>
              </a:rPr>
              <a:t>13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A9EF6F-1E3C-4B4B-A1CC-712E4EF5E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2424113"/>
            <a:ext cx="40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83B8"/>
                </a:solidFill>
              </a:rPr>
              <a:t>14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D955F2-9BB0-4206-B622-8873EF138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2424113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91E2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FA12BEC-9660-4D42-A38A-76A69B265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2424113"/>
            <a:ext cx="398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27BF4"/>
                </a:solidFill>
              </a:rPr>
              <a:t>16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7E093A-FB70-4213-AE6D-59B9E480F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2424113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451B7"/>
                </a:solidFill>
              </a:rPr>
              <a:t>17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AF41A12-E885-4870-8EEB-D88074EDB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2424113"/>
            <a:ext cx="40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8D358B"/>
                </a:solidFill>
              </a:rPr>
              <a:t>18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00C95C3-A6BE-4533-AEEB-319F72D22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5" y="2424113"/>
            <a:ext cx="398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CA4692"/>
                </a:solidFill>
              </a:rPr>
              <a:t>19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FB90776-FE63-4735-AB7C-75DDF2507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825" y="2424113"/>
            <a:ext cx="45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E9506C"/>
                </a:solidFill>
              </a:rPr>
              <a:t>20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6668EDA-E151-4D70-9EC6-200B1DC4F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2424113"/>
            <a:ext cx="39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19A93"/>
                </a:solidFill>
              </a:rPr>
              <a:t>21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D0C9489-2C88-4DAE-9AF3-0ECBCACE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2424113"/>
            <a:ext cx="42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08115"/>
                </a:solidFill>
              </a:rPr>
              <a:t>22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F43D566-0C6D-4E14-BC4A-EB0B5F6A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424113"/>
            <a:ext cx="42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E001"/>
                </a:solidFill>
              </a:rPr>
              <a:t>23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6918636-EF20-4E0A-9CEA-727DEB75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2424113"/>
            <a:ext cx="436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92D050"/>
                </a:solidFill>
              </a:rPr>
              <a:t>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C33E5D-5742-4387-B2CE-6DF32ADBE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130550"/>
            <a:ext cx="4508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03802 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0.00046 L 0.07048 0.00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48 0.00046 L 0.10555 0.0004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55 0.00046 L 0.13802 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02 0.00046 L 0.17413 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3 0.00046 L 0.20642 0.0004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42 0.00046 L 0.24427 0.0004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0.00046 L 0.27847 -0.000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-0.0007 L 0.3118 -0.001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8 -0.00186 L 0.34791 -0.000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91 -0.0007 L 0.38211 -0.000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11 -0.0007 L 0.41632 -0.000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32 -0.0007 L 0.45156 -0.000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56 -0.0007 L 0.48576 -0.0018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76 -0.00186 L 0.51996 -0.000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96 -0.0007 L 0.55607 -0.001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607 -0.00186 L 0.58941 -0.000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41 -0.0007 L 0.62621 -0.0018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21 -0.00186 L 0.66059 -0.000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059 -0.0007 L 0.69566 -0.000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566 -0.0007 L 0.72986 -0.0018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986 -0.00186 L 0.76684 -0.0018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684 -0.00186 L 0.80468 -0.00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A066B5-811B-4D6E-AF2A-A23110992F36}"/>
              </a:ext>
            </a:extLst>
          </p:cNvPr>
          <p:cNvSpPr/>
          <p:nvPr/>
        </p:nvSpPr>
        <p:spPr>
          <a:xfrm>
            <a:off x="3624625" y="722313"/>
            <a:ext cx="189475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Mr Wolf</a:t>
            </a:r>
            <a:endParaRPr lang="en-GB" sz="4000" b="1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8C218BD-F8A4-48FA-AF1F-FF5D88320BE1}"/>
              </a:ext>
            </a:extLst>
          </p:cNvPr>
          <p:cNvSpPr/>
          <p:nvPr/>
        </p:nvSpPr>
        <p:spPr>
          <a:xfrm>
            <a:off x="755650" y="1417638"/>
            <a:ext cx="7632700" cy="492125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middle part of a day in known as </a:t>
            </a:r>
            <a:r>
              <a:rPr lang="en-GB" b="1" dirty="0">
                <a:solidFill>
                  <a:schemeClr val="tx1"/>
                </a:solidFill>
              </a:rPr>
              <a:t>noon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6388" name="Picture 12">
            <a:extLst>
              <a:ext uri="{FF2B5EF4-FFF2-40B4-BE49-F238E27FC236}">
                <a16:creationId xmlns:a16="http://schemas.microsoft.com/office/drawing/2014/main" id="{0B53D4EA-330B-4268-89A2-C3C987FEC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150BF6-0EC6-478D-8E2F-EC7F089F75C7}"/>
              </a:ext>
            </a:extLst>
          </p:cNvPr>
          <p:cNvSpPr/>
          <p:nvPr/>
        </p:nvSpPr>
        <p:spPr>
          <a:xfrm>
            <a:off x="755650" y="3030538"/>
            <a:ext cx="317500" cy="796925"/>
          </a:xfrm>
          <a:prstGeom prst="rect">
            <a:avLst/>
          </a:prstGeom>
          <a:solidFill>
            <a:srgbClr val="653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75CEC6-CF94-4BD4-A1F5-D965BAFD7B1B}"/>
              </a:ext>
            </a:extLst>
          </p:cNvPr>
          <p:cNvSpPr/>
          <p:nvPr/>
        </p:nvSpPr>
        <p:spPr>
          <a:xfrm>
            <a:off x="1073150" y="3030538"/>
            <a:ext cx="319088" cy="796925"/>
          </a:xfrm>
          <a:prstGeom prst="rect">
            <a:avLst/>
          </a:prstGeom>
          <a:solidFill>
            <a:srgbClr val="8D35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5D237-AC25-4574-90AC-9A8A59EF6EA2}"/>
              </a:ext>
            </a:extLst>
          </p:cNvPr>
          <p:cNvSpPr/>
          <p:nvPr/>
        </p:nvSpPr>
        <p:spPr>
          <a:xfrm>
            <a:off x="1392238" y="3030538"/>
            <a:ext cx="317500" cy="796925"/>
          </a:xfrm>
          <a:prstGeom prst="rect">
            <a:avLst/>
          </a:prstGeom>
          <a:solidFill>
            <a:srgbClr val="CA46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69537C-492B-411E-A740-25ABCDBDE694}"/>
              </a:ext>
            </a:extLst>
          </p:cNvPr>
          <p:cNvSpPr/>
          <p:nvPr/>
        </p:nvSpPr>
        <p:spPr>
          <a:xfrm>
            <a:off x="1709738" y="3030538"/>
            <a:ext cx="317500" cy="796925"/>
          </a:xfrm>
          <a:prstGeom prst="rect">
            <a:avLst/>
          </a:prstGeom>
          <a:solidFill>
            <a:srgbClr val="ED74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CA3CA4-3895-4FB8-A235-5B3AF508FCFE}"/>
              </a:ext>
            </a:extLst>
          </p:cNvPr>
          <p:cNvSpPr/>
          <p:nvPr/>
        </p:nvSpPr>
        <p:spPr>
          <a:xfrm>
            <a:off x="2027238" y="3030538"/>
            <a:ext cx="319087" cy="796925"/>
          </a:xfrm>
          <a:prstGeom prst="rect">
            <a:avLst/>
          </a:prstGeom>
          <a:solidFill>
            <a:srgbClr val="E950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2A6AF9-F3DF-4FD1-899B-643A50E499EA}"/>
              </a:ext>
            </a:extLst>
          </p:cNvPr>
          <p:cNvSpPr/>
          <p:nvPr/>
        </p:nvSpPr>
        <p:spPr>
          <a:xfrm>
            <a:off x="2346325" y="3030538"/>
            <a:ext cx="317500" cy="796925"/>
          </a:xfrm>
          <a:prstGeom prst="rect">
            <a:avLst/>
          </a:prstGeom>
          <a:solidFill>
            <a:srgbClr val="D81D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48D461-F41A-4E5D-BFA8-4DFF34B9DAE3}"/>
              </a:ext>
            </a:extLst>
          </p:cNvPr>
          <p:cNvSpPr/>
          <p:nvPr/>
        </p:nvSpPr>
        <p:spPr>
          <a:xfrm>
            <a:off x="2663825" y="3030538"/>
            <a:ext cx="317500" cy="796925"/>
          </a:xfrm>
          <a:prstGeom prst="rect">
            <a:avLst/>
          </a:prstGeom>
          <a:solidFill>
            <a:srgbClr val="F19A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4C8A00-4466-455B-99B1-3340B0ADCBF0}"/>
              </a:ext>
            </a:extLst>
          </p:cNvPr>
          <p:cNvSpPr/>
          <p:nvPr/>
        </p:nvSpPr>
        <p:spPr>
          <a:xfrm>
            <a:off x="2981325" y="3030538"/>
            <a:ext cx="319088" cy="796925"/>
          </a:xfrm>
          <a:prstGeom prst="rect">
            <a:avLst/>
          </a:prstGeom>
          <a:solidFill>
            <a:srgbClr val="F081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4F5FEA-8EC7-49BB-9CB6-BDA77E1191C1}"/>
              </a:ext>
            </a:extLst>
          </p:cNvPr>
          <p:cNvSpPr/>
          <p:nvPr/>
        </p:nvSpPr>
        <p:spPr>
          <a:xfrm>
            <a:off x="3300413" y="3030538"/>
            <a:ext cx="317500" cy="796925"/>
          </a:xfrm>
          <a:prstGeom prst="rect">
            <a:avLst/>
          </a:prstGeom>
          <a:solidFill>
            <a:srgbClr val="E8C5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BD0E67-519F-4F9E-B6E6-F30A1233360E}"/>
              </a:ext>
            </a:extLst>
          </p:cNvPr>
          <p:cNvSpPr/>
          <p:nvPr/>
        </p:nvSpPr>
        <p:spPr>
          <a:xfrm>
            <a:off x="3617913" y="3030538"/>
            <a:ext cx="317500" cy="796925"/>
          </a:xfrm>
          <a:prstGeom prst="rect">
            <a:avLst/>
          </a:prstGeom>
          <a:solidFill>
            <a:srgbClr val="FFE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558B18-9E47-4829-AA68-5566E670CC3A}"/>
              </a:ext>
            </a:extLst>
          </p:cNvPr>
          <p:cNvSpPr/>
          <p:nvPr/>
        </p:nvSpPr>
        <p:spPr>
          <a:xfrm>
            <a:off x="3935413" y="3030538"/>
            <a:ext cx="319087" cy="796925"/>
          </a:xfrm>
          <a:prstGeom prst="rect">
            <a:avLst/>
          </a:prstGeom>
          <a:solidFill>
            <a:srgbClr val="87B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B90A5C-DC0C-47D2-AF01-3058A989D7AC}"/>
              </a:ext>
            </a:extLst>
          </p:cNvPr>
          <p:cNvSpPr/>
          <p:nvPr/>
        </p:nvSpPr>
        <p:spPr>
          <a:xfrm>
            <a:off x="4254500" y="3030538"/>
            <a:ext cx="317500" cy="796925"/>
          </a:xfrm>
          <a:prstGeom prst="rect">
            <a:avLst/>
          </a:prstGeom>
          <a:solidFill>
            <a:srgbClr val="0095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8AF0E0-1D11-46C0-A766-A7C24DF4E68D}"/>
              </a:ext>
            </a:extLst>
          </p:cNvPr>
          <p:cNvSpPr/>
          <p:nvPr/>
        </p:nvSpPr>
        <p:spPr>
          <a:xfrm>
            <a:off x="4572000" y="3030538"/>
            <a:ext cx="317500" cy="796925"/>
          </a:xfrm>
          <a:prstGeom prst="rect">
            <a:avLst/>
          </a:prstGeom>
          <a:solidFill>
            <a:srgbClr val="2CB8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21066B-3BC5-4C63-93C2-4E286045AA64}"/>
              </a:ext>
            </a:extLst>
          </p:cNvPr>
          <p:cNvSpPr/>
          <p:nvPr/>
        </p:nvSpPr>
        <p:spPr>
          <a:xfrm>
            <a:off x="4889500" y="3030538"/>
            <a:ext cx="319088" cy="796925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13571-D1D4-415B-8BB6-7D42E9A4EB73}"/>
              </a:ext>
            </a:extLst>
          </p:cNvPr>
          <p:cNvSpPr/>
          <p:nvPr/>
        </p:nvSpPr>
        <p:spPr>
          <a:xfrm>
            <a:off x="5208588" y="3030538"/>
            <a:ext cx="317500" cy="796925"/>
          </a:xfrm>
          <a:prstGeom prst="rect">
            <a:avLst/>
          </a:prstGeom>
          <a:solidFill>
            <a:srgbClr val="0063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8CB970-F0A4-40B9-AD77-3DD586753F26}"/>
              </a:ext>
            </a:extLst>
          </p:cNvPr>
          <p:cNvSpPr/>
          <p:nvPr/>
        </p:nvSpPr>
        <p:spPr>
          <a:xfrm>
            <a:off x="5526088" y="3030538"/>
            <a:ext cx="317500" cy="796925"/>
          </a:xfrm>
          <a:prstGeom prst="rect">
            <a:avLst/>
          </a:prstGeom>
          <a:solidFill>
            <a:srgbClr val="013F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5039A3-5257-4627-986A-4ACACA008631}"/>
              </a:ext>
            </a:extLst>
          </p:cNvPr>
          <p:cNvSpPr/>
          <p:nvPr/>
        </p:nvSpPr>
        <p:spPr>
          <a:xfrm>
            <a:off x="5843588" y="3030538"/>
            <a:ext cx="319087" cy="796925"/>
          </a:xfrm>
          <a:prstGeom prst="rect">
            <a:avLst/>
          </a:prstGeom>
          <a:solidFill>
            <a:srgbClr val="4A35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979630-72E7-4362-940B-A6621FFF3D95}"/>
              </a:ext>
            </a:extLst>
          </p:cNvPr>
          <p:cNvSpPr/>
          <p:nvPr/>
        </p:nvSpPr>
        <p:spPr>
          <a:xfrm>
            <a:off x="6162675" y="3030538"/>
            <a:ext cx="317500" cy="796925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9350E0-7AAE-48AD-8A99-D083C7413921}"/>
              </a:ext>
            </a:extLst>
          </p:cNvPr>
          <p:cNvSpPr/>
          <p:nvPr/>
        </p:nvSpPr>
        <p:spPr>
          <a:xfrm>
            <a:off x="6480175" y="3030538"/>
            <a:ext cx="317500" cy="796925"/>
          </a:xfrm>
          <a:prstGeom prst="rect">
            <a:avLst/>
          </a:prstGeom>
          <a:solidFill>
            <a:srgbClr val="C808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24BE0E-9076-4F5C-8D9A-5B0B73209D77}"/>
              </a:ext>
            </a:extLst>
          </p:cNvPr>
          <p:cNvSpPr/>
          <p:nvPr/>
        </p:nvSpPr>
        <p:spPr>
          <a:xfrm>
            <a:off x="6797675" y="3030538"/>
            <a:ext cx="319088" cy="796925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A9FFD9-03E5-4641-8EFA-E5FB8CE6BB17}"/>
              </a:ext>
            </a:extLst>
          </p:cNvPr>
          <p:cNvSpPr/>
          <p:nvPr/>
        </p:nvSpPr>
        <p:spPr>
          <a:xfrm>
            <a:off x="7116763" y="3030538"/>
            <a:ext cx="317500" cy="796925"/>
          </a:xfrm>
          <a:prstGeom prst="rect">
            <a:avLst/>
          </a:prstGeom>
          <a:solidFill>
            <a:srgbClr val="BE0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AE6107-E318-4696-9105-74A667F3119C}"/>
              </a:ext>
            </a:extLst>
          </p:cNvPr>
          <p:cNvSpPr/>
          <p:nvPr/>
        </p:nvSpPr>
        <p:spPr>
          <a:xfrm>
            <a:off x="7434263" y="3030538"/>
            <a:ext cx="317500" cy="796925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CECC4D-C03C-4B64-8E8A-4AC710349F89}"/>
              </a:ext>
            </a:extLst>
          </p:cNvPr>
          <p:cNvSpPr/>
          <p:nvPr/>
        </p:nvSpPr>
        <p:spPr>
          <a:xfrm>
            <a:off x="7751763" y="3030538"/>
            <a:ext cx="319087" cy="796925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41EA4B-AC15-4895-AD0F-4728887800AB}"/>
              </a:ext>
            </a:extLst>
          </p:cNvPr>
          <p:cNvSpPr/>
          <p:nvPr/>
        </p:nvSpPr>
        <p:spPr>
          <a:xfrm>
            <a:off x="8070850" y="3030538"/>
            <a:ext cx="317500" cy="796925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7CFDD8-7F58-46E3-ADF6-EA99626B9C6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032000"/>
            <a:ext cx="7632700" cy="566738"/>
            <a:chOff x="829792" y="5553393"/>
            <a:chExt cx="7632700" cy="55084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A9FFB49C-5945-416C-9AFD-35A2C552AA42}"/>
                </a:ext>
              </a:extLst>
            </p:cNvPr>
            <p:cNvSpPr/>
            <p:nvPr/>
          </p:nvSpPr>
          <p:spPr>
            <a:xfrm>
              <a:off x="1334617" y="5553393"/>
              <a:ext cx="7127875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What time is this?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B4451E7E-085E-4BC0-B5D5-9BC6D3A8B632}"/>
                </a:ext>
              </a:extLst>
            </p:cNvPr>
            <p:cNvSpPr/>
            <p:nvPr/>
          </p:nvSpPr>
          <p:spPr>
            <a:xfrm>
              <a:off x="829792" y="5553393"/>
              <a:ext cx="652463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CD44CE-84E6-4D8B-BFB6-231FF077863D}"/>
              </a:ext>
            </a:extLst>
          </p:cNvPr>
          <p:cNvCxnSpPr/>
          <p:nvPr/>
        </p:nvCxnSpPr>
        <p:spPr>
          <a:xfrm flipV="1">
            <a:off x="4572000" y="3719513"/>
            <a:ext cx="0" cy="1482725"/>
          </a:xfrm>
          <a:prstGeom prst="straightConnector1">
            <a:avLst/>
          </a:prstGeom>
          <a:ln w="38100">
            <a:solidFill>
              <a:srgbClr val="FAB00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2E09086-C887-474C-8AA4-6F3396C01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971925"/>
            <a:ext cx="26955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13EA0-EC10-4EE4-A5D8-21FEB1E51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095750"/>
            <a:ext cx="24669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43D089-C2C2-4DD7-85FA-EDC532E67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5202238"/>
            <a:ext cx="1214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AB001"/>
                </a:solidFill>
              </a:rPr>
              <a:t>noon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169D34-E390-43F8-91D0-D7A272D5AF48}"/>
              </a:ext>
            </a:extLst>
          </p:cNvPr>
          <p:cNvSpPr/>
          <p:nvPr/>
        </p:nvSpPr>
        <p:spPr>
          <a:xfrm>
            <a:off x="3624625" y="722313"/>
            <a:ext cx="189475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Mr Wolf</a:t>
            </a:r>
            <a:endParaRPr lang="en-GB" sz="4000" b="1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F205FEF-22AF-4EC5-AF5E-2661F2EDCD6E}"/>
              </a:ext>
            </a:extLst>
          </p:cNvPr>
          <p:cNvSpPr/>
          <p:nvPr/>
        </p:nvSpPr>
        <p:spPr>
          <a:xfrm>
            <a:off x="755650" y="1417638"/>
            <a:ext cx="7632700" cy="492125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Noon is at 12 o’clock. This can also be known as </a:t>
            </a:r>
            <a:r>
              <a:rPr lang="en-GB" b="1" dirty="0">
                <a:solidFill>
                  <a:schemeClr val="tx1"/>
                </a:solidFill>
              </a:rPr>
              <a:t>midday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7412" name="Picture 12">
            <a:extLst>
              <a:ext uri="{FF2B5EF4-FFF2-40B4-BE49-F238E27FC236}">
                <a16:creationId xmlns:a16="http://schemas.microsoft.com/office/drawing/2014/main" id="{3BE22C50-5D64-4E2F-8AC4-04A7AF751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5F0D2-2493-48B0-B0B8-75BF1345E0DF}"/>
              </a:ext>
            </a:extLst>
          </p:cNvPr>
          <p:cNvSpPr/>
          <p:nvPr/>
        </p:nvSpPr>
        <p:spPr>
          <a:xfrm>
            <a:off x="755650" y="2501900"/>
            <a:ext cx="317500" cy="796925"/>
          </a:xfrm>
          <a:prstGeom prst="rect">
            <a:avLst/>
          </a:prstGeom>
          <a:solidFill>
            <a:srgbClr val="653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EF0611-27A1-4FF4-A60C-6A36B2015B5D}"/>
              </a:ext>
            </a:extLst>
          </p:cNvPr>
          <p:cNvSpPr/>
          <p:nvPr/>
        </p:nvSpPr>
        <p:spPr>
          <a:xfrm>
            <a:off x="1073150" y="2501900"/>
            <a:ext cx="319088" cy="796925"/>
          </a:xfrm>
          <a:prstGeom prst="rect">
            <a:avLst/>
          </a:prstGeom>
          <a:solidFill>
            <a:srgbClr val="8D35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997E3C-AEFE-4F0C-B56B-D8A35CE13F54}"/>
              </a:ext>
            </a:extLst>
          </p:cNvPr>
          <p:cNvSpPr/>
          <p:nvPr/>
        </p:nvSpPr>
        <p:spPr>
          <a:xfrm>
            <a:off x="1392238" y="2501900"/>
            <a:ext cx="317500" cy="796925"/>
          </a:xfrm>
          <a:prstGeom prst="rect">
            <a:avLst/>
          </a:prstGeom>
          <a:solidFill>
            <a:srgbClr val="CA46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D1B87D-4544-4B17-BD24-8F4A03759934}"/>
              </a:ext>
            </a:extLst>
          </p:cNvPr>
          <p:cNvSpPr/>
          <p:nvPr/>
        </p:nvSpPr>
        <p:spPr>
          <a:xfrm>
            <a:off x="1709738" y="2501900"/>
            <a:ext cx="317500" cy="796925"/>
          </a:xfrm>
          <a:prstGeom prst="rect">
            <a:avLst/>
          </a:prstGeom>
          <a:solidFill>
            <a:srgbClr val="ED74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2182A9-EAF1-4DC4-B703-EEF8CF2ACFD5}"/>
              </a:ext>
            </a:extLst>
          </p:cNvPr>
          <p:cNvSpPr/>
          <p:nvPr/>
        </p:nvSpPr>
        <p:spPr>
          <a:xfrm>
            <a:off x="2027238" y="2501900"/>
            <a:ext cx="319087" cy="796925"/>
          </a:xfrm>
          <a:prstGeom prst="rect">
            <a:avLst/>
          </a:prstGeom>
          <a:solidFill>
            <a:srgbClr val="E950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0A7115-2AEB-4AAC-9973-91189389CC38}"/>
              </a:ext>
            </a:extLst>
          </p:cNvPr>
          <p:cNvSpPr/>
          <p:nvPr/>
        </p:nvSpPr>
        <p:spPr>
          <a:xfrm>
            <a:off x="2346325" y="2501900"/>
            <a:ext cx="317500" cy="796925"/>
          </a:xfrm>
          <a:prstGeom prst="rect">
            <a:avLst/>
          </a:prstGeom>
          <a:solidFill>
            <a:srgbClr val="D81D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0B7AA8-CFC8-4307-9E5D-90E7BDCD51AF}"/>
              </a:ext>
            </a:extLst>
          </p:cNvPr>
          <p:cNvSpPr/>
          <p:nvPr/>
        </p:nvSpPr>
        <p:spPr>
          <a:xfrm>
            <a:off x="2663825" y="2501900"/>
            <a:ext cx="317500" cy="796925"/>
          </a:xfrm>
          <a:prstGeom prst="rect">
            <a:avLst/>
          </a:prstGeom>
          <a:solidFill>
            <a:srgbClr val="F19A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E9BE9D-693A-4AF6-9A56-7B2CBAC00532}"/>
              </a:ext>
            </a:extLst>
          </p:cNvPr>
          <p:cNvSpPr/>
          <p:nvPr/>
        </p:nvSpPr>
        <p:spPr>
          <a:xfrm>
            <a:off x="2981325" y="2501900"/>
            <a:ext cx="319088" cy="796925"/>
          </a:xfrm>
          <a:prstGeom prst="rect">
            <a:avLst/>
          </a:prstGeom>
          <a:solidFill>
            <a:srgbClr val="F081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14FA3F-62C8-49EC-A80D-7A4E1C2A49D9}"/>
              </a:ext>
            </a:extLst>
          </p:cNvPr>
          <p:cNvSpPr/>
          <p:nvPr/>
        </p:nvSpPr>
        <p:spPr>
          <a:xfrm>
            <a:off x="3300413" y="2501900"/>
            <a:ext cx="317500" cy="796925"/>
          </a:xfrm>
          <a:prstGeom prst="rect">
            <a:avLst/>
          </a:prstGeom>
          <a:solidFill>
            <a:srgbClr val="E8C5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953F9-524F-4301-B206-34DEEAEE063D}"/>
              </a:ext>
            </a:extLst>
          </p:cNvPr>
          <p:cNvSpPr/>
          <p:nvPr/>
        </p:nvSpPr>
        <p:spPr>
          <a:xfrm>
            <a:off x="3617913" y="2501900"/>
            <a:ext cx="317500" cy="796925"/>
          </a:xfrm>
          <a:prstGeom prst="rect">
            <a:avLst/>
          </a:prstGeom>
          <a:solidFill>
            <a:srgbClr val="FFE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4AA03D-E8B7-46AB-9F3C-77C146101FE3}"/>
              </a:ext>
            </a:extLst>
          </p:cNvPr>
          <p:cNvSpPr/>
          <p:nvPr/>
        </p:nvSpPr>
        <p:spPr>
          <a:xfrm>
            <a:off x="3935413" y="2501900"/>
            <a:ext cx="319087" cy="796925"/>
          </a:xfrm>
          <a:prstGeom prst="rect">
            <a:avLst/>
          </a:prstGeom>
          <a:solidFill>
            <a:srgbClr val="87B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4A7E80-C4D1-4BE9-9C1C-5DEE50BC2C1E}"/>
              </a:ext>
            </a:extLst>
          </p:cNvPr>
          <p:cNvSpPr/>
          <p:nvPr/>
        </p:nvSpPr>
        <p:spPr>
          <a:xfrm>
            <a:off x="4254500" y="2501900"/>
            <a:ext cx="317500" cy="796925"/>
          </a:xfrm>
          <a:prstGeom prst="rect">
            <a:avLst/>
          </a:prstGeom>
          <a:solidFill>
            <a:srgbClr val="0095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729473-3833-4FA9-8495-61D7EE1E0143}"/>
              </a:ext>
            </a:extLst>
          </p:cNvPr>
          <p:cNvSpPr/>
          <p:nvPr/>
        </p:nvSpPr>
        <p:spPr>
          <a:xfrm>
            <a:off x="4572000" y="2501900"/>
            <a:ext cx="317500" cy="796925"/>
          </a:xfrm>
          <a:prstGeom prst="rect">
            <a:avLst/>
          </a:prstGeom>
          <a:solidFill>
            <a:srgbClr val="2CB8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310189-BA6B-4087-A0A4-3B1FDF01E45D}"/>
              </a:ext>
            </a:extLst>
          </p:cNvPr>
          <p:cNvSpPr/>
          <p:nvPr/>
        </p:nvSpPr>
        <p:spPr>
          <a:xfrm>
            <a:off x="4889500" y="2501900"/>
            <a:ext cx="319088" cy="796925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B50DC8-4677-4911-8FAE-5F4214669349}"/>
              </a:ext>
            </a:extLst>
          </p:cNvPr>
          <p:cNvSpPr/>
          <p:nvPr/>
        </p:nvSpPr>
        <p:spPr>
          <a:xfrm>
            <a:off x="5208588" y="2501900"/>
            <a:ext cx="317500" cy="796925"/>
          </a:xfrm>
          <a:prstGeom prst="rect">
            <a:avLst/>
          </a:prstGeom>
          <a:solidFill>
            <a:srgbClr val="0063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D8CAC1-0647-49C1-BB82-A478ED50B5A5}"/>
              </a:ext>
            </a:extLst>
          </p:cNvPr>
          <p:cNvSpPr/>
          <p:nvPr/>
        </p:nvSpPr>
        <p:spPr>
          <a:xfrm>
            <a:off x="5526088" y="2501900"/>
            <a:ext cx="317500" cy="796925"/>
          </a:xfrm>
          <a:prstGeom prst="rect">
            <a:avLst/>
          </a:prstGeom>
          <a:solidFill>
            <a:srgbClr val="013F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86C058-2E3A-49BC-9EC9-E366DFCED621}"/>
              </a:ext>
            </a:extLst>
          </p:cNvPr>
          <p:cNvSpPr/>
          <p:nvPr/>
        </p:nvSpPr>
        <p:spPr>
          <a:xfrm>
            <a:off x="5843588" y="2501900"/>
            <a:ext cx="319087" cy="796925"/>
          </a:xfrm>
          <a:prstGeom prst="rect">
            <a:avLst/>
          </a:prstGeom>
          <a:solidFill>
            <a:srgbClr val="4A35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EB08EB-5739-4579-864B-10434395F28E}"/>
              </a:ext>
            </a:extLst>
          </p:cNvPr>
          <p:cNvSpPr/>
          <p:nvPr/>
        </p:nvSpPr>
        <p:spPr>
          <a:xfrm>
            <a:off x="6162675" y="2501900"/>
            <a:ext cx="317500" cy="796925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701C00-148B-43BA-9B2E-6117AA0F9687}"/>
              </a:ext>
            </a:extLst>
          </p:cNvPr>
          <p:cNvSpPr/>
          <p:nvPr/>
        </p:nvSpPr>
        <p:spPr>
          <a:xfrm>
            <a:off x="6480175" y="2501900"/>
            <a:ext cx="317500" cy="796925"/>
          </a:xfrm>
          <a:prstGeom prst="rect">
            <a:avLst/>
          </a:prstGeom>
          <a:solidFill>
            <a:srgbClr val="C808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7972EE-5FCF-4372-B6CF-113040240C20}"/>
              </a:ext>
            </a:extLst>
          </p:cNvPr>
          <p:cNvSpPr/>
          <p:nvPr/>
        </p:nvSpPr>
        <p:spPr>
          <a:xfrm>
            <a:off x="6797675" y="2501900"/>
            <a:ext cx="319088" cy="796925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C21677-4EAC-41A6-85A3-EAE3B00591E9}"/>
              </a:ext>
            </a:extLst>
          </p:cNvPr>
          <p:cNvSpPr/>
          <p:nvPr/>
        </p:nvSpPr>
        <p:spPr>
          <a:xfrm>
            <a:off x="7116763" y="2501900"/>
            <a:ext cx="317500" cy="796925"/>
          </a:xfrm>
          <a:prstGeom prst="rect">
            <a:avLst/>
          </a:prstGeom>
          <a:solidFill>
            <a:srgbClr val="BE0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10DBC3-3FD1-40AA-A244-1F2AE1223551}"/>
              </a:ext>
            </a:extLst>
          </p:cNvPr>
          <p:cNvSpPr/>
          <p:nvPr/>
        </p:nvSpPr>
        <p:spPr>
          <a:xfrm>
            <a:off x="7434263" y="2501900"/>
            <a:ext cx="317500" cy="796925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224102-B05B-40D3-9952-52C8D956C027}"/>
              </a:ext>
            </a:extLst>
          </p:cNvPr>
          <p:cNvSpPr/>
          <p:nvPr/>
        </p:nvSpPr>
        <p:spPr>
          <a:xfrm>
            <a:off x="7751763" y="2501900"/>
            <a:ext cx="319087" cy="796925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6B65ED4-069F-42FA-9973-3682EF965088}"/>
              </a:ext>
            </a:extLst>
          </p:cNvPr>
          <p:cNvSpPr/>
          <p:nvPr/>
        </p:nvSpPr>
        <p:spPr>
          <a:xfrm>
            <a:off x="8070850" y="2501900"/>
            <a:ext cx="317500" cy="796925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37" name="Rectangle 1">
            <a:extLst>
              <a:ext uri="{FF2B5EF4-FFF2-40B4-BE49-F238E27FC236}">
                <a16:creationId xmlns:a16="http://schemas.microsoft.com/office/drawing/2014/main" id="{1322418A-80AB-4A14-8CE0-A2C4FB8C0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1978025"/>
            <a:ext cx="161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</a:rPr>
              <a:t>24 hours</a:t>
            </a:r>
            <a:endParaRPr lang="en-GB" altLang="en-US" sz="28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7CD680-3A08-4DEB-A418-72BD96AECD17}"/>
              </a:ext>
            </a:extLst>
          </p:cNvPr>
          <p:cNvSpPr/>
          <p:nvPr/>
        </p:nvSpPr>
        <p:spPr>
          <a:xfrm>
            <a:off x="4572000" y="3559175"/>
            <a:ext cx="317500" cy="798513"/>
          </a:xfrm>
          <a:prstGeom prst="rect">
            <a:avLst/>
          </a:prstGeom>
          <a:solidFill>
            <a:srgbClr val="2CB8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381A2E-7145-4B1A-8CFB-23E6B3E1AFB3}"/>
              </a:ext>
            </a:extLst>
          </p:cNvPr>
          <p:cNvSpPr/>
          <p:nvPr/>
        </p:nvSpPr>
        <p:spPr>
          <a:xfrm>
            <a:off x="4889500" y="3559175"/>
            <a:ext cx="319088" cy="798513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C9734C-0D94-4877-B02B-1472DA61FD77}"/>
              </a:ext>
            </a:extLst>
          </p:cNvPr>
          <p:cNvSpPr/>
          <p:nvPr/>
        </p:nvSpPr>
        <p:spPr>
          <a:xfrm>
            <a:off x="5208588" y="3559175"/>
            <a:ext cx="317500" cy="798513"/>
          </a:xfrm>
          <a:prstGeom prst="rect">
            <a:avLst/>
          </a:prstGeom>
          <a:solidFill>
            <a:srgbClr val="0063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3F799D-C326-4E4A-8722-28812156D3F1}"/>
              </a:ext>
            </a:extLst>
          </p:cNvPr>
          <p:cNvSpPr/>
          <p:nvPr/>
        </p:nvSpPr>
        <p:spPr>
          <a:xfrm>
            <a:off x="5526088" y="3559175"/>
            <a:ext cx="317500" cy="798513"/>
          </a:xfrm>
          <a:prstGeom prst="rect">
            <a:avLst/>
          </a:prstGeom>
          <a:solidFill>
            <a:srgbClr val="013F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C109A6-B935-4841-860C-5C6881EF5F91}"/>
              </a:ext>
            </a:extLst>
          </p:cNvPr>
          <p:cNvSpPr/>
          <p:nvPr/>
        </p:nvSpPr>
        <p:spPr>
          <a:xfrm>
            <a:off x="5843588" y="3559175"/>
            <a:ext cx="319087" cy="798513"/>
          </a:xfrm>
          <a:prstGeom prst="rect">
            <a:avLst/>
          </a:prstGeom>
          <a:solidFill>
            <a:srgbClr val="4A35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46155C-7652-46E9-BB2E-C83B3D3819F6}"/>
              </a:ext>
            </a:extLst>
          </p:cNvPr>
          <p:cNvSpPr/>
          <p:nvPr/>
        </p:nvSpPr>
        <p:spPr>
          <a:xfrm>
            <a:off x="6162675" y="3559175"/>
            <a:ext cx="317500" cy="798513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C4F640-2286-4C8D-BC4E-CB811A284CEB}"/>
              </a:ext>
            </a:extLst>
          </p:cNvPr>
          <p:cNvSpPr/>
          <p:nvPr/>
        </p:nvSpPr>
        <p:spPr>
          <a:xfrm>
            <a:off x="6480175" y="3559175"/>
            <a:ext cx="317500" cy="798513"/>
          </a:xfrm>
          <a:prstGeom prst="rect">
            <a:avLst/>
          </a:prstGeom>
          <a:solidFill>
            <a:srgbClr val="C808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B1231B-90EA-4D63-97C1-1F24D0144749}"/>
              </a:ext>
            </a:extLst>
          </p:cNvPr>
          <p:cNvSpPr/>
          <p:nvPr/>
        </p:nvSpPr>
        <p:spPr>
          <a:xfrm>
            <a:off x="6797675" y="3559175"/>
            <a:ext cx="319088" cy="798513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F185CF-3B93-4BFD-A871-E8F9C410D4E5}"/>
              </a:ext>
            </a:extLst>
          </p:cNvPr>
          <p:cNvSpPr/>
          <p:nvPr/>
        </p:nvSpPr>
        <p:spPr>
          <a:xfrm>
            <a:off x="7116763" y="3559175"/>
            <a:ext cx="317500" cy="798513"/>
          </a:xfrm>
          <a:prstGeom prst="rect">
            <a:avLst/>
          </a:prstGeom>
          <a:solidFill>
            <a:srgbClr val="BE0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F1F4BA9-CD15-4368-AF3E-6D908CA3B23B}"/>
              </a:ext>
            </a:extLst>
          </p:cNvPr>
          <p:cNvSpPr/>
          <p:nvPr/>
        </p:nvSpPr>
        <p:spPr>
          <a:xfrm>
            <a:off x="7434263" y="3559175"/>
            <a:ext cx="317500" cy="798513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CB7487-8EC2-452B-9F78-83F093C0615C}"/>
              </a:ext>
            </a:extLst>
          </p:cNvPr>
          <p:cNvSpPr/>
          <p:nvPr/>
        </p:nvSpPr>
        <p:spPr>
          <a:xfrm>
            <a:off x="7751763" y="3559175"/>
            <a:ext cx="319087" cy="798513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D5EC6AB-6BCD-44FB-A168-832C14C33604}"/>
              </a:ext>
            </a:extLst>
          </p:cNvPr>
          <p:cNvSpPr/>
          <p:nvPr/>
        </p:nvSpPr>
        <p:spPr>
          <a:xfrm>
            <a:off x="8070850" y="3559175"/>
            <a:ext cx="317500" cy="798513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DA5436-3843-4735-9054-E77AA2FED314}"/>
              </a:ext>
            </a:extLst>
          </p:cNvPr>
          <p:cNvSpPr/>
          <p:nvPr/>
        </p:nvSpPr>
        <p:spPr>
          <a:xfrm>
            <a:off x="755650" y="3559175"/>
            <a:ext cx="317500" cy="798513"/>
          </a:xfrm>
          <a:prstGeom prst="rect">
            <a:avLst/>
          </a:prstGeom>
          <a:solidFill>
            <a:srgbClr val="2CB8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8021EAD-40E3-47CC-84A1-BA3C3FB9DF0C}"/>
              </a:ext>
            </a:extLst>
          </p:cNvPr>
          <p:cNvSpPr/>
          <p:nvPr/>
        </p:nvSpPr>
        <p:spPr>
          <a:xfrm>
            <a:off x="1073150" y="3559175"/>
            <a:ext cx="319088" cy="798513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58336E6-C94A-4CBA-B1B8-DCE7BF09A427}"/>
              </a:ext>
            </a:extLst>
          </p:cNvPr>
          <p:cNvSpPr/>
          <p:nvPr/>
        </p:nvSpPr>
        <p:spPr>
          <a:xfrm>
            <a:off x="1392238" y="3559175"/>
            <a:ext cx="317500" cy="798513"/>
          </a:xfrm>
          <a:prstGeom prst="rect">
            <a:avLst/>
          </a:prstGeom>
          <a:solidFill>
            <a:srgbClr val="0063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1CB5C86-0665-4D19-94A1-ED856C738E22}"/>
              </a:ext>
            </a:extLst>
          </p:cNvPr>
          <p:cNvSpPr/>
          <p:nvPr/>
        </p:nvSpPr>
        <p:spPr>
          <a:xfrm>
            <a:off x="1709738" y="3559175"/>
            <a:ext cx="317500" cy="798513"/>
          </a:xfrm>
          <a:prstGeom prst="rect">
            <a:avLst/>
          </a:prstGeom>
          <a:solidFill>
            <a:srgbClr val="013F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9236F6-F040-4DE9-AC30-6022944F38EE}"/>
              </a:ext>
            </a:extLst>
          </p:cNvPr>
          <p:cNvSpPr/>
          <p:nvPr/>
        </p:nvSpPr>
        <p:spPr>
          <a:xfrm>
            <a:off x="2027238" y="3559175"/>
            <a:ext cx="319087" cy="798513"/>
          </a:xfrm>
          <a:prstGeom prst="rect">
            <a:avLst/>
          </a:prstGeom>
          <a:solidFill>
            <a:srgbClr val="4A35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E1B97C0-FB22-4F35-895D-3DDB7B709120}"/>
              </a:ext>
            </a:extLst>
          </p:cNvPr>
          <p:cNvSpPr/>
          <p:nvPr/>
        </p:nvSpPr>
        <p:spPr>
          <a:xfrm>
            <a:off x="2346325" y="3559175"/>
            <a:ext cx="317500" cy="798513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93A7EAB-160B-455D-B500-129ED24AA371}"/>
              </a:ext>
            </a:extLst>
          </p:cNvPr>
          <p:cNvSpPr/>
          <p:nvPr/>
        </p:nvSpPr>
        <p:spPr>
          <a:xfrm>
            <a:off x="2663825" y="3559175"/>
            <a:ext cx="317500" cy="798513"/>
          </a:xfrm>
          <a:prstGeom prst="rect">
            <a:avLst/>
          </a:prstGeom>
          <a:solidFill>
            <a:srgbClr val="C808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62161F-E780-4111-8060-CE225F83A8B1}"/>
              </a:ext>
            </a:extLst>
          </p:cNvPr>
          <p:cNvSpPr/>
          <p:nvPr/>
        </p:nvSpPr>
        <p:spPr>
          <a:xfrm>
            <a:off x="2981325" y="3559175"/>
            <a:ext cx="319088" cy="798513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56F5427-0D04-4A2A-8FD0-B9BF43D462DF}"/>
              </a:ext>
            </a:extLst>
          </p:cNvPr>
          <p:cNvSpPr/>
          <p:nvPr/>
        </p:nvSpPr>
        <p:spPr>
          <a:xfrm>
            <a:off x="3300413" y="3559175"/>
            <a:ext cx="317500" cy="798513"/>
          </a:xfrm>
          <a:prstGeom prst="rect">
            <a:avLst/>
          </a:prstGeom>
          <a:solidFill>
            <a:srgbClr val="BE0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76E745-67BE-44BD-B4D1-BC9AC7BCD793}"/>
              </a:ext>
            </a:extLst>
          </p:cNvPr>
          <p:cNvSpPr/>
          <p:nvPr/>
        </p:nvSpPr>
        <p:spPr>
          <a:xfrm>
            <a:off x="3617913" y="3559175"/>
            <a:ext cx="317500" cy="798513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738740-C9B2-4090-AF55-B39DA794A4FA}"/>
              </a:ext>
            </a:extLst>
          </p:cNvPr>
          <p:cNvSpPr/>
          <p:nvPr/>
        </p:nvSpPr>
        <p:spPr>
          <a:xfrm>
            <a:off x="3935413" y="3559175"/>
            <a:ext cx="319087" cy="798513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71EB1E-CE63-454A-80C7-102EC53CEBA3}"/>
              </a:ext>
            </a:extLst>
          </p:cNvPr>
          <p:cNvSpPr/>
          <p:nvPr/>
        </p:nvSpPr>
        <p:spPr>
          <a:xfrm>
            <a:off x="4254500" y="3559175"/>
            <a:ext cx="317500" cy="798513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62" name="Rectangle 66">
            <a:extLst>
              <a:ext uri="{FF2B5EF4-FFF2-40B4-BE49-F238E27FC236}">
                <a16:creationId xmlns:a16="http://schemas.microsoft.com/office/drawing/2014/main" id="{937D5C57-DD48-4E78-9D0B-253BF7FC0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5297488"/>
            <a:ext cx="1506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before noon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473001A-7CAE-4D6E-8BB3-C881A04E2D06}"/>
              </a:ext>
            </a:extLst>
          </p:cNvPr>
          <p:cNvSpPr/>
          <p:nvPr/>
        </p:nvSpPr>
        <p:spPr>
          <a:xfrm rot="16200000">
            <a:off x="2309812" y="2886076"/>
            <a:ext cx="708025" cy="381635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64" name="Rectangle 67">
            <a:extLst>
              <a:ext uri="{FF2B5EF4-FFF2-40B4-BE49-F238E27FC236}">
                <a16:creationId xmlns:a16="http://schemas.microsoft.com/office/drawing/2014/main" id="{A4E3A358-ADFD-4C4C-81DC-FC162C65E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5294313"/>
            <a:ext cx="1357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after noon</a:t>
            </a:r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E3B46F52-E14E-4C7A-A16F-F093DCAE2E80}"/>
              </a:ext>
            </a:extLst>
          </p:cNvPr>
          <p:cNvSpPr/>
          <p:nvPr/>
        </p:nvSpPr>
        <p:spPr>
          <a:xfrm rot="16200000">
            <a:off x="6111081" y="2882107"/>
            <a:ext cx="709613" cy="381635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66" name="Rectangle 69">
            <a:extLst>
              <a:ext uri="{FF2B5EF4-FFF2-40B4-BE49-F238E27FC236}">
                <a16:creationId xmlns:a16="http://schemas.microsoft.com/office/drawing/2014/main" id="{E9537298-9B82-4499-8E7B-DF9576195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4664075"/>
            <a:ext cx="1212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AB001"/>
                </a:solidFill>
              </a:rPr>
              <a:t>noon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D9D3F6B-831C-4461-AFD4-7E7CAE5461E9}"/>
              </a:ext>
            </a:extLst>
          </p:cNvPr>
          <p:cNvCxnSpPr/>
          <p:nvPr/>
        </p:nvCxnSpPr>
        <p:spPr>
          <a:xfrm flipV="1">
            <a:off x="4564063" y="4373563"/>
            <a:ext cx="0" cy="492125"/>
          </a:xfrm>
          <a:prstGeom prst="straightConnector1">
            <a:avLst/>
          </a:prstGeom>
          <a:ln w="38100">
            <a:solidFill>
              <a:srgbClr val="FAB00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5B6834-FE81-421C-9726-BC7B275D3DCB}"/>
              </a:ext>
            </a:extLst>
          </p:cNvPr>
          <p:cNvSpPr/>
          <p:nvPr/>
        </p:nvSpPr>
        <p:spPr>
          <a:xfrm>
            <a:off x="3624625" y="722313"/>
            <a:ext cx="189475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Mr Wolf</a:t>
            </a:r>
            <a:endParaRPr lang="en-GB" sz="4000" b="1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66DA84-5672-4EE1-AB1E-04112100FCE7}"/>
              </a:ext>
            </a:extLst>
          </p:cNvPr>
          <p:cNvSpPr/>
          <p:nvPr/>
        </p:nvSpPr>
        <p:spPr>
          <a:xfrm>
            <a:off x="755650" y="1417638"/>
            <a:ext cx="7632700" cy="701675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Sort the activities into things that you would normally do before noon and things you would normally do after noon. </a:t>
            </a:r>
          </a:p>
        </p:txBody>
      </p:sp>
      <p:pic>
        <p:nvPicPr>
          <p:cNvPr id="18436" name="Picture 12">
            <a:extLst>
              <a:ext uri="{FF2B5EF4-FFF2-40B4-BE49-F238E27FC236}">
                <a16:creationId xmlns:a16="http://schemas.microsoft.com/office/drawing/2014/main" id="{355D6ED5-0FA3-4669-9EF3-AB120AFC8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E1915F01-EA04-4A24-8CA2-6E15F1EF361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459413"/>
            <a:ext cx="7632700" cy="566737"/>
            <a:chOff x="829792" y="5553393"/>
            <a:chExt cx="7632700" cy="550845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84D9FFC2-5A03-49B6-B22B-A0E52DA4B108}"/>
                </a:ext>
              </a:extLst>
            </p:cNvPr>
            <p:cNvSpPr/>
            <p:nvPr/>
          </p:nvSpPr>
          <p:spPr>
            <a:xfrm>
              <a:off x="1334617" y="5553393"/>
              <a:ext cx="7127875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Which do you do at both times of the day? 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B0763A18-A27E-4396-8C48-E54EB632D910}"/>
                </a:ext>
              </a:extLst>
            </p:cNvPr>
            <p:cNvSpPr/>
            <p:nvPr/>
          </p:nvSpPr>
          <p:spPr>
            <a:xfrm>
              <a:off x="829792" y="5553393"/>
              <a:ext cx="652463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8438" name="Picture 3">
            <a:extLst>
              <a:ext uri="{FF2B5EF4-FFF2-40B4-BE49-F238E27FC236}">
                <a16:creationId xmlns:a16="http://schemas.microsoft.com/office/drawing/2014/main" id="{34987E25-4D82-40EB-B79F-97571FC16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2295525"/>
            <a:ext cx="394017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>
            <a:extLst>
              <a:ext uri="{FF2B5EF4-FFF2-40B4-BE49-F238E27FC236}">
                <a16:creationId xmlns:a16="http://schemas.microsoft.com/office/drawing/2014/main" id="{B1555FBB-9330-42A4-894C-95E17CA80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E2CF2-3D2A-40E4-92F4-9ADB61146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5378450"/>
            <a:ext cx="12731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50662-EFBE-4F31-84FA-80E413B9B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475163"/>
            <a:ext cx="112871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69EF02-A311-4106-9CE9-BC0C4F864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11638"/>
            <a:ext cx="15017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B302B-5400-4A69-8EBF-C0649776B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4676775"/>
            <a:ext cx="60801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 10">
            <a:extLst>
              <a:ext uri="{FF2B5EF4-FFF2-40B4-BE49-F238E27FC236}">
                <a16:creationId xmlns:a16="http://schemas.microsoft.com/office/drawing/2014/main" id="{8A976822-F7FF-4A9E-8CB0-E21ACA10F21B}"/>
              </a:ext>
            </a:extLst>
          </p:cNvPr>
          <p:cNvGrpSpPr>
            <a:grpSpLocks/>
          </p:cNvGrpSpPr>
          <p:nvPr/>
        </p:nvGrpSpPr>
        <p:grpSpPr bwMode="auto">
          <a:xfrm>
            <a:off x="1795463" y="742950"/>
            <a:ext cx="5694362" cy="3590925"/>
            <a:chOff x="1610898" y="742521"/>
            <a:chExt cx="4520065" cy="280621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2699C36-72C9-435B-B02C-BCACAC2ACCBB}"/>
                </a:ext>
              </a:extLst>
            </p:cNvPr>
            <p:cNvSpPr/>
            <p:nvPr/>
          </p:nvSpPr>
          <p:spPr>
            <a:xfrm>
              <a:off x="1610898" y="764852"/>
              <a:ext cx="3256161" cy="278388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121A017-E94E-467C-AF0A-18B2F96CB5FE}"/>
                </a:ext>
              </a:extLst>
            </p:cNvPr>
            <p:cNvSpPr/>
            <p:nvPr/>
          </p:nvSpPr>
          <p:spPr>
            <a:xfrm>
              <a:off x="3168411" y="742521"/>
              <a:ext cx="2962552" cy="278388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B6ADB8-6FD9-49E1-96A4-70D0092359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4333875"/>
            <a:ext cx="9112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DAC047-DF1C-4CDF-ABCD-44FCEC8642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59288"/>
            <a:ext cx="11160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CF67F0-7DFE-4387-A9DF-48741C0202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5443538"/>
            <a:ext cx="11541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8BA9B6A-32A8-4ACD-A3A9-7B99F91A0A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137025"/>
            <a:ext cx="124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B5BE7AD-98B6-457C-AB59-87F9372305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5408613"/>
            <a:ext cx="11112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nswer button">
            <a:extLst>
              <a:ext uri="{FF2B5EF4-FFF2-40B4-BE49-F238E27FC236}">
                <a16:creationId xmlns:a16="http://schemas.microsoft.com/office/drawing/2014/main" id="{5ED704E0-8F2C-4620-8BFB-DD5DED5755A5}"/>
              </a:ext>
            </a:extLst>
          </p:cNvPr>
          <p:cNvSpPr/>
          <p:nvPr/>
        </p:nvSpPr>
        <p:spPr>
          <a:xfrm>
            <a:off x="6135688" y="5553075"/>
            <a:ext cx="1797050" cy="539750"/>
          </a:xfrm>
          <a:prstGeom prst="roundRect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Answer</a:t>
            </a:r>
          </a:p>
        </p:txBody>
      </p:sp>
      <p:sp>
        <p:nvSpPr>
          <p:cNvPr id="19470" name="Rectangle 75">
            <a:extLst>
              <a:ext uri="{FF2B5EF4-FFF2-40B4-BE49-F238E27FC236}">
                <a16:creationId xmlns:a16="http://schemas.microsoft.com/office/drawing/2014/main" id="{27CFB39B-CCA2-47A5-8FFA-DD4F11BB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862013"/>
            <a:ext cx="1392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before noon</a:t>
            </a:r>
          </a:p>
        </p:txBody>
      </p:sp>
      <p:sp>
        <p:nvSpPr>
          <p:cNvPr id="19471" name="Rectangle 76">
            <a:extLst>
              <a:ext uri="{FF2B5EF4-FFF2-40B4-BE49-F238E27FC236}">
                <a16:creationId xmlns:a16="http://schemas.microsoft.com/office/drawing/2014/main" id="{ED2AB7F6-E8F8-4188-99CC-8C8927503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862013"/>
            <a:ext cx="1241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after noon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19583 -0.18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9861 -0.5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17518 -0.262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37587 -0.57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-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07292 -0.488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04879 -0.316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1424 -0.5634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21146 -0.414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09479 -0.236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853EA1-0AA3-44E7-BFDE-6B9B94794A34}"/>
              </a:ext>
            </a:extLst>
          </p:cNvPr>
          <p:cNvSpPr/>
          <p:nvPr/>
        </p:nvSpPr>
        <p:spPr>
          <a:xfrm>
            <a:off x="2096964" y="696913"/>
            <a:ext cx="495007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A Day in the Life of…</a:t>
            </a:r>
            <a:endParaRPr lang="en-GB" sz="4000" b="1" dirty="0"/>
          </a:p>
        </p:txBody>
      </p:sp>
      <p:pic>
        <p:nvPicPr>
          <p:cNvPr id="20483" name="Whole Class">
            <a:extLst>
              <a:ext uri="{FF2B5EF4-FFF2-40B4-BE49-F238E27FC236}">
                <a16:creationId xmlns:a16="http://schemas.microsoft.com/office/drawing/2014/main" id="{8741F800-6C3D-47A6-AFB2-9E694CBE9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721F7A4D-43E8-4087-9238-769CD5464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1357313"/>
            <a:ext cx="5924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a block graph to show how you spend your day.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to select how your time is spent.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8D727F-69FD-4902-B8BA-471C373B9BDD}"/>
              </a:ext>
            </a:extLst>
          </p:cNvPr>
          <p:cNvCxnSpPr/>
          <p:nvPr/>
        </p:nvCxnSpPr>
        <p:spPr>
          <a:xfrm>
            <a:off x="1671638" y="2446338"/>
            <a:ext cx="0" cy="2479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6B04B9-BC82-4575-A6AB-0777E3BB021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459413"/>
            <a:ext cx="7632700" cy="566737"/>
            <a:chOff x="829792" y="5553393"/>
            <a:chExt cx="7632700" cy="550845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A28AD682-8632-4455-99FC-F9B04CE7C092}"/>
                </a:ext>
              </a:extLst>
            </p:cNvPr>
            <p:cNvSpPr/>
            <p:nvPr/>
          </p:nvSpPr>
          <p:spPr>
            <a:xfrm>
              <a:off x="1334617" y="5553393"/>
              <a:ext cx="7127875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What do you spend the most and least time doing?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90EA4743-57AB-4F94-89C0-7ECE82838BD6}"/>
                </a:ext>
              </a:extLst>
            </p:cNvPr>
            <p:cNvSpPr/>
            <p:nvPr/>
          </p:nvSpPr>
          <p:spPr>
            <a:xfrm>
              <a:off x="829792" y="5553393"/>
              <a:ext cx="652463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462CF6-C72B-4718-BC89-ABAE8DB87C4E}"/>
              </a:ext>
            </a:extLst>
          </p:cNvPr>
          <p:cNvCxnSpPr/>
          <p:nvPr/>
        </p:nvCxnSpPr>
        <p:spPr>
          <a:xfrm>
            <a:off x="1671638" y="4926013"/>
            <a:ext cx="65738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EEPING">
            <a:extLst>
              <a:ext uri="{FF2B5EF4-FFF2-40B4-BE49-F238E27FC236}">
                <a16:creationId xmlns:a16="http://schemas.microsoft.com/office/drawing/2014/main" id="{1AC46190-5F5B-422C-849A-5E2CF6C6A059}"/>
              </a:ext>
            </a:extLst>
          </p:cNvPr>
          <p:cNvSpPr/>
          <p:nvPr/>
        </p:nvSpPr>
        <p:spPr>
          <a:xfrm>
            <a:off x="1671638" y="5000625"/>
            <a:ext cx="1096962" cy="319088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sleeping</a:t>
            </a:r>
          </a:p>
        </p:txBody>
      </p:sp>
      <p:sp>
        <p:nvSpPr>
          <p:cNvPr id="57" name="EATING">
            <a:extLst>
              <a:ext uri="{FF2B5EF4-FFF2-40B4-BE49-F238E27FC236}">
                <a16:creationId xmlns:a16="http://schemas.microsoft.com/office/drawing/2014/main" id="{7AEAED91-175E-4673-9E8F-1E155B575535}"/>
              </a:ext>
            </a:extLst>
          </p:cNvPr>
          <p:cNvSpPr/>
          <p:nvPr/>
        </p:nvSpPr>
        <p:spPr>
          <a:xfrm>
            <a:off x="2768600" y="5006975"/>
            <a:ext cx="1095375" cy="319088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eating</a:t>
            </a:r>
          </a:p>
        </p:txBody>
      </p:sp>
      <p:sp>
        <p:nvSpPr>
          <p:cNvPr id="58" name="PLAYING">
            <a:extLst>
              <a:ext uri="{FF2B5EF4-FFF2-40B4-BE49-F238E27FC236}">
                <a16:creationId xmlns:a16="http://schemas.microsoft.com/office/drawing/2014/main" id="{030A2D65-66AA-41C2-9349-38284296D6EE}"/>
              </a:ext>
            </a:extLst>
          </p:cNvPr>
          <p:cNvSpPr/>
          <p:nvPr/>
        </p:nvSpPr>
        <p:spPr>
          <a:xfrm>
            <a:off x="3863975" y="5003800"/>
            <a:ext cx="1095375" cy="319088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playing</a:t>
            </a:r>
          </a:p>
        </p:txBody>
      </p:sp>
      <p:sp>
        <p:nvSpPr>
          <p:cNvPr id="59" name="LEARNING">
            <a:extLst>
              <a:ext uri="{FF2B5EF4-FFF2-40B4-BE49-F238E27FC236}">
                <a16:creationId xmlns:a16="http://schemas.microsoft.com/office/drawing/2014/main" id="{96612B03-1D41-46C6-8557-3AD54A3CE779}"/>
              </a:ext>
            </a:extLst>
          </p:cNvPr>
          <p:cNvSpPr/>
          <p:nvPr/>
        </p:nvSpPr>
        <p:spPr>
          <a:xfrm>
            <a:off x="4959350" y="5002213"/>
            <a:ext cx="1095375" cy="319087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learning</a:t>
            </a:r>
          </a:p>
        </p:txBody>
      </p:sp>
      <p:sp>
        <p:nvSpPr>
          <p:cNvPr id="60" name="WASHING">
            <a:extLst>
              <a:ext uri="{FF2B5EF4-FFF2-40B4-BE49-F238E27FC236}">
                <a16:creationId xmlns:a16="http://schemas.microsoft.com/office/drawing/2014/main" id="{6D012DCA-DE15-4E16-BFEB-E204A3665B7A}"/>
              </a:ext>
            </a:extLst>
          </p:cNvPr>
          <p:cNvSpPr/>
          <p:nvPr/>
        </p:nvSpPr>
        <p:spPr>
          <a:xfrm>
            <a:off x="6054725" y="4999038"/>
            <a:ext cx="1095375" cy="319087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washing</a:t>
            </a:r>
          </a:p>
        </p:txBody>
      </p:sp>
      <p:sp>
        <p:nvSpPr>
          <p:cNvPr id="61" name="RELAXING">
            <a:extLst>
              <a:ext uri="{FF2B5EF4-FFF2-40B4-BE49-F238E27FC236}">
                <a16:creationId xmlns:a16="http://schemas.microsoft.com/office/drawing/2014/main" id="{11762375-5B43-46BF-B0BB-79AD37DE4F28}"/>
              </a:ext>
            </a:extLst>
          </p:cNvPr>
          <p:cNvSpPr/>
          <p:nvPr/>
        </p:nvSpPr>
        <p:spPr>
          <a:xfrm>
            <a:off x="7150100" y="4997450"/>
            <a:ext cx="1095375" cy="319088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relaxing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C07B7A-62A9-4801-A3F4-96A60A844B9D}"/>
              </a:ext>
            </a:extLst>
          </p:cNvPr>
          <p:cNvSpPr/>
          <p:nvPr/>
        </p:nvSpPr>
        <p:spPr>
          <a:xfrm>
            <a:off x="2060575" y="4633913"/>
            <a:ext cx="319088" cy="287337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F1F8584-B226-4563-96B7-A5CBDB2E4BD5}"/>
              </a:ext>
            </a:extLst>
          </p:cNvPr>
          <p:cNvSpPr/>
          <p:nvPr/>
        </p:nvSpPr>
        <p:spPr>
          <a:xfrm>
            <a:off x="3140075" y="4641850"/>
            <a:ext cx="319088" cy="287338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F8C8134-3097-44EB-AB24-387881EA2B19}"/>
              </a:ext>
            </a:extLst>
          </p:cNvPr>
          <p:cNvSpPr/>
          <p:nvPr/>
        </p:nvSpPr>
        <p:spPr>
          <a:xfrm>
            <a:off x="4221163" y="4638675"/>
            <a:ext cx="317500" cy="287338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04A12BC-8A33-47C6-8440-AB43C03B0E2C}"/>
              </a:ext>
            </a:extLst>
          </p:cNvPr>
          <p:cNvSpPr/>
          <p:nvPr/>
        </p:nvSpPr>
        <p:spPr>
          <a:xfrm>
            <a:off x="5300663" y="4640263"/>
            <a:ext cx="317500" cy="287337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134E654-9F9C-404A-A517-2A63058918FC}"/>
              </a:ext>
            </a:extLst>
          </p:cNvPr>
          <p:cNvSpPr/>
          <p:nvPr/>
        </p:nvSpPr>
        <p:spPr>
          <a:xfrm>
            <a:off x="6380163" y="4640263"/>
            <a:ext cx="317500" cy="287337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556025-5223-49A4-9AEC-176F35F0962D}"/>
              </a:ext>
            </a:extLst>
          </p:cNvPr>
          <p:cNvSpPr/>
          <p:nvPr/>
        </p:nvSpPr>
        <p:spPr>
          <a:xfrm>
            <a:off x="7539038" y="4640263"/>
            <a:ext cx="317500" cy="287337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54DE9F1-AC96-4C78-AAEE-15144CCDC2E3}"/>
              </a:ext>
            </a:extLst>
          </p:cNvPr>
          <p:cNvSpPr/>
          <p:nvPr/>
        </p:nvSpPr>
        <p:spPr>
          <a:xfrm>
            <a:off x="2060575" y="4348163"/>
            <a:ext cx="319088" cy="288925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879445-6E96-4E28-B97C-71D80108B6E7}"/>
              </a:ext>
            </a:extLst>
          </p:cNvPr>
          <p:cNvSpPr/>
          <p:nvPr/>
        </p:nvSpPr>
        <p:spPr>
          <a:xfrm>
            <a:off x="2060575" y="4064000"/>
            <a:ext cx="319088" cy="287338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9141D77-B8EB-4046-BBD1-55663FB60DC3}"/>
              </a:ext>
            </a:extLst>
          </p:cNvPr>
          <p:cNvSpPr/>
          <p:nvPr/>
        </p:nvSpPr>
        <p:spPr>
          <a:xfrm>
            <a:off x="2060575" y="3779838"/>
            <a:ext cx="319088" cy="287337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5E7E08C-CBCD-4C2C-A847-4DDE3AB38243}"/>
              </a:ext>
            </a:extLst>
          </p:cNvPr>
          <p:cNvSpPr/>
          <p:nvPr/>
        </p:nvSpPr>
        <p:spPr>
          <a:xfrm>
            <a:off x="2060575" y="3495675"/>
            <a:ext cx="319088" cy="287338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2AA89A-1242-4669-9B21-EF7468704A92}"/>
              </a:ext>
            </a:extLst>
          </p:cNvPr>
          <p:cNvSpPr/>
          <p:nvPr/>
        </p:nvSpPr>
        <p:spPr>
          <a:xfrm>
            <a:off x="2060575" y="3211513"/>
            <a:ext cx="319088" cy="287337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50B9991-2347-4557-8FDC-E5E9661BD797}"/>
              </a:ext>
            </a:extLst>
          </p:cNvPr>
          <p:cNvSpPr/>
          <p:nvPr/>
        </p:nvSpPr>
        <p:spPr>
          <a:xfrm>
            <a:off x="2060575" y="2927350"/>
            <a:ext cx="319088" cy="287338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DCF59FF-5A34-4FBF-80A3-6885C64771FD}"/>
              </a:ext>
            </a:extLst>
          </p:cNvPr>
          <p:cNvSpPr/>
          <p:nvPr/>
        </p:nvSpPr>
        <p:spPr>
          <a:xfrm>
            <a:off x="2060575" y="2643188"/>
            <a:ext cx="319088" cy="287337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E1FE35-183F-4461-A12B-6A515ADA7814}"/>
              </a:ext>
            </a:extLst>
          </p:cNvPr>
          <p:cNvSpPr/>
          <p:nvPr/>
        </p:nvSpPr>
        <p:spPr>
          <a:xfrm>
            <a:off x="2060575" y="2357438"/>
            <a:ext cx="319088" cy="288925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E9441E-8C44-4A36-9D63-7F6142411386}"/>
              </a:ext>
            </a:extLst>
          </p:cNvPr>
          <p:cNvSpPr/>
          <p:nvPr/>
        </p:nvSpPr>
        <p:spPr>
          <a:xfrm>
            <a:off x="2060575" y="2065338"/>
            <a:ext cx="319088" cy="287337"/>
          </a:xfrm>
          <a:prstGeom prst="rect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2FA9CCD-312C-4CE6-8C0C-FB2424F4AD43}"/>
              </a:ext>
            </a:extLst>
          </p:cNvPr>
          <p:cNvSpPr/>
          <p:nvPr/>
        </p:nvSpPr>
        <p:spPr>
          <a:xfrm>
            <a:off x="3140075" y="4356100"/>
            <a:ext cx="319088" cy="287338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7FA8B3F-26D1-41F6-BBD7-E47E09D1C1CB}"/>
              </a:ext>
            </a:extLst>
          </p:cNvPr>
          <p:cNvSpPr/>
          <p:nvPr/>
        </p:nvSpPr>
        <p:spPr>
          <a:xfrm>
            <a:off x="3140075" y="4071938"/>
            <a:ext cx="319088" cy="287337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DF6AD5E-6195-4189-BC8E-C76BF0432A42}"/>
              </a:ext>
            </a:extLst>
          </p:cNvPr>
          <p:cNvSpPr/>
          <p:nvPr/>
        </p:nvSpPr>
        <p:spPr>
          <a:xfrm>
            <a:off x="3140075" y="3787775"/>
            <a:ext cx="319088" cy="287338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03EAF1-8851-43FD-91B9-3655B039B6F6}"/>
              </a:ext>
            </a:extLst>
          </p:cNvPr>
          <p:cNvSpPr/>
          <p:nvPr/>
        </p:nvSpPr>
        <p:spPr>
          <a:xfrm>
            <a:off x="3140075" y="3502025"/>
            <a:ext cx="319088" cy="287338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AB0A734-F7E5-48AD-9206-631CDF884A33}"/>
              </a:ext>
            </a:extLst>
          </p:cNvPr>
          <p:cNvSpPr/>
          <p:nvPr/>
        </p:nvSpPr>
        <p:spPr>
          <a:xfrm>
            <a:off x="3140075" y="3217863"/>
            <a:ext cx="319088" cy="287337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CA944EF-EB18-4C51-8A03-B35C7DFC6EEC}"/>
              </a:ext>
            </a:extLst>
          </p:cNvPr>
          <p:cNvSpPr/>
          <p:nvPr/>
        </p:nvSpPr>
        <p:spPr>
          <a:xfrm>
            <a:off x="3140075" y="2932113"/>
            <a:ext cx="319088" cy="288925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90A34D0-53B5-4EF9-8C36-26D6BE1AB596}"/>
              </a:ext>
            </a:extLst>
          </p:cNvPr>
          <p:cNvSpPr/>
          <p:nvPr/>
        </p:nvSpPr>
        <p:spPr>
          <a:xfrm>
            <a:off x="3140075" y="2647950"/>
            <a:ext cx="319088" cy="287338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BB2FEAA-5361-41ED-A6FD-4F37D55D5BCD}"/>
              </a:ext>
            </a:extLst>
          </p:cNvPr>
          <p:cNvSpPr/>
          <p:nvPr/>
        </p:nvSpPr>
        <p:spPr>
          <a:xfrm>
            <a:off x="3140075" y="2363788"/>
            <a:ext cx="319088" cy="287337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CF03FDE-9E2B-4666-B44F-8A0C3E062992}"/>
              </a:ext>
            </a:extLst>
          </p:cNvPr>
          <p:cNvSpPr/>
          <p:nvPr/>
        </p:nvSpPr>
        <p:spPr>
          <a:xfrm>
            <a:off x="3140075" y="2078038"/>
            <a:ext cx="319088" cy="287337"/>
          </a:xfrm>
          <a:prstGeom prst="rect">
            <a:avLst/>
          </a:prstGeom>
          <a:solidFill>
            <a:srgbClr val="5F12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506D61A-4C2E-4D3A-9167-A9D7218ACCFC}"/>
              </a:ext>
            </a:extLst>
          </p:cNvPr>
          <p:cNvSpPr/>
          <p:nvPr/>
        </p:nvSpPr>
        <p:spPr>
          <a:xfrm>
            <a:off x="4221163" y="4356100"/>
            <a:ext cx="317500" cy="287338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C315EB9-B074-4556-AA11-3A209AE0613F}"/>
              </a:ext>
            </a:extLst>
          </p:cNvPr>
          <p:cNvSpPr/>
          <p:nvPr/>
        </p:nvSpPr>
        <p:spPr>
          <a:xfrm>
            <a:off x="4221163" y="4071938"/>
            <a:ext cx="317500" cy="288925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2913A35-7682-490B-ACAE-4B2A41AF83D0}"/>
              </a:ext>
            </a:extLst>
          </p:cNvPr>
          <p:cNvSpPr/>
          <p:nvPr/>
        </p:nvSpPr>
        <p:spPr>
          <a:xfrm>
            <a:off x="4221163" y="3789363"/>
            <a:ext cx="317500" cy="287337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1EE53C5-7BBC-4E8A-B372-D344AEBE4F0D}"/>
              </a:ext>
            </a:extLst>
          </p:cNvPr>
          <p:cNvSpPr/>
          <p:nvPr/>
        </p:nvSpPr>
        <p:spPr>
          <a:xfrm>
            <a:off x="4221163" y="3506788"/>
            <a:ext cx="317500" cy="287337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22BBAFF-F4DB-4296-B46E-B3CDD7C72FA1}"/>
              </a:ext>
            </a:extLst>
          </p:cNvPr>
          <p:cNvSpPr/>
          <p:nvPr/>
        </p:nvSpPr>
        <p:spPr>
          <a:xfrm>
            <a:off x="4221163" y="3224213"/>
            <a:ext cx="317500" cy="287337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664EC2D-468C-41EA-8141-29FE43B39864}"/>
              </a:ext>
            </a:extLst>
          </p:cNvPr>
          <p:cNvSpPr/>
          <p:nvPr/>
        </p:nvSpPr>
        <p:spPr>
          <a:xfrm>
            <a:off x="4221163" y="2941638"/>
            <a:ext cx="317500" cy="287337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69EACE2-BF68-4D8B-AC1D-3ADBFA342874}"/>
              </a:ext>
            </a:extLst>
          </p:cNvPr>
          <p:cNvSpPr/>
          <p:nvPr/>
        </p:nvSpPr>
        <p:spPr>
          <a:xfrm>
            <a:off x="4221163" y="2659063"/>
            <a:ext cx="317500" cy="287337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B0AFF1D-EE27-403B-AED5-539F11D5D925}"/>
              </a:ext>
            </a:extLst>
          </p:cNvPr>
          <p:cNvSpPr/>
          <p:nvPr/>
        </p:nvSpPr>
        <p:spPr>
          <a:xfrm>
            <a:off x="4221163" y="2374900"/>
            <a:ext cx="317500" cy="288925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03803EE-90DA-49F8-BD8D-7A500F02BC10}"/>
              </a:ext>
            </a:extLst>
          </p:cNvPr>
          <p:cNvSpPr/>
          <p:nvPr/>
        </p:nvSpPr>
        <p:spPr>
          <a:xfrm>
            <a:off x="4221163" y="2092325"/>
            <a:ext cx="317500" cy="287338"/>
          </a:xfrm>
          <a:prstGeom prst="rect">
            <a:avLst/>
          </a:prstGeom>
          <a:solidFill>
            <a:srgbClr val="E400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27D25BF-9FF3-4F39-BA86-8040059DA0D7}"/>
              </a:ext>
            </a:extLst>
          </p:cNvPr>
          <p:cNvSpPr/>
          <p:nvPr/>
        </p:nvSpPr>
        <p:spPr>
          <a:xfrm>
            <a:off x="5300663" y="4348163"/>
            <a:ext cx="317500" cy="287337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A34F1FB-DCB3-49EC-A1B7-A17FE09EE54A}"/>
              </a:ext>
            </a:extLst>
          </p:cNvPr>
          <p:cNvSpPr/>
          <p:nvPr/>
        </p:nvSpPr>
        <p:spPr>
          <a:xfrm>
            <a:off x="5300663" y="4065588"/>
            <a:ext cx="317500" cy="287337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13EEFA1-20D8-4835-830E-648780004A1A}"/>
              </a:ext>
            </a:extLst>
          </p:cNvPr>
          <p:cNvSpPr/>
          <p:nvPr/>
        </p:nvSpPr>
        <p:spPr>
          <a:xfrm>
            <a:off x="5300663" y="3781425"/>
            <a:ext cx="317500" cy="287338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016CCA8-047E-457A-9107-16CBEA0FC0A6}"/>
              </a:ext>
            </a:extLst>
          </p:cNvPr>
          <p:cNvSpPr/>
          <p:nvPr/>
        </p:nvSpPr>
        <p:spPr>
          <a:xfrm>
            <a:off x="5300663" y="3498850"/>
            <a:ext cx="317500" cy="287338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447902A-7131-46A0-BB1A-EB255677BF17}"/>
              </a:ext>
            </a:extLst>
          </p:cNvPr>
          <p:cNvSpPr/>
          <p:nvPr/>
        </p:nvSpPr>
        <p:spPr>
          <a:xfrm>
            <a:off x="5300663" y="3214688"/>
            <a:ext cx="317500" cy="288925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A4A04C-35A9-4E77-B4F4-C5E691C145BA}"/>
              </a:ext>
            </a:extLst>
          </p:cNvPr>
          <p:cNvSpPr/>
          <p:nvPr/>
        </p:nvSpPr>
        <p:spPr>
          <a:xfrm>
            <a:off x="5300663" y="2932113"/>
            <a:ext cx="317500" cy="287337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85813BC-9CB3-4B1D-9BF0-57153ACF7268}"/>
              </a:ext>
            </a:extLst>
          </p:cNvPr>
          <p:cNvSpPr/>
          <p:nvPr/>
        </p:nvSpPr>
        <p:spPr>
          <a:xfrm>
            <a:off x="5300663" y="2649538"/>
            <a:ext cx="317500" cy="287337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33358C5-08A8-4170-AB34-B8F8C77DF995}"/>
              </a:ext>
            </a:extLst>
          </p:cNvPr>
          <p:cNvSpPr/>
          <p:nvPr/>
        </p:nvSpPr>
        <p:spPr>
          <a:xfrm>
            <a:off x="5300663" y="2365375"/>
            <a:ext cx="317500" cy="287338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2C34FCC-8213-43B7-9399-68ED78980A8A}"/>
              </a:ext>
            </a:extLst>
          </p:cNvPr>
          <p:cNvSpPr/>
          <p:nvPr/>
        </p:nvSpPr>
        <p:spPr>
          <a:xfrm>
            <a:off x="5300663" y="2082800"/>
            <a:ext cx="317500" cy="287338"/>
          </a:xfrm>
          <a:prstGeom prst="rect">
            <a:avLst/>
          </a:prstGeom>
          <a:solidFill>
            <a:srgbClr val="E84D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73E46DA-2D66-46B2-9B11-6A696F1E8491}"/>
              </a:ext>
            </a:extLst>
          </p:cNvPr>
          <p:cNvSpPr/>
          <p:nvPr/>
        </p:nvSpPr>
        <p:spPr>
          <a:xfrm>
            <a:off x="6380163" y="4356100"/>
            <a:ext cx="317500" cy="287338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79B7AA8-0A08-464A-B8A2-8A733025072B}"/>
              </a:ext>
            </a:extLst>
          </p:cNvPr>
          <p:cNvSpPr/>
          <p:nvPr/>
        </p:nvSpPr>
        <p:spPr>
          <a:xfrm>
            <a:off x="6380163" y="4070350"/>
            <a:ext cx="317500" cy="288925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473C462-7CE0-4A96-A5D9-D6BD967E1ECE}"/>
              </a:ext>
            </a:extLst>
          </p:cNvPr>
          <p:cNvSpPr/>
          <p:nvPr/>
        </p:nvSpPr>
        <p:spPr>
          <a:xfrm>
            <a:off x="6380163" y="3786188"/>
            <a:ext cx="317500" cy="287337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C0FCC0-19DE-46D0-930A-08F4C3FCBD48}"/>
              </a:ext>
            </a:extLst>
          </p:cNvPr>
          <p:cNvSpPr/>
          <p:nvPr/>
        </p:nvSpPr>
        <p:spPr>
          <a:xfrm>
            <a:off x="6380163" y="3502025"/>
            <a:ext cx="317500" cy="287338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3802ED4-92D5-42FF-BF7C-129D26D9EF71}"/>
              </a:ext>
            </a:extLst>
          </p:cNvPr>
          <p:cNvSpPr/>
          <p:nvPr/>
        </p:nvSpPr>
        <p:spPr>
          <a:xfrm>
            <a:off x="6380163" y="3217863"/>
            <a:ext cx="317500" cy="287337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906027B-EC4B-468F-B788-670F96C1B5BC}"/>
              </a:ext>
            </a:extLst>
          </p:cNvPr>
          <p:cNvSpPr/>
          <p:nvPr/>
        </p:nvSpPr>
        <p:spPr>
          <a:xfrm>
            <a:off x="6380163" y="2933700"/>
            <a:ext cx="317500" cy="287338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96E924B-4B68-4827-8B56-19C2B4E5E133}"/>
              </a:ext>
            </a:extLst>
          </p:cNvPr>
          <p:cNvSpPr/>
          <p:nvPr/>
        </p:nvSpPr>
        <p:spPr>
          <a:xfrm>
            <a:off x="6380163" y="2649538"/>
            <a:ext cx="317500" cy="287337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92C32C6-D1B3-422E-BD51-DEAA95EF4E1C}"/>
              </a:ext>
            </a:extLst>
          </p:cNvPr>
          <p:cNvSpPr/>
          <p:nvPr/>
        </p:nvSpPr>
        <p:spPr>
          <a:xfrm>
            <a:off x="6380163" y="2365375"/>
            <a:ext cx="317500" cy="287338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AE3792F-3F99-4CBB-ABF6-A044A05210EE}"/>
              </a:ext>
            </a:extLst>
          </p:cNvPr>
          <p:cNvSpPr/>
          <p:nvPr/>
        </p:nvSpPr>
        <p:spPr>
          <a:xfrm>
            <a:off x="6380163" y="2079625"/>
            <a:ext cx="317500" cy="288925"/>
          </a:xfrm>
          <a:prstGeom prst="rect">
            <a:avLst/>
          </a:prstGeom>
          <a:solidFill>
            <a:srgbClr val="FAB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EC7B627-E587-420B-889B-7A8A8DA57A5B}"/>
              </a:ext>
            </a:extLst>
          </p:cNvPr>
          <p:cNvSpPr/>
          <p:nvPr/>
        </p:nvSpPr>
        <p:spPr>
          <a:xfrm>
            <a:off x="7539038" y="4357688"/>
            <a:ext cx="317500" cy="287337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9CA842B-69FD-4A2F-AC98-3FAF208C641E}"/>
              </a:ext>
            </a:extLst>
          </p:cNvPr>
          <p:cNvSpPr/>
          <p:nvPr/>
        </p:nvSpPr>
        <p:spPr>
          <a:xfrm>
            <a:off x="7539038" y="4076700"/>
            <a:ext cx="317500" cy="287338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0BA2DC5-80FD-4408-BC82-F5D10A53C8E1}"/>
              </a:ext>
            </a:extLst>
          </p:cNvPr>
          <p:cNvSpPr/>
          <p:nvPr/>
        </p:nvSpPr>
        <p:spPr>
          <a:xfrm>
            <a:off x="7539038" y="3795713"/>
            <a:ext cx="317500" cy="287337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8A58A3B-6256-47C5-A238-2B04F889B573}"/>
              </a:ext>
            </a:extLst>
          </p:cNvPr>
          <p:cNvSpPr/>
          <p:nvPr/>
        </p:nvSpPr>
        <p:spPr>
          <a:xfrm>
            <a:off x="7539038" y="3513138"/>
            <a:ext cx="317500" cy="287337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CDBB678-949A-48C2-9A3B-85E87187C950}"/>
              </a:ext>
            </a:extLst>
          </p:cNvPr>
          <p:cNvSpPr/>
          <p:nvPr/>
        </p:nvSpPr>
        <p:spPr>
          <a:xfrm>
            <a:off x="7539038" y="3232150"/>
            <a:ext cx="317500" cy="287338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70D115B-56C7-45B5-AA51-7B147ED7BC8F}"/>
              </a:ext>
            </a:extLst>
          </p:cNvPr>
          <p:cNvSpPr/>
          <p:nvPr/>
        </p:nvSpPr>
        <p:spPr>
          <a:xfrm>
            <a:off x="7539038" y="2949575"/>
            <a:ext cx="317500" cy="287338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B9754E8-C059-4A8B-9289-31FEAE1A7C7A}"/>
              </a:ext>
            </a:extLst>
          </p:cNvPr>
          <p:cNvSpPr/>
          <p:nvPr/>
        </p:nvSpPr>
        <p:spPr>
          <a:xfrm>
            <a:off x="7539038" y="2668588"/>
            <a:ext cx="317500" cy="287337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3ED5871-77C9-4B67-9751-2B0F4583A319}"/>
              </a:ext>
            </a:extLst>
          </p:cNvPr>
          <p:cNvSpPr/>
          <p:nvPr/>
        </p:nvSpPr>
        <p:spPr>
          <a:xfrm>
            <a:off x="7539038" y="2386013"/>
            <a:ext cx="317500" cy="288925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24FD3DB-00BE-4A2C-9E40-DAA51CD5349F}"/>
              </a:ext>
            </a:extLst>
          </p:cNvPr>
          <p:cNvSpPr/>
          <p:nvPr/>
        </p:nvSpPr>
        <p:spPr>
          <a:xfrm>
            <a:off x="7539038" y="2105025"/>
            <a:ext cx="317500" cy="287338"/>
          </a:xfrm>
          <a:prstGeom prst="rect">
            <a:avLst/>
          </a:prstGeom>
          <a:solidFill>
            <a:srgbClr val="6993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554" name="Rectangle 12">
            <a:extLst>
              <a:ext uri="{FF2B5EF4-FFF2-40B4-BE49-F238E27FC236}">
                <a16:creationId xmlns:a16="http://schemas.microsoft.com/office/drawing/2014/main" id="{998C112D-C39C-4D5A-BF54-540CC225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573463"/>
            <a:ext cx="103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 block = 1 hour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 nodeType="clickPar">
                      <p:stCondLst>
                        <p:cond delay="0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402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Twinkl</vt:lpstr>
      <vt:lpstr>Arial</vt:lpstr>
      <vt:lpstr>Tuffy</vt:lpstr>
      <vt:lpstr>Sassoon Infant Md</vt:lpstr>
      <vt:lpstr>Twinkl SemiBold</vt:lpstr>
      <vt:lpstr>Sassoon Infant Rg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121</cp:revision>
  <dcterms:created xsi:type="dcterms:W3CDTF">2018-05-10T12:02:18Z</dcterms:created>
  <dcterms:modified xsi:type="dcterms:W3CDTF">2020-06-04T18:37:48Z</dcterms:modified>
</cp:coreProperties>
</file>