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0" r:id="rId2"/>
    <p:sldId id="262" r:id="rId3"/>
    <p:sldId id="263" r:id="rId4"/>
    <p:sldId id="267" r:id="rId5"/>
    <p:sldId id="268" r:id="rId6"/>
    <p:sldId id="278" r:id="rId7"/>
    <p:sldId id="293" r:id="rId8"/>
    <p:sldId id="284" r:id="rId9"/>
    <p:sldId id="264" r:id="rId10"/>
  </p:sldIdLst>
  <p:sldSz cx="9144000" cy="6858000" type="screen4x3"/>
  <p:notesSz cx="6858000" cy="9144000"/>
  <p:embeddedFontLst>
    <p:embeddedFont>
      <p:font typeface="Twinkl" panose="020B0604020202020204" charset="0"/>
      <p:regular r:id="rId11"/>
      <p:bold r:id="rId12"/>
    </p:embeddedFont>
    <p:embeddedFont>
      <p:font typeface="Tuffy" panose="020B0603060100000000" charset="0"/>
      <p:regular r:id="rId13"/>
      <p:bold r:id="rId14"/>
      <p:italic r:id="rId15"/>
      <p:boldItalic r:id="rId16"/>
    </p:embeddedFont>
    <p:embeddedFont>
      <p:font typeface="Twinkl SemiBold" charset="0"/>
      <p:bold r:id="rId17"/>
    </p:embeddedFont>
    <p:embeddedFont>
      <p:font typeface="Sassoon Infant Md" panose="02000603050000020003" charset="0"/>
      <p:regular r:id="rId18"/>
    </p:embeddedFont>
    <p:embeddedFont>
      <p:font typeface="Sassoon Infant Rg" panose="02000503030000020003" charset="0"/>
      <p:regular r:id="rId19"/>
      <p:bold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pos="476">
          <p15:clr>
            <a:srgbClr val="A4A3A4"/>
          </p15:clr>
        </p15:guide>
        <p15:guide id="5" pos="5284">
          <p15:clr>
            <a:srgbClr val="A4A3A4"/>
          </p15:clr>
        </p15:guide>
        <p15:guide id="6" pos="5443">
          <p15:clr>
            <a:srgbClr val="A4A3A4"/>
          </p15:clr>
        </p15:guide>
        <p15:guide id="7" orient="horz" pos="323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997">
          <p15:clr>
            <a:srgbClr val="A4A3A4"/>
          </p15:clr>
        </p15:guide>
        <p15:guide id="10" orient="horz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213C"/>
    <a:srgbClr val="00B0F0"/>
    <a:srgbClr val="C8085B"/>
    <a:srgbClr val="E5004E"/>
    <a:srgbClr val="FFE961"/>
    <a:srgbClr val="FFC000"/>
    <a:srgbClr val="6CBB84"/>
    <a:srgbClr val="A97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979" y="82"/>
      </p:cViewPr>
      <p:guideLst>
        <p:guide orient="horz" pos="2160"/>
        <p:guide pos="2880"/>
        <p:guide pos="317"/>
        <p:guide pos="476"/>
        <p:guide pos="5284"/>
        <p:guide pos="5443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1DF279F-4572-4D81-A0E1-3DD9159DF69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9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76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1302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74B821F-4826-4773-873C-2C20C1C7B0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705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EA21251-FE7B-4A02-97D7-8498B31BEE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4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A438BE54-42D9-4787-9D15-8C0BD4B1D58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028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0F23710F-9FC6-45D3-A049-FCF41EF9CF0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Whole Class">
            <a:extLst>
              <a:ext uri="{FF2B5EF4-FFF2-40B4-BE49-F238E27FC236}">
                <a16:creationId xmlns:a16="http://schemas.microsoft.com/office/drawing/2014/main" id="{F2A9DDA9-8B10-4E2A-893A-618047B4DD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60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2B0FC4AF-DA67-4BCD-B134-A7DE28D683A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Individual Work">
            <a:extLst>
              <a:ext uri="{FF2B5EF4-FFF2-40B4-BE49-F238E27FC236}">
                <a16:creationId xmlns:a16="http://schemas.microsoft.com/office/drawing/2014/main" id="{A733A0BA-0358-4722-83C1-DF2CA0D1C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81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5710E147-4F5A-4F84-867B-CF95A736DFB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airs">
            <a:extLst>
              <a:ext uri="{FF2B5EF4-FFF2-40B4-BE49-F238E27FC236}">
                <a16:creationId xmlns:a16="http://schemas.microsoft.com/office/drawing/2014/main" id="{C1A0888D-9298-4B25-8509-9D9E79D640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00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EE89F78E-AA85-4535-8FB8-C9302030245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Talking Partners">
            <a:extLst>
              <a:ext uri="{FF2B5EF4-FFF2-40B4-BE49-F238E27FC236}">
                <a16:creationId xmlns:a16="http://schemas.microsoft.com/office/drawing/2014/main" id="{ECA0708E-84DB-498D-94FD-0EBCF11BD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97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ADB2443C-A5FD-41AA-8BA9-306A5758E9B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Group Work">
            <a:extLst>
              <a:ext uri="{FF2B5EF4-FFF2-40B4-BE49-F238E27FC236}">
                <a16:creationId xmlns:a16="http://schemas.microsoft.com/office/drawing/2014/main" id="{21F98060-29DA-4C6C-B7B6-2702C5E01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18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4B34C179-26C6-4312-8212-9AF68C67417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E184195B-7958-484B-A35D-9524E2601C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9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4B9294C-5540-407B-B23C-B92F5505BAF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6990E-9D52-4A63-ACD0-2B7EE01BCD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17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0305214-3AC6-4E33-BEA6-D4C50A07834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EFC91E5-1142-4E2B-BBFC-59911F7BB6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45" r:id="rId10"/>
    <p:sldLayoutId id="2147483746" r:id="rId11"/>
    <p:sldLayoutId id="2147483756" r:id="rId12"/>
    <p:sldLayoutId id="2147483757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6783F3EA-9F4D-41D6-B728-D427EA85E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6">
            <a:extLst>
              <a:ext uri="{FF2B5EF4-FFF2-40B4-BE49-F238E27FC236}">
                <a16:creationId xmlns:a16="http://schemas.microsoft.com/office/drawing/2014/main" id="{8759B65E-8A6B-4BC0-97C0-2F4C3E38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09CF8B-AF70-4D8E-84EC-B4B79FBB6408}"/>
              </a:ext>
            </a:extLst>
          </p:cNvPr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E62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305655-E305-47DB-87F3-361C0B3EF9B1}"/>
              </a:ext>
            </a:extLst>
          </p:cNvPr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10">
            <a:extLst>
              <a:ext uri="{FF2B5EF4-FFF2-40B4-BE49-F238E27FC236}">
                <a16:creationId xmlns:a16="http://schemas.microsoft.com/office/drawing/2014/main" id="{6544EA84-F770-4E4F-B80A-032ECA3DC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 </a:t>
            </a:r>
            <a:r>
              <a:rPr lang="en-GB" altLang="en-US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Year 2 | Measurement | Standard Units | Lesson 2 of 5: Messy Mixtures</a:t>
            </a:r>
          </a:p>
        </p:txBody>
      </p:sp>
      <p:sp>
        <p:nvSpPr>
          <p:cNvPr id="13319" name="Title 17">
            <a:extLst>
              <a:ext uri="{FF2B5EF4-FFF2-40B4-BE49-F238E27FC236}">
                <a16:creationId xmlns:a16="http://schemas.microsoft.com/office/drawing/2014/main" id="{C4DD0E0D-87BF-4069-A84F-68CB07932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endParaRPr lang="en-GB" altLang="en-US" sz="5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0" name="Text Placeholder 16">
            <a:extLst>
              <a:ext uri="{FF2B5EF4-FFF2-40B4-BE49-F238E27FC236}">
                <a16:creationId xmlns:a16="http://schemas.microsoft.com/office/drawing/2014/main" id="{388DBB05-7743-4556-8302-5A9733AFF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</a:p>
        </p:txBody>
      </p:sp>
      <p:pic>
        <p:nvPicPr>
          <p:cNvPr id="13321" name="Picture 2">
            <a:extLst>
              <a:ext uri="{FF2B5EF4-FFF2-40B4-BE49-F238E27FC236}">
                <a16:creationId xmlns:a16="http://schemas.microsoft.com/office/drawing/2014/main" id="{6B8C5308-DE29-42CD-BBB5-D528983BF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65C3F08-76CB-4BEE-95BD-62AF0D758015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C15B714-ED07-4A4C-A5D0-DB685CE6A315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340" name="Title 1">
            <a:extLst>
              <a:ext uri="{FF2B5EF4-FFF2-40B4-BE49-F238E27FC236}">
                <a16:creationId xmlns:a16="http://schemas.microsoft.com/office/drawing/2014/main" id="{9C453FB2-6FC3-49C1-A0C4-EEEB9A3A9DC6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14341" name="Title 1">
            <a:extLst>
              <a:ext uri="{FF2B5EF4-FFF2-40B4-BE49-F238E27FC236}">
                <a16:creationId xmlns:a16="http://schemas.microsoft.com/office/drawing/2014/main" id="{1617FD42-F2EF-443F-84F7-847CE6E1B3F2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14342" name="Content Placeholder 15">
            <a:extLst>
              <a:ext uri="{FF2B5EF4-FFF2-40B4-BE49-F238E27FC236}">
                <a16:creationId xmlns:a16="http://schemas.microsoft.com/office/drawing/2014/main" id="{4B39D2EF-3AA1-456A-B62C-915C5AFD5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/>
              <a:t>To estimate and measure mass in grams and kilograms.</a:t>
            </a:r>
          </a:p>
        </p:txBody>
      </p:sp>
      <p:sp>
        <p:nvSpPr>
          <p:cNvPr id="14343" name="Content Placeholder 15">
            <a:extLst>
              <a:ext uri="{FF2B5EF4-FFF2-40B4-BE49-F238E27FC236}">
                <a16:creationId xmlns:a16="http://schemas.microsoft.com/office/drawing/2014/main" id="{628B1F45-84A9-4735-9355-EA1537AEF53B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can use language related to mass.</a:t>
            </a:r>
          </a:p>
          <a:p>
            <a:pPr eaLnBrk="1" hangingPunct="1"/>
            <a:r>
              <a:rPr lang="en-GB" altLang="en-US"/>
              <a:t>I can estimate the weight of objects by handling them.</a:t>
            </a:r>
          </a:p>
          <a:p>
            <a:pPr eaLnBrk="1" hangingPunct="1"/>
            <a:r>
              <a:rPr lang="en-GB" altLang="en-US"/>
              <a:t>I can use scales to measure in grams and kilograms.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>
            <a:extLst>
              <a:ext uri="{FF2B5EF4-FFF2-40B4-BE49-F238E27FC236}">
                <a16:creationId xmlns:a16="http://schemas.microsoft.com/office/drawing/2014/main" id="{7A737693-8459-4E57-BACF-66B5A58DB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0" b="15907"/>
          <a:stretch>
            <a:fillRect/>
          </a:stretch>
        </p:blipFill>
        <p:spPr bwMode="auto">
          <a:xfrm>
            <a:off x="755650" y="3021013"/>
            <a:ext cx="76327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6285CD-4E6A-4C63-9F6E-1F111B6A9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925" y="2232025"/>
            <a:ext cx="628015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on a red card and blue card to turn them over. Shout ‘Snap!’ when you find a pair.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FC040E-11FF-4F78-8219-EE1E1ED164C3}"/>
              </a:ext>
            </a:extLst>
          </p:cNvPr>
          <p:cNvSpPr/>
          <p:nvPr/>
        </p:nvSpPr>
        <p:spPr>
          <a:xfrm>
            <a:off x="2239630" y="696913"/>
            <a:ext cx="466474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Standard Unit Snap</a:t>
            </a:r>
            <a:endParaRPr lang="en-GB" sz="4000" b="1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A8EF20D-ED63-42B5-93D7-BCE7BA2BA76D}"/>
              </a:ext>
            </a:extLst>
          </p:cNvPr>
          <p:cNvSpPr/>
          <p:nvPr/>
        </p:nvSpPr>
        <p:spPr>
          <a:xfrm>
            <a:off x="1335088" y="1460500"/>
            <a:ext cx="7053262" cy="623888"/>
          </a:xfrm>
          <a:prstGeom prst="roundRect">
            <a:avLst/>
          </a:prstGeom>
          <a:solidFill>
            <a:srgbClr val="FFE961"/>
          </a:solidFill>
          <a:ln w="38100">
            <a:solidFill>
              <a:srgbClr val="EAC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match the units of measurement?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0EB7449-6007-47E7-A9F5-AC806D776442}"/>
              </a:ext>
            </a:extLst>
          </p:cNvPr>
          <p:cNvSpPr/>
          <p:nvPr/>
        </p:nvSpPr>
        <p:spPr>
          <a:xfrm>
            <a:off x="755650" y="1460500"/>
            <a:ext cx="727075" cy="623888"/>
          </a:xfrm>
          <a:prstGeom prst="roundRect">
            <a:avLst/>
          </a:prstGeom>
          <a:solidFill>
            <a:srgbClr val="C8085B"/>
          </a:solidFill>
          <a:ln w="38100">
            <a:solidFill>
              <a:srgbClr val="EAC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3" name="Rounded Rectangular Callout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388391-DD48-4A14-86A2-EFBA0DAC14A7}"/>
              </a:ext>
            </a:extLst>
          </p:cNvPr>
          <p:cNvSpPr/>
          <p:nvPr/>
        </p:nvSpPr>
        <p:spPr>
          <a:xfrm>
            <a:off x="2557463" y="3251200"/>
            <a:ext cx="2089150" cy="1527175"/>
          </a:xfrm>
          <a:prstGeom prst="wedgeRoundRectCallout">
            <a:avLst>
              <a:gd name="adj1" fmla="val 63946"/>
              <a:gd name="adj2" fmla="val -10876"/>
              <a:gd name="adj3" fmla="val 16667"/>
            </a:avLst>
          </a:prstGeom>
          <a:solidFill>
            <a:srgbClr val="C8085B"/>
          </a:solidFill>
          <a:ln w="38100">
            <a:solidFill>
              <a:srgbClr val="EAC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Click here to play the game!</a:t>
            </a:r>
          </a:p>
        </p:txBody>
      </p:sp>
      <p:pic>
        <p:nvPicPr>
          <p:cNvPr id="15368" name="Picture 12">
            <a:extLst>
              <a:ext uri="{FF2B5EF4-FFF2-40B4-BE49-F238E27FC236}">
                <a16:creationId xmlns:a16="http://schemas.microsoft.com/office/drawing/2014/main" id="{3C4DA394-8D28-4086-B0B9-030B3FF62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">
            <a:extLst>
              <a:ext uri="{FF2B5EF4-FFF2-40B4-BE49-F238E27FC236}">
                <a16:creationId xmlns:a16="http://schemas.microsoft.com/office/drawing/2014/main" id="{2542E807-3F8D-4638-BE68-A109F1D47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3103563"/>
            <a:ext cx="32385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6E96BA-A299-4FEC-8613-6DB6360B489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rgbClr val="EAC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pink card">
            <a:extLst>
              <a:ext uri="{FF2B5EF4-FFF2-40B4-BE49-F238E27FC236}">
                <a16:creationId xmlns:a16="http://schemas.microsoft.com/office/drawing/2014/main" id="{B9223C6A-49EA-4BDE-BB23-58BE432F14AB}"/>
              </a:ext>
            </a:extLst>
          </p:cNvPr>
          <p:cNvSpPr/>
          <p:nvPr/>
        </p:nvSpPr>
        <p:spPr>
          <a:xfrm>
            <a:off x="461963" y="271463"/>
            <a:ext cx="1639887" cy="1335087"/>
          </a:xfrm>
          <a:prstGeom prst="roundRect">
            <a:avLst>
              <a:gd name="adj" fmla="val 6790"/>
            </a:avLst>
          </a:prstGeom>
          <a:solidFill>
            <a:srgbClr val="E5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centimetre</a:t>
            </a:r>
          </a:p>
        </p:txBody>
      </p:sp>
      <p:sp>
        <p:nvSpPr>
          <p:cNvPr id="286" name="green card">
            <a:extLst>
              <a:ext uri="{FF2B5EF4-FFF2-40B4-BE49-F238E27FC236}">
                <a16:creationId xmlns:a16="http://schemas.microsoft.com/office/drawing/2014/main" id="{0BB0029C-FC70-4438-8DE7-863E444BA5D6}"/>
              </a:ext>
            </a:extLst>
          </p:cNvPr>
          <p:cNvSpPr/>
          <p:nvPr/>
        </p:nvSpPr>
        <p:spPr>
          <a:xfrm>
            <a:off x="2282825" y="271463"/>
            <a:ext cx="1639888" cy="1335087"/>
          </a:xfrm>
          <a:prstGeom prst="roundRect">
            <a:avLst>
              <a:gd name="adj" fmla="val 679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kilogram</a:t>
            </a:r>
          </a:p>
        </p:txBody>
      </p:sp>
      <p:sp>
        <p:nvSpPr>
          <p:cNvPr id="287" name="orange card">
            <a:extLst>
              <a:ext uri="{FF2B5EF4-FFF2-40B4-BE49-F238E27FC236}">
                <a16:creationId xmlns:a16="http://schemas.microsoft.com/office/drawing/2014/main" id="{E39BF97A-F9B4-4BC9-BC72-EA10BB07C13C}"/>
              </a:ext>
            </a:extLst>
          </p:cNvPr>
          <p:cNvSpPr/>
          <p:nvPr/>
        </p:nvSpPr>
        <p:spPr>
          <a:xfrm>
            <a:off x="461963" y="1733550"/>
            <a:ext cx="1639887" cy="1335088"/>
          </a:xfrm>
          <a:prstGeom prst="roundRect">
            <a:avLst>
              <a:gd name="adj" fmla="val 679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metre</a:t>
            </a:r>
          </a:p>
        </p:txBody>
      </p:sp>
      <p:sp>
        <p:nvSpPr>
          <p:cNvPr id="288" name="blue card">
            <a:extLst>
              <a:ext uri="{FF2B5EF4-FFF2-40B4-BE49-F238E27FC236}">
                <a16:creationId xmlns:a16="http://schemas.microsoft.com/office/drawing/2014/main" id="{34F96B66-BD58-4D87-88D2-1B9BA8CDEB3B}"/>
              </a:ext>
            </a:extLst>
          </p:cNvPr>
          <p:cNvSpPr/>
          <p:nvPr/>
        </p:nvSpPr>
        <p:spPr>
          <a:xfrm>
            <a:off x="2282825" y="1733550"/>
            <a:ext cx="1639888" cy="1335088"/>
          </a:xfrm>
          <a:prstGeom prst="roundRect">
            <a:avLst>
              <a:gd name="adj" fmla="val 67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gram</a:t>
            </a:r>
          </a:p>
        </p:txBody>
      </p:sp>
      <p:sp>
        <p:nvSpPr>
          <p:cNvPr id="289" name="gold card">
            <a:extLst>
              <a:ext uri="{FF2B5EF4-FFF2-40B4-BE49-F238E27FC236}">
                <a16:creationId xmlns:a16="http://schemas.microsoft.com/office/drawing/2014/main" id="{06566179-5C53-4C48-A8A1-4FD4316DAF8B}"/>
              </a:ext>
            </a:extLst>
          </p:cNvPr>
          <p:cNvSpPr/>
          <p:nvPr/>
        </p:nvSpPr>
        <p:spPr>
          <a:xfrm>
            <a:off x="461963" y="3195638"/>
            <a:ext cx="1639887" cy="1335087"/>
          </a:xfrm>
          <a:prstGeom prst="roundRect">
            <a:avLst>
              <a:gd name="adj" fmla="val 679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millilitre</a:t>
            </a:r>
          </a:p>
        </p:txBody>
      </p:sp>
      <p:sp>
        <p:nvSpPr>
          <p:cNvPr id="290" name="purple card">
            <a:extLst>
              <a:ext uri="{FF2B5EF4-FFF2-40B4-BE49-F238E27FC236}">
                <a16:creationId xmlns:a16="http://schemas.microsoft.com/office/drawing/2014/main" id="{3FD111D4-BA1D-436B-9EE5-0B1BC30CA555}"/>
              </a:ext>
            </a:extLst>
          </p:cNvPr>
          <p:cNvSpPr/>
          <p:nvPr/>
        </p:nvSpPr>
        <p:spPr>
          <a:xfrm>
            <a:off x="2282825" y="3195638"/>
            <a:ext cx="1639888" cy="1335087"/>
          </a:xfrm>
          <a:prstGeom prst="roundRect">
            <a:avLst>
              <a:gd name="adj" fmla="val 679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litre</a:t>
            </a:r>
          </a:p>
        </p:txBody>
      </p:sp>
      <p:sp>
        <p:nvSpPr>
          <p:cNvPr id="294" name="green card 2">
            <a:extLst>
              <a:ext uri="{FF2B5EF4-FFF2-40B4-BE49-F238E27FC236}">
                <a16:creationId xmlns:a16="http://schemas.microsoft.com/office/drawing/2014/main" id="{26E7B393-CC85-403E-B22F-EC95B91D25F4}"/>
              </a:ext>
            </a:extLst>
          </p:cNvPr>
          <p:cNvSpPr/>
          <p:nvPr/>
        </p:nvSpPr>
        <p:spPr>
          <a:xfrm>
            <a:off x="5208588" y="271463"/>
            <a:ext cx="1639887" cy="1335087"/>
          </a:xfrm>
          <a:prstGeom prst="roundRect">
            <a:avLst>
              <a:gd name="adj" fmla="val 679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kg</a:t>
            </a:r>
          </a:p>
        </p:txBody>
      </p:sp>
      <p:sp>
        <p:nvSpPr>
          <p:cNvPr id="295" name="orange card 2">
            <a:extLst>
              <a:ext uri="{FF2B5EF4-FFF2-40B4-BE49-F238E27FC236}">
                <a16:creationId xmlns:a16="http://schemas.microsoft.com/office/drawing/2014/main" id="{F737D956-8B3F-4DF9-BD90-22DC2CB29262}"/>
              </a:ext>
            </a:extLst>
          </p:cNvPr>
          <p:cNvSpPr/>
          <p:nvPr/>
        </p:nvSpPr>
        <p:spPr>
          <a:xfrm>
            <a:off x="7029450" y="271463"/>
            <a:ext cx="1639888" cy="1335087"/>
          </a:xfrm>
          <a:prstGeom prst="roundRect">
            <a:avLst>
              <a:gd name="adj" fmla="val 679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</a:t>
            </a:r>
          </a:p>
        </p:txBody>
      </p:sp>
      <p:sp>
        <p:nvSpPr>
          <p:cNvPr id="296" name="purple card 2">
            <a:extLst>
              <a:ext uri="{FF2B5EF4-FFF2-40B4-BE49-F238E27FC236}">
                <a16:creationId xmlns:a16="http://schemas.microsoft.com/office/drawing/2014/main" id="{C7184F63-668C-4547-B581-9ABB40853C34}"/>
              </a:ext>
            </a:extLst>
          </p:cNvPr>
          <p:cNvSpPr/>
          <p:nvPr/>
        </p:nvSpPr>
        <p:spPr>
          <a:xfrm>
            <a:off x="5208588" y="1733550"/>
            <a:ext cx="1639887" cy="1335088"/>
          </a:xfrm>
          <a:prstGeom prst="roundRect">
            <a:avLst>
              <a:gd name="adj" fmla="val 679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l</a:t>
            </a:r>
          </a:p>
        </p:txBody>
      </p:sp>
      <p:sp>
        <p:nvSpPr>
          <p:cNvPr id="297" name="gold card 2">
            <a:extLst>
              <a:ext uri="{FF2B5EF4-FFF2-40B4-BE49-F238E27FC236}">
                <a16:creationId xmlns:a16="http://schemas.microsoft.com/office/drawing/2014/main" id="{46DDAEEC-0CC7-4752-8396-73896BC66998}"/>
              </a:ext>
            </a:extLst>
          </p:cNvPr>
          <p:cNvSpPr/>
          <p:nvPr/>
        </p:nvSpPr>
        <p:spPr>
          <a:xfrm>
            <a:off x="7029450" y="1733550"/>
            <a:ext cx="1639888" cy="1335088"/>
          </a:xfrm>
          <a:prstGeom prst="roundRect">
            <a:avLst>
              <a:gd name="adj" fmla="val 679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ml</a:t>
            </a:r>
          </a:p>
        </p:txBody>
      </p:sp>
      <p:sp>
        <p:nvSpPr>
          <p:cNvPr id="298" name="blue card 2">
            <a:extLst>
              <a:ext uri="{FF2B5EF4-FFF2-40B4-BE49-F238E27FC236}">
                <a16:creationId xmlns:a16="http://schemas.microsoft.com/office/drawing/2014/main" id="{592ECEF5-1316-4F01-BED5-1FFC74929EC2}"/>
              </a:ext>
            </a:extLst>
          </p:cNvPr>
          <p:cNvSpPr/>
          <p:nvPr/>
        </p:nvSpPr>
        <p:spPr>
          <a:xfrm>
            <a:off x="5208588" y="3195638"/>
            <a:ext cx="1639887" cy="1335087"/>
          </a:xfrm>
          <a:prstGeom prst="roundRect">
            <a:avLst>
              <a:gd name="adj" fmla="val 67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g</a:t>
            </a:r>
          </a:p>
        </p:txBody>
      </p:sp>
      <p:sp>
        <p:nvSpPr>
          <p:cNvPr id="299" name="pink card 2">
            <a:extLst>
              <a:ext uri="{FF2B5EF4-FFF2-40B4-BE49-F238E27FC236}">
                <a16:creationId xmlns:a16="http://schemas.microsoft.com/office/drawing/2014/main" id="{25CCB378-9B3D-4590-993B-0A0F60D9331D}"/>
              </a:ext>
            </a:extLst>
          </p:cNvPr>
          <p:cNvSpPr/>
          <p:nvPr/>
        </p:nvSpPr>
        <p:spPr>
          <a:xfrm>
            <a:off x="7029450" y="3195638"/>
            <a:ext cx="1639888" cy="1335087"/>
          </a:xfrm>
          <a:prstGeom prst="roundRect">
            <a:avLst>
              <a:gd name="adj" fmla="val 6790"/>
            </a:avLst>
          </a:prstGeom>
          <a:solidFill>
            <a:srgbClr val="E5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D0AA6F-4C63-4DD8-8395-2441881DE50C}"/>
              </a:ext>
            </a:extLst>
          </p:cNvPr>
          <p:cNvSpPr/>
          <p:nvPr/>
        </p:nvSpPr>
        <p:spPr>
          <a:xfrm>
            <a:off x="503238" y="4760913"/>
            <a:ext cx="5435600" cy="1820862"/>
          </a:xfrm>
          <a:prstGeom prst="rect">
            <a:avLst/>
          </a:prstGeom>
          <a:solidFill>
            <a:schemeClr val="bg1"/>
          </a:solidFill>
          <a:ln w="38100">
            <a:solidFill>
              <a:srgbClr val="EAC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NO MATCH">
            <a:extLst>
              <a:ext uri="{FF2B5EF4-FFF2-40B4-BE49-F238E27FC236}">
                <a16:creationId xmlns:a16="http://schemas.microsoft.com/office/drawing/2014/main" id="{1F0D32E5-7A0C-4A2C-9E6F-FDC662698EDA}"/>
              </a:ext>
            </a:extLst>
          </p:cNvPr>
          <p:cNvSpPr/>
          <p:nvPr/>
        </p:nvSpPr>
        <p:spPr>
          <a:xfrm>
            <a:off x="6134100" y="4745038"/>
            <a:ext cx="2506663" cy="625475"/>
          </a:xfrm>
          <a:prstGeom prst="roundRect">
            <a:avLst>
              <a:gd name="adj" fmla="val 8772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No Match</a:t>
            </a:r>
          </a:p>
        </p:txBody>
      </p:sp>
      <p:sp>
        <p:nvSpPr>
          <p:cNvPr id="11" name="yellow tick box">
            <a:extLst>
              <a:ext uri="{FF2B5EF4-FFF2-40B4-BE49-F238E27FC236}">
                <a16:creationId xmlns:a16="http://schemas.microsoft.com/office/drawing/2014/main" id="{3D973EC2-CA3D-4E46-9382-C9BBC5AF2FDB}"/>
              </a:ext>
            </a:extLst>
          </p:cNvPr>
          <p:cNvSpPr/>
          <p:nvPr/>
        </p:nvSpPr>
        <p:spPr>
          <a:xfrm>
            <a:off x="1001713" y="5508625"/>
            <a:ext cx="501650" cy="50165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0" name="purple tick box">
            <a:extLst>
              <a:ext uri="{FF2B5EF4-FFF2-40B4-BE49-F238E27FC236}">
                <a16:creationId xmlns:a16="http://schemas.microsoft.com/office/drawing/2014/main" id="{8E5FCEFC-C078-4285-A66E-C0B53373579B}"/>
              </a:ext>
            </a:extLst>
          </p:cNvPr>
          <p:cNvSpPr/>
          <p:nvPr/>
        </p:nvSpPr>
        <p:spPr>
          <a:xfrm>
            <a:off x="1779588" y="5508625"/>
            <a:ext cx="503237" cy="501650"/>
          </a:xfrm>
          <a:prstGeom prst="rect">
            <a:avLst/>
          </a:prstGeom>
          <a:solidFill>
            <a:schemeClr val="bg1"/>
          </a:solidFill>
          <a:ln w="28575">
            <a:solidFill>
              <a:srgbClr val="A9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1" name="pink tick box">
            <a:extLst>
              <a:ext uri="{FF2B5EF4-FFF2-40B4-BE49-F238E27FC236}">
                <a16:creationId xmlns:a16="http://schemas.microsoft.com/office/drawing/2014/main" id="{D8278ACD-876B-434C-910D-08C602ADD386}"/>
              </a:ext>
            </a:extLst>
          </p:cNvPr>
          <p:cNvSpPr/>
          <p:nvPr/>
        </p:nvSpPr>
        <p:spPr>
          <a:xfrm>
            <a:off x="2559050" y="5508625"/>
            <a:ext cx="501650" cy="501650"/>
          </a:xfrm>
          <a:prstGeom prst="rect">
            <a:avLst/>
          </a:prstGeom>
          <a:solidFill>
            <a:schemeClr val="bg1"/>
          </a:solidFill>
          <a:ln w="28575">
            <a:solidFill>
              <a:srgbClr val="E5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2" name="green tick box">
            <a:extLst>
              <a:ext uri="{FF2B5EF4-FFF2-40B4-BE49-F238E27FC236}">
                <a16:creationId xmlns:a16="http://schemas.microsoft.com/office/drawing/2014/main" id="{CAA94D89-4B0B-4EA7-9B52-DB8045C0B876}"/>
              </a:ext>
            </a:extLst>
          </p:cNvPr>
          <p:cNvSpPr/>
          <p:nvPr/>
        </p:nvSpPr>
        <p:spPr>
          <a:xfrm>
            <a:off x="3336925" y="5508625"/>
            <a:ext cx="503238" cy="50165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3" name="blue tick box">
            <a:extLst>
              <a:ext uri="{FF2B5EF4-FFF2-40B4-BE49-F238E27FC236}">
                <a16:creationId xmlns:a16="http://schemas.microsoft.com/office/drawing/2014/main" id="{2A303204-6184-408F-9B3A-FFA0335FEE43}"/>
              </a:ext>
            </a:extLst>
          </p:cNvPr>
          <p:cNvSpPr/>
          <p:nvPr/>
        </p:nvSpPr>
        <p:spPr>
          <a:xfrm>
            <a:off x="4114800" y="5508625"/>
            <a:ext cx="503238" cy="50165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4" name="orange tick box">
            <a:extLst>
              <a:ext uri="{FF2B5EF4-FFF2-40B4-BE49-F238E27FC236}">
                <a16:creationId xmlns:a16="http://schemas.microsoft.com/office/drawing/2014/main" id="{2E356612-6C87-44A5-80E4-9676A7BFBDC5}"/>
              </a:ext>
            </a:extLst>
          </p:cNvPr>
          <p:cNvSpPr/>
          <p:nvPr/>
        </p:nvSpPr>
        <p:spPr>
          <a:xfrm>
            <a:off x="4894263" y="5508625"/>
            <a:ext cx="501650" cy="501650"/>
          </a:xfrm>
          <a:prstGeom prst="rect">
            <a:avLst/>
          </a:prstGeom>
          <a:solidFill>
            <a:schemeClr val="bg1"/>
          </a:solidFill>
          <a:ln w="28575">
            <a:solidFill>
              <a:srgbClr val="EE79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407" name="Rectangle 11">
            <a:extLst>
              <a:ext uri="{FF2B5EF4-FFF2-40B4-BE49-F238E27FC236}">
                <a16:creationId xmlns:a16="http://schemas.microsoft.com/office/drawing/2014/main" id="{1BD925A3-2DF8-448F-A30A-8D63854B4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4918075"/>
            <a:ext cx="4240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Found a match? Tick the matching box.</a:t>
            </a:r>
          </a:p>
        </p:txBody>
      </p:sp>
      <p:sp>
        <p:nvSpPr>
          <p:cNvPr id="305" name="cover 1">
            <a:extLst>
              <a:ext uri="{FF2B5EF4-FFF2-40B4-BE49-F238E27FC236}">
                <a16:creationId xmlns:a16="http://schemas.microsoft.com/office/drawing/2014/main" id="{EE5F5FA8-2BCD-4114-92B0-F46BD22D6884}"/>
              </a:ext>
            </a:extLst>
          </p:cNvPr>
          <p:cNvSpPr/>
          <p:nvPr/>
        </p:nvSpPr>
        <p:spPr>
          <a:xfrm>
            <a:off x="462048" y="273565"/>
            <a:ext cx="1639330" cy="1334530"/>
          </a:xfrm>
          <a:prstGeom prst="roundRect">
            <a:avLst>
              <a:gd name="adj" fmla="val 6790"/>
            </a:avLst>
          </a:prstGeom>
          <a:solidFill>
            <a:srgbClr val="DD2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>
                <a:ln w="28575">
                  <a:solidFill>
                    <a:schemeClr val="bg1"/>
                  </a:solidFill>
                </a:ln>
                <a:solidFill>
                  <a:srgbClr val="DD213C"/>
                </a:solidFill>
              </a:rPr>
              <a:t>?</a:t>
            </a:r>
          </a:p>
        </p:txBody>
      </p:sp>
      <p:sp>
        <p:nvSpPr>
          <p:cNvPr id="306" name="cover 2">
            <a:extLst>
              <a:ext uri="{FF2B5EF4-FFF2-40B4-BE49-F238E27FC236}">
                <a16:creationId xmlns:a16="http://schemas.microsoft.com/office/drawing/2014/main" id="{27C8D120-C613-4BC1-BD0A-598B2C85559E}"/>
              </a:ext>
            </a:extLst>
          </p:cNvPr>
          <p:cNvSpPr/>
          <p:nvPr/>
        </p:nvSpPr>
        <p:spPr>
          <a:xfrm>
            <a:off x="2282610" y="273565"/>
            <a:ext cx="1639330" cy="1334530"/>
          </a:xfrm>
          <a:prstGeom prst="roundRect">
            <a:avLst>
              <a:gd name="adj" fmla="val 6790"/>
            </a:avLst>
          </a:prstGeom>
          <a:solidFill>
            <a:srgbClr val="DD2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>
                <a:ln w="28575">
                  <a:solidFill>
                    <a:schemeClr val="bg1"/>
                  </a:solidFill>
                </a:ln>
                <a:solidFill>
                  <a:srgbClr val="DD213C"/>
                </a:solidFill>
              </a:rPr>
              <a:t>?</a:t>
            </a:r>
          </a:p>
        </p:txBody>
      </p:sp>
      <p:sp>
        <p:nvSpPr>
          <p:cNvPr id="307" name="cover 3">
            <a:extLst>
              <a:ext uri="{FF2B5EF4-FFF2-40B4-BE49-F238E27FC236}">
                <a16:creationId xmlns:a16="http://schemas.microsoft.com/office/drawing/2014/main" id="{1F28AEDA-7EED-414D-91F9-6CDDD144560D}"/>
              </a:ext>
            </a:extLst>
          </p:cNvPr>
          <p:cNvSpPr/>
          <p:nvPr/>
        </p:nvSpPr>
        <p:spPr>
          <a:xfrm>
            <a:off x="462048" y="1735781"/>
            <a:ext cx="1639330" cy="1334530"/>
          </a:xfrm>
          <a:prstGeom prst="roundRect">
            <a:avLst>
              <a:gd name="adj" fmla="val 6790"/>
            </a:avLst>
          </a:prstGeom>
          <a:solidFill>
            <a:srgbClr val="DD2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>
                <a:ln w="28575">
                  <a:solidFill>
                    <a:schemeClr val="bg1"/>
                  </a:solidFill>
                </a:ln>
                <a:solidFill>
                  <a:srgbClr val="DD213C"/>
                </a:solidFill>
              </a:rPr>
              <a:t>?</a:t>
            </a:r>
          </a:p>
        </p:txBody>
      </p:sp>
      <p:sp>
        <p:nvSpPr>
          <p:cNvPr id="308" name="cover 4">
            <a:extLst>
              <a:ext uri="{FF2B5EF4-FFF2-40B4-BE49-F238E27FC236}">
                <a16:creationId xmlns:a16="http://schemas.microsoft.com/office/drawing/2014/main" id="{37BFC96A-7038-4303-AE6B-70DE83AC3CAE}"/>
              </a:ext>
            </a:extLst>
          </p:cNvPr>
          <p:cNvSpPr/>
          <p:nvPr/>
        </p:nvSpPr>
        <p:spPr>
          <a:xfrm>
            <a:off x="2282610" y="1735781"/>
            <a:ext cx="1639330" cy="1334530"/>
          </a:xfrm>
          <a:prstGeom prst="roundRect">
            <a:avLst>
              <a:gd name="adj" fmla="val 6790"/>
            </a:avLst>
          </a:prstGeom>
          <a:solidFill>
            <a:srgbClr val="DD2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>
                <a:ln w="28575">
                  <a:solidFill>
                    <a:schemeClr val="bg1"/>
                  </a:solidFill>
                </a:ln>
                <a:solidFill>
                  <a:srgbClr val="DD213C"/>
                </a:solidFill>
              </a:rPr>
              <a:t>?</a:t>
            </a:r>
          </a:p>
        </p:txBody>
      </p:sp>
      <p:sp>
        <p:nvSpPr>
          <p:cNvPr id="309" name="cover 5">
            <a:extLst>
              <a:ext uri="{FF2B5EF4-FFF2-40B4-BE49-F238E27FC236}">
                <a16:creationId xmlns:a16="http://schemas.microsoft.com/office/drawing/2014/main" id="{AC8082E9-8AE1-4398-AFD4-384361977AE0}"/>
              </a:ext>
            </a:extLst>
          </p:cNvPr>
          <p:cNvSpPr/>
          <p:nvPr/>
        </p:nvSpPr>
        <p:spPr>
          <a:xfrm>
            <a:off x="462048" y="3197997"/>
            <a:ext cx="1639330" cy="1334530"/>
          </a:xfrm>
          <a:prstGeom prst="roundRect">
            <a:avLst>
              <a:gd name="adj" fmla="val 6790"/>
            </a:avLst>
          </a:prstGeom>
          <a:solidFill>
            <a:srgbClr val="DD2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>
                <a:ln w="28575">
                  <a:solidFill>
                    <a:schemeClr val="bg1"/>
                  </a:solidFill>
                </a:ln>
                <a:solidFill>
                  <a:srgbClr val="DD213C"/>
                </a:solidFill>
              </a:rPr>
              <a:t>?</a:t>
            </a:r>
          </a:p>
        </p:txBody>
      </p:sp>
      <p:sp>
        <p:nvSpPr>
          <p:cNvPr id="310" name="cover 6">
            <a:extLst>
              <a:ext uri="{FF2B5EF4-FFF2-40B4-BE49-F238E27FC236}">
                <a16:creationId xmlns:a16="http://schemas.microsoft.com/office/drawing/2014/main" id="{3C09F5AD-1AF4-4C18-BE99-1FFA535DAD5D}"/>
              </a:ext>
            </a:extLst>
          </p:cNvPr>
          <p:cNvSpPr/>
          <p:nvPr/>
        </p:nvSpPr>
        <p:spPr>
          <a:xfrm>
            <a:off x="2282610" y="3197997"/>
            <a:ext cx="1639330" cy="1334530"/>
          </a:xfrm>
          <a:prstGeom prst="roundRect">
            <a:avLst>
              <a:gd name="adj" fmla="val 6790"/>
            </a:avLst>
          </a:prstGeom>
          <a:solidFill>
            <a:srgbClr val="DD2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>
                <a:ln w="28575">
                  <a:solidFill>
                    <a:schemeClr val="bg1"/>
                  </a:solidFill>
                </a:ln>
                <a:solidFill>
                  <a:srgbClr val="DD213C"/>
                </a:solidFill>
              </a:rPr>
              <a:t>?</a:t>
            </a:r>
          </a:p>
        </p:txBody>
      </p:sp>
      <p:sp>
        <p:nvSpPr>
          <p:cNvPr id="311" name="cover 7">
            <a:extLst>
              <a:ext uri="{FF2B5EF4-FFF2-40B4-BE49-F238E27FC236}">
                <a16:creationId xmlns:a16="http://schemas.microsoft.com/office/drawing/2014/main" id="{E13EF196-BF09-4824-A385-20DD9E6BCE60}"/>
              </a:ext>
            </a:extLst>
          </p:cNvPr>
          <p:cNvSpPr/>
          <p:nvPr/>
        </p:nvSpPr>
        <p:spPr>
          <a:xfrm>
            <a:off x="5209274" y="273565"/>
            <a:ext cx="1639330" cy="1334530"/>
          </a:xfrm>
          <a:prstGeom prst="roundRect">
            <a:avLst>
              <a:gd name="adj" fmla="val 67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312" name="cover 8">
            <a:extLst>
              <a:ext uri="{FF2B5EF4-FFF2-40B4-BE49-F238E27FC236}">
                <a16:creationId xmlns:a16="http://schemas.microsoft.com/office/drawing/2014/main" id="{ED7AACF5-8CA7-45B0-B8BE-FBC9761EA18F}"/>
              </a:ext>
            </a:extLst>
          </p:cNvPr>
          <p:cNvSpPr/>
          <p:nvPr/>
        </p:nvSpPr>
        <p:spPr>
          <a:xfrm>
            <a:off x="7029836" y="273565"/>
            <a:ext cx="1639330" cy="1334530"/>
          </a:xfrm>
          <a:prstGeom prst="roundRect">
            <a:avLst>
              <a:gd name="adj" fmla="val 67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313" name="cover 9">
            <a:extLst>
              <a:ext uri="{FF2B5EF4-FFF2-40B4-BE49-F238E27FC236}">
                <a16:creationId xmlns:a16="http://schemas.microsoft.com/office/drawing/2014/main" id="{ED838913-9131-4B90-9EA5-7A168C7CA34B}"/>
              </a:ext>
            </a:extLst>
          </p:cNvPr>
          <p:cNvSpPr/>
          <p:nvPr/>
        </p:nvSpPr>
        <p:spPr>
          <a:xfrm>
            <a:off x="5209274" y="1735781"/>
            <a:ext cx="1639330" cy="1334530"/>
          </a:xfrm>
          <a:prstGeom prst="roundRect">
            <a:avLst>
              <a:gd name="adj" fmla="val 67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314" name="cover 10">
            <a:extLst>
              <a:ext uri="{FF2B5EF4-FFF2-40B4-BE49-F238E27FC236}">
                <a16:creationId xmlns:a16="http://schemas.microsoft.com/office/drawing/2014/main" id="{DF9CBB84-511E-4FE5-9884-B1F1049EB8A8}"/>
              </a:ext>
            </a:extLst>
          </p:cNvPr>
          <p:cNvSpPr/>
          <p:nvPr/>
        </p:nvSpPr>
        <p:spPr>
          <a:xfrm>
            <a:off x="7029836" y="1735781"/>
            <a:ext cx="1639330" cy="1334530"/>
          </a:xfrm>
          <a:prstGeom prst="roundRect">
            <a:avLst>
              <a:gd name="adj" fmla="val 67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315" name="cover 11">
            <a:extLst>
              <a:ext uri="{FF2B5EF4-FFF2-40B4-BE49-F238E27FC236}">
                <a16:creationId xmlns:a16="http://schemas.microsoft.com/office/drawing/2014/main" id="{40A09E58-A49F-4EB6-BC39-66E21F69A323}"/>
              </a:ext>
            </a:extLst>
          </p:cNvPr>
          <p:cNvSpPr/>
          <p:nvPr/>
        </p:nvSpPr>
        <p:spPr>
          <a:xfrm>
            <a:off x="5209274" y="3197997"/>
            <a:ext cx="1639330" cy="1334530"/>
          </a:xfrm>
          <a:prstGeom prst="roundRect">
            <a:avLst>
              <a:gd name="adj" fmla="val 67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316" name="cover 12">
            <a:extLst>
              <a:ext uri="{FF2B5EF4-FFF2-40B4-BE49-F238E27FC236}">
                <a16:creationId xmlns:a16="http://schemas.microsoft.com/office/drawing/2014/main" id="{F7C513D9-30AA-425C-8B7B-BC29362C3618}"/>
              </a:ext>
            </a:extLst>
          </p:cNvPr>
          <p:cNvSpPr/>
          <p:nvPr/>
        </p:nvSpPr>
        <p:spPr>
          <a:xfrm>
            <a:off x="7029836" y="3197997"/>
            <a:ext cx="1639330" cy="1334530"/>
          </a:xfrm>
          <a:prstGeom prst="roundRect">
            <a:avLst>
              <a:gd name="adj" fmla="val 67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?</a:t>
            </a:r>
          </a:p>
        </p:txBody>
      </p:sp>
      <p:pic>
        <p:nvPicPr>
          <p:cNvPr id="14" name="yellow tick">
            <a:extLst>
              <a:ext uri="{FF2B5EF4-FFF2-40B4-BE49-F238E27FC236}">
                <a16:creationId xmlns:a16="http://schemas.microsoft.com/office/drawing/2014/main" id="{83FBAD6B-E2AC-4AA2-8ED2-7CEC460E4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5508625"/>
            <a:ext cx="51276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" name="purple tick">
            <a:extLst>
              <a:ext uri="{FF2B5EF4-FFF2-40B4-BE49-F238E27FC236}">
                <a16:creationId xmlns:a16="http://schemas.microsoft.com/office/drawing/2014/main" id="{A8FCBE81-A8B9-440C-8089-9208F7580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5508625"/>
            <a:ext cx="51276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" name="pink tick">
            <a:extLst>
              <a:ext uri="{FF2B5EF4-FFF2-40B4-BE49-F238E27FC236}">
                <a16:creationId xmlns:a16="http://schemas.microsoft.com/office/drawing/2014/main" id="{E2268B7D-DD8B-4903-B160-F7C983DE7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5508625"/>
            <a:ext cx="51276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" name="green tick">
            <a:extLst>
              <a:ext uri="{FF2B5EF4-FFF2-40B4-BE49-F238E27FC236}">
                <a16:creationId xmlns:a16="http://schemas.microsoft.com/office/drawing/2014/main" id="{B51BF4FC-1CEE-47D3-9A0D-309E8FF8E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5508625"/>
            <a:ext cx="51276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" name="blue tick">
            <a:extLst>
              <a:ext uri="{FF2B5EF4-FFF2-40B4-BE49-F238E27FC236}">
                <a16:creationId xmlns:a16="http://schemas.microsoft.com/office/drawing/2014/main" id="{974CDB8A-CB5C-40ED-A5EC-68B681CE1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5508625"/>
            <a:ext cx="51276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" name="orange tick">
            <a:extLst>
              <a:ext uri="{FF2B5EF4-FFF2-40B4-BE49-F238E27FC236}">
                <a16:creationId xmlns:a16="http://schemas.microsoft.com/office/drawing/2014/main" id="{B2009004-B147-4D42-9BCA-3109D393A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5508625"/>
            <a:ext cx="51276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A38EB84-8117-4403-A0C0-C9376EFB8FBC}"/>
              </a:ext>
            </a:extLst>
          </p:cNvPr>
          <p:cNvGrpSpPr>
            <a:grpSpLocks/>
          </p:cNvGrpSpPr>
          <p:nvPr/>
        </p:nvGrpSpPr>
        <p:grpSpPr bwMode="auto">
          <a:xfrm>
            <a:off x="461963" y="269875"/>
            <a:ext cx="1639887" cy="1335088"/>
            <a:chOff x="462048" y="270648"/>
            <a:chExt cx="1639330" cy="1334530"/>
          </a:xfrm>
        </p:grpSpPr>
        <p:sp>
          <p:nvSpPr>
            <p:cNvPr id="322" name="cover 1">
              <a:extLst>
                <a:ext uri="{FF2B5EF4-FFF2-40B4-BE49-F238E27FC236}">
                  <a16:creationId xmlns:a16="http://schemas.microsoft.com/office/drawing/2014/main" id="{472131D7-EEF1-4CBF-ABB1-51999B858363}"/>
                </a:ext>
              </a:extLst>
            </p:cNvPr>
            <p:cNvSpPr/>
            <p:nvPr/>
          </p:nvSpPr>
          <p:spPr>
            <a:xfrm>
              <a:off x="462048" y="270648"/>
              <a:ext cx="1639330" cy="1334530"/>
            </a:xfrm>
            <a:prstGeom prst="roundRect">
              <a:avLst>
                <a:gd name="adj" fmla="val 6790"/>
              </a:avLst>
            </a:prstGeom>
            <a:solidFill>
              <a:schemeClr val="bg1"/>
            </a:solidFill>
            <a:ln w="38100">
              <a:solidFill>
                <a:srgbClr val="DD21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800" dirty="0">
                <a:ln w="28575">
                  <a:solidFill>
                    <a:schemeClr val="bg1"/>
                  </a:solidFill>
                </a:ln>
                <a:solidFill>
                  <a:srgbClr val="6CBB84"/>
                </a:solidFill>
              </a:endParaRPr>
            </a:p>
          </p:txBody>
        </p:sp>
        <p:pic>
          <p:nvPicPr>
            <p:cNvPr id="16462" name="Picture 14">
              <a:extLst>
                <a:ext uri="{FF2B5EF4-FFF2-40B4-BE49-F238E27FC236}">
                  <a16:creationId xmlns:a16="http://schemas.microsoft.com/office/drawing/2014/main" id="{EFB945DE-EA33-4EB5-8EC8-7F53C93F1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40096">
              <a:off x="616480" y="792814"/>
              <a:ext cx="1330465" cy="25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9132B55A-FEB3-4FA6-9437-16FEB008F3F9}"/>
              </a:ext>
            </a:extLst>
          </p:cNvPr>
          <p:cNvGrpSpPr>
            <a:grpSpLocks/>
          </p:cNvGrpSpPr>
          <p:nvPr/>
        </p:nvGrpSpPr>
        <p:grpSpPr bwMode="auto">
          <a:xfrm>
            <a:off x="7029450" y="3192463"/>
            <a:ext cx="1639888" cy="1333500"/>
            <a:chOff x="462048" y="270648"/>
            <a:chExt cx="1639330" cy="1334530"/>
          </a:xfrm>
        </p:grpSpPr>
        <p:sp>
          <p:nvSpPr>
            <p:cNvPr id="335" name="cover 1">
              <a:extLst>
                <a:ext uri="{FF2B5EF4-FFF2-40B4-BE49-F238E27FC236}">
                  <a16:creationId xmlns:a16="http://schemas.microsoft.com/office/drawing/2014/main" id="{2117E967-8403-4CFE-96C6-C55C28A132D4}"/>
                </a:ext>
              </a:extLst>
            </p:cNvPr>
            <p:cNvSpPr/>
            <p:nvPr/>
          </p:nvSpPr>
          <p:spPr>
            <a:xfrm>
              <a:off x="462048" y="270648"/>
              <a:ext cx="1639330" cy="1334530"/>
            </a:xfrm>
            <a:prstGeom prst="roundRect">
              <a:avLst>
                <a:gd name="adj" fmla="val 679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800" dirty="0">
                <a:ln w="28575">
                  <a:solidFill>
                    <a:schemeClr val="bg1"/>
                  </a:solidFill>
                </a:ln>
                <a:solidFill>
                  <a:srgbClr val="6CBB84"/>
                </a:solidFill>
              </a:endParaRPr>
            </a:p>
          </p:txBody>
        </p:sp>
        <p:pic>
          <p:nvPicPr>
            <p:cNvPr id="16460" name="Picture 335">
              <a:extLst>
                <a:ext uri="{FF2B5EF4-FFF2-40B4-BE49-F238E27FC236}">
                  <a16:creationId xmlns:a16="http://schemas.microsoft.com/office/drawing/2014/main" id="{B4971302-20D5-42AE-B2AA-0327FDE14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40096">
              <a:off x="616480" y="792814"/>
              <a:ext cx="1330465" cy="25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6B73E41-DC58-4410-A4CE-23875F893C54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277813"/>
            <a:ext cx="1639888" cy="1335087"/>
            <a:chOff x="2282610" y="278028"/>
            <a:chExt cx="1639330" cy="1334530"/>
          </a:xfrm>
        </p:grpSpPr>
        <p:sp>
          <p:nvSpPr>
            <p:cNvPr id="338" name="cover 1">
              <a:extLst>
                <a:ext uri="{FF2B5EF4-FFF2-40B4-BE49-F238E27FC236}">
                  <a16:creationId xmlns:a16="http://schemas.microsoft.com/office/drawing/2014/main" id="{64A92705-D6D7-4DAD-A750-4D6EBDF21172}"/>
                </a:ext>
              </a:extLst>
            </p:cNvPr>
            <p:cNvSpPr/>
            <p:nvPr/>
          </p:nvSpPr>
          <p:spPr>
            <a:xfrm>
              <a:off x="2282610" y="278028"/>
              <a:ext cx="1639330" cy="1334530"/>
            </a:xfrm>
            <a:prstGeom prst="roundRect">
              <a:avLst>
                <a:gd name="adj" fmla="val 6790"/>
              </a:avLst>
            </a:prstGeom>
            <a:solidFill>
              <a:schemeClr val="bg1"/>
            </a:solidFill>
            <a:ln w="38100">
              <a:solidFill>
                <a:srgbClr val="DD21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800" dirty="0">
                <a:ln w="28575">
                  <a:solidFill>
                    <a:schemeClr val="bg1"/>
                  </a:solidFill>
                </a:ln>
                <a:solidFill>
                  <a:srgbClr val="6CBB84"/>
                </a:solidFill>
              </a:endParaRPr>
            </a:p>
          </p:txBody>
        </p:sp>
        <p:pic>
          <p:nvPicPr>
            <p:cNvPr id="16458" name="Picture 16">
              <a:extLst>
                <a:ext uri="{FF2B5EF4-FFF2-40B4-BE49-F238E27FC236}">
                  <a16:creationId xmlns:a16="http://schemas.microsoft.com/office/drawing/2014/main" id="{141D4D0C-C4DD-4863-96CB-7313BA360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899" y="368888"/>
              <a:ext cx="846751" cy="1152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544B808F-FF59-4B03-8718-F02075CE91D4}"/>
              </a:ext>
            </a:extLst>
          </p:cNvPr>
          <p:cNvGrpSpPr>
            <a:grpSpLocks/>
          </p:cNvGrpSpPr>
          <p:nvPr/>
        </p:nvGrpSpPr>
        <p:grpSpPr bwMode="auto">
          <a:xfrm>
            <a:off x="5214938" y="268288"/>
            <a:ext cx="1639887" cy="1333500"/>
            <a:chOff x="2282610" y="278028"/>
            <a:chExt cx="1639330" cy="1334530"/>
          </a:xfrm>
        </p:grpSpPr>
        <p:sp>
          <p:nvSpPr>
            <p:cNvPr id="341" name="cover 1">
              <a:extLst>
                <a:ext uri="{FF2B5EF4-FFF2-40B4-BE49-F238E27FC236}">
                  <a16:creationId xmlns:a16="http://schemas.microsoft.com/office/drawing/2014/main" id="{0860E6D3-14E4-4F5B-B69C-EC7839BA3DC3}"/>
                </a:ext>
              </a:extLst>
            </p:cNvPr>
            <p:cNvSpPr/>
            <p:nvPr/>
          </p:nvSpPr>
          <p:spPr>
            <a:xfrm>
              <a:off x="2282610" y="278028"/>
              <a:ext cx="1639330" cy="1334530"/>
            </a:xfrm>
            <a:prstGeom prst="roundRect">
              <a:avLst>
                <a:gd name="adj" fmla="val 679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800" dirty="0">
                <a:ln w="28575">
                  <a:solidFill>
                    <a:schemeClr val="bg1"/>
                  </a:solidFill>
                </a:ln>
                <a:solidFill>
                  <a:srgbClr val="6CBB84"/>
                </a:solidFill>
              </a:endParaRPr>
            </a:p>
          </p:txBody>
        </p:sp>
        <p:pic>
          <p:nvPicPr>
            <p:cNvPr id="16456" name="Picture 341">
              <a:extLst>
                <a:ext uri="{FF2B5EF4-FFF2-40B4-BE49-F238E27FC236}">
                  <a16:creationId xmlns:a16="http://schemas.microsoft.com/office/drawing/2014/main" id="{6F5681C9-8908-4707-936D-BFE22D23D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899" y="368888"/>
              <a:ext cx="846751" cy="1152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825126-3B71-4ABD-8645-35063A9956A4}"/>
              </a:ext>
            </a:extLst>
          </p:cNvPr>
          <p:cNvGrpSpPr>
            <a:grpSpLocks/>
          </p:cNvGrpSpPr>
          <p:nvPr/>
        </p:nvGrpSpPr>
        <p:grpSpPr bwMode="auto">
          <a:xfrm>
            <a:off x="454025" y="1741488"/>
            <a:ext cx="1639888" cy="1335087"/>
            <a:chOff x="454539" y="1741960"/>
            <a:chExt cx="1639330" cy="1334530"/>
          </a:xfrm>
        </p:grpSpPr>
        <p:sp>
          <p:nvSpPr>
            <p:cNvPr id="344" name="cover 1">
              <a:extLst>
                <a:ext uri="{FF2B5EF4-FFF2-40B4-BE49-F238E27FC236}">
                  <a16:creationId xmlns:a16="http://schemas.microsoft.com/office/drawing/2014/main" id="{959F4888-1E28-4BCE-8BB4-6386D95A96E4}"/>
                </a:ext>
              </a:extLst>
            </p:cNvPr>
            <p:cNvSpPr/>
            <p:nvPr/>
          </p:nvSpPr>
          <p:spPr>
            <a:xfrm>
              <a:off x="454539" y="1741960"/>
              <a:ext cx="1639330" cy="1334530"/>
            </a:xfrm>
            <a:prstGeom prst="roundRect">
              <a:avLst>
                <a:gd name="adj" fmla="val 6790"/>
              </a:avLst>
            </a:prstGeom>
            <a:solidFill>
              <a:schemeClr val="bg1"/>
            </a:solidFill>
            <a:ln w="38100">
              <a:solidFill>
                <a:srgbClr val="DD21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800" dirty="0">
                <a:ln w="28575">
                  <a:solidFill>
                    <a:schemeClr val="bg1"/>
                  </a:solidFill>
                </a:ln>
                <a:solidFill>
                  <a:srgbClr val="6CBB84"/>
                </a:solidFill>
              </a:endParaRPr>
            </a:p>
          </p:txBody>
        </p:sp>
        <p:pic>
          <p:nvPicPr>
            <p:cNvPr id="16454" name="Picture 18">
              <a:extLst>
                <a:ext uri="{FF2B5EF4-FFF2-40B4-BE49-F238E27FC236}">
                  <a16:creationId xmlns:a16="http://schemas.microsoft.com/office/drawing/2014/main" id="{A687FEA8-7A57-48C1-8A5F-EDF146CAE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55" y="2258176"/>
              <a:ext cx="1432698" cy="35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F9862AAB-941B-4F83-B6EB-970A49D6F595}"/>
              </a:ext>
            </a:extLst>
          </p:cNvPr>
          <p:cNvGrpSpPr>
            <a:grpSpLocks/>
          </p:cNvGrpSpPr>
          <p:nvPr/>
        </p:nvGrpSpPr>
        <p:grpSpPr bwMode="auto">
          <a:xfrm>
            <a:off x="7023100" y="268288"/>
            <a:ext cx="1639888" cy="1333500"/>
            <a:chOff x="454539" y="1741960"/>
            <a:chExt cx="1639330" cy="1334530"/>
          </a:xfrm>
        </p:grpSpPr>
        <p:sp>
          <p:nvSpPr>
            <p:cNvPr id="347" name="cover 1">
              <a:extLst>
                <a:ext uri="{FF2B5EF4-FFF2-40B4-BE49-F238E27FC236}">
                  <a16:creationId xmlns:a16="http://schemas.microsoft.com/office/drawing/2014/main" id="{2CE1457A-BE07-459F-BEE2-260DB5BEDCB2}"/>
                </a:ext>
              </a:extLst>
            </p:cNvPr>
            <p:cNvSpPr/>
            <p:nvPr/>
          </p:nvSpPr>
          <p:spPr>
            <a:xfrm>
              <a:off x="454539" y="1741960"/>
              <a:ext cx="1639330" cy="1334530"/>
            </a:xfrm>
            <a:prstGeom prst="roundRect">
              <a:avLst>
                <a:gd name="adj" fmla="val 679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800" dirty="0">
                <a:ln w="28575">
                  <a:solidFill>
                    <a:schemeClr val="bg1"/>
                  </a:solidFill>
                </a:ln>
                <a:solidFill>
                  <a:srgbClr val="6CBB84"/>
                </a:solidFill>
              </a:endParaRPr>
            </a:p>
          </p:txBody>
        </p:sp>
        <p:pic>
          <p:nvPicPr>
            <p:cNvPr id="16452" name="Picture 347">
              <a:extLst>
                <a:ext uri="{FF2B5EF4-FFF2-40B4-BE49-F238E27FC236}">
                  <a16:creationId xmlns:a16="http://schemas.microsoft.com/office/drawing/2014/main" id="{83984EC8-2366-4946-AEC2-6A9669EF9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55" y="2258176"/>
              <a:ext cx="1432698" cy="35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E90A1EC-D1F8-40A8-A3E9-DB3CC5116473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1730375"/>
            <a:ext cx="1639888" cy="1333500"/>
            <a:chOff x="2282610" y="1729602"/>
            <a:chExt cx="1639330" cy="1334530"/>
          </a:xfrm>
        </p:grpSpPr>
        <p:sp>
          <p:nvSpPr>
            <p:cNvPr id="350" name="cover 1">
              <a:extLst>
                <a:ext uri="{FF2B5EF4-FFF2-40B4-BE49-F238E27FC236}">
                  <a16:creationId xmlns:a16="http://schemas.microsoft.com/office/drawing/2014/main" id="{70D20BFE-46A1-452D-BEF8-6EAAD1C6CC37}"/>
                </a:ext>
              </a:extLst>
            </p:cNvPr>
            <p:cNvSpPr/>
            <p:nvPr/>
          </p:nvSpPr>
          <p:spPr>
            <a:xfrm>
              <a:off x="2282610" y="1729602"/>
              <a:ext cx="1639330" cy="1334530"/>
            </a:xfrm>
            <a:prstGeom prst="roundRect">
              <a:avLst>
                <a:gd name="adj" fmla="val 6790"/>
              </a:avLst>
            </a:prstGeom>
            <a:solidFill>
              <a:schemeClr val="bg1"/>
            </a:solidFill>
            <a:ln w="38100">
              <a:solidFill>
                <a:srgbClr val="DD21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800" dirty="0">
                <a:ln w="28575">
                  <a:solidFill>
                    <a:schemeClr val="bg1"/>
                  </a:solidFill>
                </a:ln>
                <a:solidFill>
                  <a:srgbClr val="6CBB84"/>
                </a:solidFill>
              </a:endParaRPr>
            </a:p>
          </p:txBody>
        </p:sp>
        <p:pic>
          <p:nvPicPr>
            <p:cNvPr id="16450" name="Picture 22">
              <a:extLst>
                <a:ext uri="{FF2B5EF4-FFF2-40B4-BE49-F238E27FC236}">
                  <a16:creationId xmlns:a16="http://schemas.microsoft.com/office/drawing/2014/main" id="{3F5A2728-CB0F-4AF2-BABA-939605BC8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3426" y="1857784"/>
              <a:ext cx="1041706" cy="1109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B1126C58-5841-473C-86E2-9419FCF8C9C6}"/>
              </a:ext>
            </a:extLst>
          </p:cNvPr>
          <p:cNvGrpSpPr>
            <a:grpSpLocks/>
          </p:cNvGrpSpPr>
          <p:nvPr/>
        </p:nvGrpSpPr>
        <p:grpSpPr bwMode="auto">
          <a:xfrm>
            <a:off x="5208588" y="3192463"/>
            <a:ext cx="1639887" cy="1333500"/>
            <a:chOff x="2282610" y="1729602"/>
            <a:chExt cx="1639330" cy="1334530"/>
          </a:xfrm>
        </p:grpSpPr>
        <p:sp>
          <p:nvSpPr>
            <p:cNvPr id="353" name="cover 1">
              <a:extLst>
                <a:ext uri="{FF2B5EF4-FFF2-40B4-BE49-F238E27FC236}">
                  <a16:creationId xmlns:a16="http://schemas.microsoft.com/office/drawing/2014/main" id="{F8518045-D521-43C4-82BD-A94B8955FCFE}"/>
                </a:ext>
              </a:extLst>
            </p:cNvPr>
            <p:cNvSpPr/>
            <p:nvPr/>
          </p:nvSpPr>
          <p:spPr>
            <a:xfrm>
              <a:off x="2282610" y="1729602"/>
              <a:ext cx="1639330" cy="1334530"/>
            </a:xfrm>
            <a:prstGeom prst="roundRect">
              <a:avLst>
                <a:gd name="adj" fmla="val 679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800" dirty="0">
                <a:ln w="28575">
                  <a:solidFill>
                    <a:schemeClr val="bg1"/>
                  </a:solidFill>
                </a:ln>
                <a:solidFill>
                  <a:srgbClr val="6CBB84"/>
                </a:solidFill>
              </a:endParaRPr>
            </a:p>
          </p:txBody>
        </p:sp>
        <p:pic>
          <p:nvPicPr>
            <p:cNvPr id="16448" name="Picture 353">
              <a:extLst>
                <a:ext uri="{FF2B5EF4-FFF2-40B4-BE49-F238E27FC236}">
                  <a16:creationId xmlns:a16="http://schemas.microsoft.com/office/drawing/2014/main" id="{63CD4F0D-950A-4149-AC95-BE08C8EB9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3426" y="1857784"/>
              <a:ext cx="1041706" cy="1109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1169BE4-44CA-4604-A2A1-A1B02FB4982C}"/>
              </a:ext>
            </a:extLst>
          </p:cNvPr>
          <p:cNvGrpSpPr>
            <a:grpSpLocks/>
          </p:cNvGrpSpPr>
          <p:nvPr/>
        </p:nvGrpSpPr>
        <p:grpSpPr bwMode="auto">
          <a:xfrm>
            <a:off x="441325" y="3201988"/>
            <a:ext cx="1639888" cy="1335087"/>
            <a:chOff x="441454" y="3202460"/>
            <a:chExt cx="1639330" cy="1334530"/>
          </a:xfrm>
        </p:grpSpPr>
        <p:sp>
          <p:nvSpPr>
            <p:cNvPr id="356" name="cover 1">
              <a:extLst>
                <a:ext uri="{FF2B5EF4-FFF2-40B4-BE49-F238E27FC236}">
                  <a16:creationId xmlns:a16="http://schemas.microsoft.com/office/drawing/2014/main" id="{BDFCBEB1-B8AC-4015-AF46-B7523C520AA4}"/>
                </a:ext>
              </a:extLst>
            </p:cNvPr>
            <p:cNvSpPr/>
            <p:nvPr/>
          </p:nvSpPr>
          <p:spPr>
            <a:xfrm>
              <a:off x="441454" y="3202460"/>
              <a:ext cx="1639330" cy="1334530"/>
            </a:xfrm>
            <a:prstGeom prst="roundRect">
              <a:avLst>
                <a:gd name="adj" fmla="val 6790"/>
              </a:avLst>
            </a:prstGeom>
            <a:solidFill>
              <a:schemeClr val="bg1"/>
            </a:solidFill>
            <a:ln w="38100">
              <a:solidFill>
                <a:srgbClr val="DD21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800" dirty="0">
                <a:ln w="28575">
                  <a:solidFill>
                    <a:schemeClr val="bg1"/>
                  </a:solidFill>
                </a:ln>
                <a:solidFill>
                  <a:srgbClr val="6CBB84"/>
                </a:solidFill>
              </a:endParaRPr>
            </a:p>
          </p:txBody>
        </p:sp>
        <p:pic>
          <p:nvPicPr>
            <p:cNvPr id="16446" name="Picture 24">
              <a:extLst>
                <a:ext uri="{FF2B5EF4-FFF2-40B4-BE49-F238E27FC236}">
                  <a16:creationId xmlns:a16="http://schemas.microsoft.com/office/drawing/2014/main" id="{08BD0668-B4B2-4B93-B9ED-262181ED8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101" y="3486236"/>
              <a:ext cx="985559" cy="853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1AFFFA54-31F9-4971-B503-452899E4C251}"/>
              </a:ext>
            </a:extLst>
          </p:cNvPr>
          <p:cNvGrpSpPr>
            <a:grpSpLocks/>
          </p:cNvGrpSpPr>
          <p:nvPr/>
        </p:nvGrpSpPr>
        <p:grpSpPr bwMode="auto">
          <a:xfrm>
            <a:off x="7023100" y="1731963"/>
            <a:ext cx="1639888" cy="1333500"/>
            <a:chOff x="441454" y="3202460"/>
            <a:chExt cx="1639330" cy="1334530"/>
          </a:xfrm>
        </p:grpSpPr>
        <p:sp>
          <p:nvSpPr>
            <p:cNvPr id="359" name="cover 1">
              <a:extLst>
                <a:ext uri="{FF2B5EF4-FFF2-40B4-BE49-F238E27FC236}">
                  <a16:creationId xmlns:a16="http://schemas.microsoft.com/office/drawing/2014/main" id="{3D7237AD-03CF-4F5B-9C07-6A2D0C9EC00D}"/>
                </a:ext>
              </a:extLst>
            </p:cNvPr>
            <p:cNvSpPr/>
            <p:nvPr/>
          </p:nvSpPr>
          <p:spPr>
            <a:xfrm>
              <a:off x="441454" y="3202460"/>
              <a:ext cx="1639330" cy="1334530"/>
            </a:xfrm>
            <a:prstGeom prst="roundRect">
              <a:avLst>
                <a:gd name="adj" fmla="val 679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800" dirty="0">
                <a:ln w="28575">
                  <a:solidFill>
                    <a:schemeClr val="bg1"/>
                  </a:solidFill>
                </a:ln>
                <a:solidFill>
                  <a:srgbClr val="6CBB84"/>
                </a:solidFill>
              </a:endParaRPr>
            </a:p>
          </p:txBody>
        </p:sp>
        <p:pic>
          <p:nvPicPr>
            <p:cNvPr id="16444" name="Picture 359">
              <a:extLst>
                <a:ext uri="{FF2B5EF4-FFF2-40B4-BE49-F238E27FC236}">
                  <a16:creationId xmlns:a16="http://schemas.microsoft.com/office/drawing/2014/main" id="{4B95CDF0-98FA-4685-B487-AE86C5564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101" y="3486236"/>
              <a:ext cx="985559" cy="853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B6D59E78-24F3-4537-BBAA-B5BD6E191540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3195638"/>
            <a:ext cx="1638300" cy="1335087"/>
            <a:chOff x="2282191" y="3196280"/>
            <a:chExt cx="1639330" cy="1334530"/>
          </a:xfrm>
        </p:grpSpPr>
        <p:sp>
          <p:nvSpPr>
            <p:cNvPr id="362" name="cover 1">
              <a:extLst>
                <a:ext uri="{FF2B5EF4-FFF2-40B4-BE49-F238E27FC236}">
                  <a16:creationId xmlns:a16="http://schemas.microsoft.com/office/drawing/2014/main" id="{DE1EF1EA-E02C-44B2-A7E1-CCC20594EE4C}"/>
                </a:ext>
              </a:extLst>
            </p:cNvPr>
            <p:cNvSpPr/>
            <p:nvPr/>
          </p:nvSpPr>
          <p:spPr>
            <a:xfrm>
              <a:off x="2282191" y="3196280"/>
              <a:ext cx="1639330" cy="1334530"/>
            </a:xfrm>
            <a:prstGeom prst="roundRect">
              <a:avLst>
                <a:gd name="adj" fmla="val 6790"/>
              </a:avLst>
            </a:prstGeom>
            <a:solidFill>
              <a:schemeClr val="bg1"/>
            </a:solidFill>
            <a:ln w="38100">
              <a:solidFill>
                <a:srgbClr val="DD21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800" dirty="0">
                <a:ln w="28575">
                  <a:solidFill>
                    <a:schemeClr val="bg1"/>
                  </a:solidFill>
                </a:ln>
                <a:solidFill>
                  <a:srgbClr val="6CBB84"/>
                </a:solidFill>
              </a:endParaRPr>
            </a:p>
          </p:txBody>
        </p:sp>
        <p:pic>
          <p:nvPicPr>
            <p:cNvPr id="16442" name="Picture 30">
              <a:extLst>
                <a:ext uri="{FF2B5EF4-FFF2-40B4-BE49-F238E27FC236}">
                  <a16:creationId xmlns:a16="http://schemas.microsoft.com/office/drawing/2014/main" id="{958A9832-E9E0-420C-AF45-FB04A3A5C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107" y="3295630"/>
              <a:ext cx="380251" cy="1150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1AF5EB0E-8762-44A2-8DDD-2440508922D6}"/>
              </a:ext>
            </a:extLst>
          </p:cNvPr>
          <p:cNvGrpSpPr>
            <a:grpSpLocks/>
          </p:cNvGrpSpPr>
          <p:nvPr/>
        </p:nvGrpSpPr>
        <p:grpSpPr bwMode="auto">
          <a:xfrm>
            <a:off x="5195888" y="1735138"/>
            <a:ext cx="1638300" cy="1335087"/>
            <a:chOff x="2282191" y="3196280"/>
            <a:chExt cx="1639330" cy="1334530"/>
          </a:xfrm>
        </p:grpSpPr>
        <p:sp>
          <p:nvSpPr>
            <p:cNvPr id="366" name="cover 1">
              <a:extLst>
                <a:ext uri="{FF2B5EF4-FFF2-40B4-BE49-F238E27FC236}">
                  <a16:creationId xmlns:a16="http://schemas.microsoft.com/office/drawing/2014/main" id="{B7145A06-5738-4F1B-AEAA-2B1558E4F4C6}"/>
                </a:ext>
              </a:extLst>
            </p:cNvPr>
            <p:cNvSpPr/>
            <p:nvPr/>
          </p:nvSpPr>
          <p:spPr>
            <a:xfrm>
              <a:off x="2282191" y="3196280"/>
              <a:ext cx="1639330" cy="1334530"/>
            </a:xfrm>
            <a:prstGeom prst="roundRect">
              <a:avLst>
                <a:gd name="adj" fmla="val 679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800" dirty="0">
                <a:ln w="28575">
                  <a:solidFill>
                    <a:schemeClr val="bg1"/>
                  </a:solidFill>
                </a:ln>
                <a:solidFill>
                  <a:srgbClr val="6CBB84"/>
                </a:solidFill>
              </a:endParaRPr>
            </a:p>
          </p:txBody>
        </p:sp>
        <p:pic>
          <p:nvPicPr>
            <p:cNvPr id="16440" name="Picture 366">
              <a:extLst>
                <a:ext uri="{FF2B5EF4-FFF2-40B4-BE49-F238E27FC236}">
                  <a16:creationId xmlns:a16="http://schemas.microsoft.com/office/drawing/2014/main" id="{DF15497E-3B96-406F-871B-FC03C423A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107" y="3295630"/>
              <a:ext cx="380251" cy="1150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" name="Right Arrow 36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454F713-FF33-44A1-99A5-44F294EE147D}"/>
              </a:ext>
            </a:extLst>
          </p:cNvPr>
          <p:cNvSpPr/>
          <p:nvPr/>
        </p:nvSpPr>
        <p:spPr>
          <a:xfrm>
            <a:off x="6648450" y="5553075"/>
            <a:ext cx="1555750" cy="90487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Exit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 nodeType="clickPar">
                      <p:stCondLst>
                        <p:cond delay="0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2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 nodeType="clickPar">
                      <p:stCondLst>
                        <p:cond delay="0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 nodeType="clickPar">
                      <p:stCondLst>
                        <p:cond delay="0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D519D03-CF28-4B0B-AFAF-C9ED0D8A5A51}"/>
              </a:ext>
            </a:extLst>
          </p:cNvPr>
          <p:cNvSpPr/>
          <p:nvPr/>
        </p:nvSpPr>
        <p:spPr>
          <a:xfrm>
            <a:off x="755650" y="3605213"/>
            <a:ext cx="4895850" cy="1744662"/>
          </a:xfrm>
          <a:prstGeom prst="roundRect">
            <a:avLst>
              <a:gd name="adj" fmla="val 5681"/>
            </a:avLst>
          </a:prstGeom>
          <a:solidFill>
            <a:srgbClr val="FFE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</a:rPr>
              <a:t>Spend some time finding </a:t>
            </a:r>
            <a:r>
              <a:rPr lang="en-GB" dirty="0">
                <a:solidFill>
                  <a:schemeClr val="tx1"/>
                </a:solidFill>
              </a:rPr>
              <a:t>objects in </a:t>
            </a:r>
            <a:r>
              <a:rPr lang="en-GB" dirty="0" smtClean="0">
                <a:solidFill>
                  <a:schemeClr val="tx1"/>
                </a:solidFill>
              </a:rPr>
              <a:t>your home </a:t>
            </a:r>
            <a:r>
              <a:rPr lang="en-GB" dirty="0">
                <a:solidFill>
                  <a:schemeClr val="tx1"/>
                </a:solidFill>
              </a:rPr>
              <a:t>which are heavier and lighter than a </a:t>
            </a:r>
            <a:r>
              <a:rPr lang="en-GB" dirty="0" smtClean="0">
                <a:solidFill>
                  <a:schemeClr val="tx1"/>
                </a:solidFill>
              </a:rPr>
              <a:t>kilogram or even exactly a kilogram! </a:t>
            </a:r>
            <a:r>
              <a:rPr lang="en-GB" dirty="0">
                <a:solidFill>
                  <a:schemeClr val="tx1"/>
                </a:solidFill>
              </a:rPr>
              <a:t>Hold </a:t>
            </a:r>
            <a:r>
              <a:rPr lang="en-GB" dirty="0" smtClean="0">
                <a:solidFill>
                  <a:schemeClr val="tx1"/>
                </a:solidFill>
              </a:rPr>
              <a:t>the object in your hands first to estimate.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E1C1C9-D5FD-44A0-AEF6-4BA3F6EBD8A5}"/>
              </a:ext>
            </a:extLst>
          </p:cNvPr>
          <p:cNvSpPr/>
          <p:nvPr/>
        </p:nvSpPr>
        <p:spPr>
          <a:xfrm>
            <a:off x="2254860" y="696913"/>
            <a:ext cx="4634282" cy="12311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Heavier and Lighter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/>
              <a:t>Than a Kilogram</a:t>
            </a:r>
          </a:p>
        </p:txBody>
      </p:sp>
      <p:pic>
        <p:nvPicPr>
          <p:cNvPr id="17412" name="Group Work">
            <a:extLst>
              <a:ext uri="{FF2B5EF4-FFF2-40B4-BE49-F238E27FC236}">
                <a16:creationId xmlns:a16="http://schemas.microsoft.com/office/drawing/2014/main" id="{F42D9BCE-6385-4B3A-8B58-EC9C3F834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8778A40-4D89-4D72-8DD3-7CD9B67289C7}"/>
              </a:ext>
            </a:extLst>
          </p:cNvPr>
          <p:cNvSpPr/>
          <p:nvPr/>
        </p:nvSpPr>
        <p:spPr>
          <a:xfrm>
            <a:off x="755650" y="2001838"/>
            <a:ext cx="7632700" cy="576262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There are 1000 grams in 1 kilogram.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1BB9D7-8774-442E-9366-1662BF10D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735263"/>
            <a:ext cx="4805363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We can write </a:t>
            </a:r>
            <a:r>
              <a:rPr lang="en-GB" altLang="en-US" b="1">
                <a:solidFill>
                  <a:srgbClr val="C8085B"/>
                </a:solidFill>
              </a:rPr>
              <a:t>g</a:t>
            </a:r>
            <a:r>
              <a:rPr lang="en-GB" altLang="en-US">
                <a:solidFill>
                  <a:schemeClr val="tx1"/>
                </a:solidFill>
              </a:rPr>
              <a:t> for gram.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We can write </a:t>
            </a:r>
            <a:r>
              <a:rPr lang="en-GB" altLang="en-US" b="1">
                <a:solidFill>
                  <a:srgbClr val="C8085B"/>
                </a:solidFill>
              </a:rPr>
              <a:t>kg</a:t>
            </a:r>
            <a:r>
              <a:rPr lang="en-GB" altLang="en-US">
                <a:solidFill>
                  <a:schemeClr val="tx1"/>
                </a:solidFill>
              </a:rPr>
              <a:t> for kilogram.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FEC264-9BB9-4D23-8BCF-77294074BAE2}"/>
              </a:ext>
            </a:extLst>
          </p:cNvPr>
          <p:cNvGrpSpPr>
            <a:grpSpLocks/>
          </p:cNvGrpSpPr>
          <p:nvPr/>
        </p:nvGrpSpPr>
        <p:grpSpPr bwMode="auto">
          <a:xfrm>
            <a:off x="681038" y="5553075"/>
            <a:ext cx="7777162" cy="550863"/>
            <a:chOff x="755649" y="5553393"/>
            <a:chExt cx="7775951" cy="550845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E048846B-B8FF-4E51-BF22-A2FCE38AF7A3}"/>
                </a:ext>
              </a:extLst>
            </p:cNvPr>
            <p:cNvSpPr/>
            <p:nvPr/>
          </p:nvSpPr>
          <p:spPr>
            <a:xfrm>
              <a:off x="1334996" y="5553393"/>
              <a:ext cx="7196604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Did you find any objects which were roughly equal to a kilogram? 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1596C24-0A20-465C-89A6-E8B042B828A8}"/>
                </a:ext>
              </a:extLst>
            </p:cNvPr>
            <p:cNvSpPr/>
            <p:nvPr/>
          </p:nvSpPr>
          <p:spPr>
            <a:xfrm>
              <a:off x="755649" y="5553393"/>
              <a:ext cx="726962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5D27A0-F0AD-4FAF-A366-4D003AD75D4A}"/>
              </a:ext>
            </a:extLst>
          </p:cNvPr>
          <p:cNvGrpSpPr>
            <a:grpSpLocks/>
          </p:cNvGrpSpPr>
          <p:nvPr/>
        </p:nvGrpSpPr>
        <p:grpSpPr bwMode="auto">
          <a:xfrm>
            <a:off x="4768850" y="2692400"/>
            <a:ext cx="3689350" cy="2846388"/>
            <a:chOff x="4768121" y="2652022"/>
            <a:chExt cx="3689337" cy="2846173"/>
          </a:xfrm>
        </p:grpSpPr>
        <p:pic>
          <p:nvPicPr>
            <p:cNvPr id="17418" name="Picture 2">
              <a:extLst>
                <a:ext uri="{FF2B5EF4-FFF2-40B4-BE49-F238E27FC236}">
                  <a16:creationId xmlns:a16="http://schemas.microsoft.com/office/drawing/2014/main" id="{0076662B-126B-4CFB-988D-1275CEB5C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8121" y="2652022"/>
              <a:ext cx="3689337" cy="2846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6">
              <a:extLst>
                <a:ext uri="{FF2B5EF4-FFF2-40B4-BE49-F238E27FC236}">
                  <a16:creationId xmlns:a16="http://schemas.microsoft.com/office/drawing/2014/main" id="{2369482E-245D-4E57-B8BC-4E0ABDE79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009491">
              <a:off x="5569902" y="2719743"/>
              <a:ext cx="474983" cy="1569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DFA9C8-6433-48D2-A646-E33313427A11}"/>
              </a:ext>
            </a:extLst>
          </p:cNvPr>
          <p:cNvSpPr/>
          <p:nvPr/>
        </p:nvSpPr>
        <p:spPr>
          <a:xfrm>
            <a:off x="2090552" y="696913"/>
            <a:ext cx="496289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Grams or Kilograms?</a:t>
            </a:r>
            <a:endParaRPr lang="en-GB" sz="4000" b="1" dirty="0"/>
          </a:p>
        </p:txBody>
      </p:sp>
      <p:pic>
        <p:nvPicPr>
          <p:cNvPr id="28675" name="Whole Class">
            <a:extLst>
              <a:ext uri="{FF2B5EF4-FFF2-40B4-BE49-F238E27FC236}">
                <a16:creationId xmlns:a16="http://schemas.microsoft.com/office/drawing/2014/main" id="{4914BEAE-06D0-4096-AA83-87128BF52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8AD6D2-DAF9-4506-BC10-C5FA6579D84A}"/>
              </a:ext>
            </a:extLst>
          </p:cNvPr>
          <p:cNvSpPr/>
          <p:nvPr/>
        </p:nvSpPr>
        <p:spPr>
          <a:xfrm>
            <a:off x="755650" y="1476375"/>
            <a:ext cx="7632700" cy="492125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Sort these pictures into two groups: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580D580-010B-4F60-9742-D96B4D8F21A8}"/>
              </a:ext>
            </a:extLst>
          </p:cNvPr>
          <p:cNvSpPr/>
          <p:nvPr/>
        </p:nvSpPr>
        <p:spPr>
          <a:xfrm>
            <a:off x="755650" y="5600700"/>
            <a:ext cx="7632700" cy="492125"/>
          </a:xfrm>
          <a:prstGeom prst="roundRect">
            <a:avLst>
              <a:gd name="adj" fmla="val 11348"/>
            </a:avLst>
          </a:prstGeom>
          <a:solidFill>
            <a:srgbClr val="FFE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pictures to reveal the answers.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673C377-70E0-40DE-8A54-B39F87FB13A5}"/>
              </a:ext>
            </a:extLst>
          </p:cNvPr>
          <p:cNvSpPr/>
          <p:nvPr/>
        </p:nvSpPr>
        <p:spPr>
          <a:xfrm>
            <a:off x="755650" y="2085975"/>
            <a:ext cx="3706813" cy="2084388"/>
          </a:xfrm>
          <a:prstGeom prst="roundRect">
            <a:avLst>
              <a:gd name="adj" fmla="val 9556"/>
            </a:avLst>
          </a:prstGeom>
          <a:solidFill>
            <a:schemeClr val="bg1"/>
          </a:solidFill>
          <a:ln w="28575">
            <a:solidFill>
              <a:srgbClr val="E5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Objects you would measure in grams: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3DEDE3B-F04E-4243-89C7-78045700E20C}"/>
              </a:ext>
            </a:extLst>
          </p:cNvPr>
          <p:cNvSpPr/>
          <p:nvPr/>
        </p:nvSpPr>
        <p:spPr>
          <a:xfrm>
            <a:off x="4681538" y="2085975"/>
            <a:ext cx="3706812" cy="2084388"/>
          </a:xfrm>
          <a:prstGeom prst="roundRect">
            <a:avLst>
              <a:gd name="adj" fmla="val 9556"/>
            </a:avLst>
          </a:prstGeom>
          <a:solidFill>
            <a:schemeClr val="bg1"/>
          </a:solidFill>
          <a:ln w="28575">
            <a:solidFill>
              <a:srgbClr val="E5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Objects you would measure in kilograms:</a:t>
            </a:r>
          </a:p>
        </p:txBody>
      </p:sp>
      <p:pic>
        <p:nvPicPr>
          <p:cNvPr id="5" name="chocolate bar">
            <a:extLst>
              <a:ext uri="{FF2B5EF4-FFF2-40B4-BE49-F238E27FC236}">
                <a16:creationId xmlns:a16="http://schemas.microsoft.com/office/drawing/2014/main" id="{5EE24819-BF70-4DA7-9FBB-F721EA5D4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87838"/>
            <a:ext cx="122396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nuts">
            <a:extLst>
              <a:ext uri="{FF2B5EF4-FFF2-40B4-BE49-F238E27FC236}">
                <a16:creationId xmlns:a16="http://schemas.microsoft.com/office/drawing/2014/main" id="{EBDE0F18-4F55-497F-BBEA-DAD77553A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819650"/>
            <a:ext cx="10477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pple">
            <a:extLst>
              <a:ext uri="{FF2B5EF4-FFF2-40B4-BE49-F238E27FC236}">
                <a16:creationId xmlns:a16="http://schemas.microsoft.com/office/drawing/2014/main" id="{4735DE11-36F7-473C-BB79-FEAF7124F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4287838"/>
            <a:ext cx="709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heese slice">
            <a:extLst>
              <a:ext uri="{FF2B5EF4-FFF2-40B4-BE49-F238E27FC236}">
                <a16:creationId xmlns:a16="http://schemas.microsoft.com/office/drawing/2014/main" id="{5C37D45E-93E3-4E20-A6B9-356BCDCC59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8" t="18890" r="17073" b="23575"/>
          <a:stretch>
            <a:fillRect/>
          </a:stretch>
        </p:blipFill>
        <p:spPr bwMode="auto">
          <a:xfrm>
            <a:off x="1487488" y="4948238"/>
            <a:ext cx="6667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uitcase">
            <a:extLst>
              <a:ext uri="{FF2B5EF4-FFF2-40B4-BE49-F238E27FC236}">
                <a16:creationId xmlns:a16="http://schemas.microsoft.com/office/drawing/2014/main" id="{C40D00CA-62C6-4A83-A55D-4579181E33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4262438"/>
            <a:ext cx="16891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rick">
            <a:extLst>
              <a:ext uri="{FF2B5EF4-FFF2-40B4-BE49-F238E27FC236}">
                <a16:creationId xmlns:a16="http://schemas.microsoft.com/office/drawing/2014/main" id="{77F9C3AB-98E9-4483-855B-D134CA6049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4235450"/>
            <a:ext cx="1011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dog">
            <a:extLst>
              <a:ext uri="{FF2B5EF4-FFF2-40B4-BE49-F238E27FC236}">
                <a16:creationId xmlns:a16="http://schemas.microsoft.com/office/drawing/2014/main" id="{19CFCA18-F500-4701-BA4B-D2CC60DDEE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4287838"/>
            <a:ext cx="1368425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otatoes">
            <a:extLst>
              <a:ext uri="{FF2B5EF4-FFF2-40B4-BE49-F238E27FC236}">
                <a16:creationId xmlns:a16="http://schemas.microsoft.com/office/drawing/2014/main" id="{1EE46427-6D3B-430A-B408-1F50816B1C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4262438"/>
            <a:ext cx="8731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1319 -0.25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-0.03646 -0.222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132 -0.250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19357 -0.216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0" y="-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26632 -0.181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16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-0.00399 -0.2171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05538 -0.244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45834 -0.2557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FF1F47-AD74-4DB2-A092-0D7C5C73AD59}"/>
              </a:ext>
            </a:extLst>
          </p:cNvPr>
          <p:cNvSpPr/>
          <p:nvPr/>
        </p:nvSpPr>
        <p:spPr>
          <a:xfrm>
            <a:off x="2090552" y="696913"/>
            <a:ext cx="496289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Grams or Kilograms?</a:t>
            </a:r>
            <a:endParaRPr lang="en-GB" sz="4000" b="1" dirty="0"/>
          </a:p>
        </p:txBody>
      </p:sp>
      <p:pic>
        <p:nvPicPr>
          <p:cNvPr id="29699" name="Whole Class">
            <a:extLst>
              <a:ext uri="{FF2B5EF4-FFF2-40B4-BE49-F238E27FC236}">
                <a16:creationId xmlns:a16="http://schemas.microsoft.com/office/drawing/2014/main" id="{ADA4FC92-E9B4-49F4-AD36-20F127483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5E31A57-A6F7-43A3-8DDC-53F9D9961338}"/>
              </a:ext>
            </a:extLst>
          </p:cNvPr>
          <p:cNvSpPr/>
          <p:nvPr/>
        </p:nvSpPr>
        <p:spPr>
          <a:xfrm>
            <a:off x="755650" y="2279650"/>
            <a:ext cx="3706813" cy="2668588"/>
          </a:xfrm>
          <a:prstGeom prst="roundRect">
            <a:avLst>
              <a:gd name="adj" fmla="val 9556"/>
            </a:avLst>
          </a:prstGeom>
          <a:solidFill>
            <a:schemeClr val="bg1"/>
          </a:solidFill>
          <a:ln w="28575">
            <a:solidFill>
              <a:srgbClr val="E5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Objects you would measure in grams: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3286DC4-5E04-47B9-811C-DC820B726934}"/>
              </a:ext>
            </a:extLst>
          </p:cNvPr>
          <p:cNvSpPr/>
          <p:nvPr/>
        </p:nvSpPr>
        <p:spPr>
          <a:xfrm>
            <a:off x="4681538" y="2279650"/>
            <a:ext cx="3706812" cy="2668588"/>
          </a:xfrm>
          <a:prstGeom prst="roundRect">
            <a:avLst>
              <a:gd name="adj" fmla="val 9556"/>
            </a:avLst>
          </a:prstGeom>
          <a:solidFill>
            <a:schemeClr val="bg1"/>
          </a:solidFill>
          <a:ln w="28575">
            <a:solidFill>
              <a:srgbClr val="E5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Objects you would measure in kilograms:</a:t>
            </a:r>
          </a:p>
        </p:txBody>
      </p:sp>
      <p:pic>
        <p:nvPicPr>
          <p:cNvPr id="29702" name="chocolate bar">
            <a:extLst>
              <a:ext uri="{FF2B5EF4-FFF2-40B4-BE49-F238E27FC236}">
                <a16:creationId xmlns:a16="http://schemas.microsoft.com/office/drawing/2014/main" id="{A3252433-DF8F-4163-8D06-F5FAF95A6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3065463"/>
            <a:ext cx="12239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nuts">
            <a:extLst>
              <a:ext uri="{FF2B5EF4-FFF2-40B4-BE49-F238E27FC236}">
                <a16:creationId xmlns:a16="http://schemas.microsoft.com/office/drawing/2014/main" id="{5C59BE71-E8A2-42FC-815C-09AA3CA87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3763963"/>
            <a:ext cx="10477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apple">
            <a:extLst>
              <a:ext uri="{FF2B5EF4-FFF2-40B4-BE49-F238E27FC236}">
                <a16:creationId xmlns:a16="http://schemas.microsoft.com/office/drawing/2014/main" id="{E3BA9B61-AD14-4A12-92FA-1C4746651A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3321050"/>
            <a:ext cx="709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cheese slice">
            <a:extLst>
              <a:ext uri="{FF2B5EF4-FFF2-40B4-BE49-F238E27FC236}">
                <a16:creationId xmlns:a16="http://schemas.microsoft.com/office/drawing/2014/main" id="{D2294F43-69A4-4174-92D9-F99AC7200D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8" t="18890" r="17073" b="23575"/>
          <a:stretch>
            <a:fillRect/>
          </a:stretch>
        </p:blipFill>
        <p:spPr bwMode="auto">
          <a:xfrm>
            <a:off x="1200150" y="4127500"/>
            <a:ext cx="6667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suitcase">
            <a:extLst>
              <a:ext uri="{FF2B5EF4-FFF2-40B4-BE49-F238E27FC236}">
                <a16:creationId xmlns:a16="http://schemas.microsoft.com/office/drawing/2014/main" id="{A99062AD-B953-4ECD-9A00-28FDD9E11A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3028950"/>
            <a:ext cx="16891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brick">
            <a:extLst>
              <a:ext uri="{FF2B5EF4-FFF2-40B4-BE49-F238E27FC236}">
                <a16:creationId xmlns:a16="http://schemas.microsoft.com/office/drawing/2014/main" id="{054A5DCD-F522-4362-B0E7-89A79D4EE6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4235450"/>
            <a:ext cx="1011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dog">
            <a:extLst>
              <a:ext uri="{FF2B5EF4-FFF2-40B4-BE49-F238E27FC236}">
                <a16:creationId xmlns:a16="http://schemas.microsoft.com/office/drawing/2014/main" id="{8C1E2E3C-ED3B-4198-A645-918EA33809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3006725"/>
            <a:ext cx="136842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otatoes">
            <a:extLst>
              <a:ext uri="{FF2B5EF4-FFF2-40B4-BE49-F238E27FC236}">
                <a16:creationId xmlns:a16="http://schemas.microsoft.com/office/drawing/2014/main" id="{DF6C218D-363E-4A38-BE23-51EAADFAC9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3513138"/>
            <a:ext cx="8731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3CEED22-3BCC-4F0B-8322-33173085B471}"/>
              </a:ext>
            </a:extLst>
          </p:cNvPr>
          <p:cNvSpPr/>
          <p:nvPr/>
        </p:nvSpPr>
        <p:spPr>
          <a:xfrm>
            <a:off x="1335088" y="1460500"/>
            <a:ext cx="7053262" cy="623888"/>
          </a:xfrm>
          <a:prstGeom prst="roundRect">
            <a:avLst/>
          </a:prstGeom>
          <a:solidFill>
            <a:srgbClr val="FFE961"/>
          </a:solidFill>
          <a:ln w="38100">
            <a:solidFill>
              <a:srgbClr val="EAC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Which of these objects could you sensibly measure in both grams or kilograms?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121C78D-BF31-4489-886D-15FC4955FFCD}"/>
              </a:ext>
            </a:extLst>
          </p:cNvPr>
          <p:cNvSpPr/>
          <p:nvPr/>
        </p:nvSpPr>
        <p:spPr>
          <a:xfrm>
            <a:off x="755650" y="1460500"/>
            <a:ext cx="727075" cy="623888"/>
          </a:xfrm>
          <a:prstGeom prst="roundRect">
            <a:avLst/>
          </a:prstGeom>
          <a:solidFill>
            <a:srgbClr val="C8085B"/>
          </a:solidFill>
          <a:ln w="38100">
            <a:solidFill>
              <a:srgbClr val="EAC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421E548-02D2-41A3-A459-FEB8FF8EA24C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14044FE-4560-4E64-BD12-798165244078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0724" name="Title 1">
            <a:extLst>
              <a:ext uri="{FF2B5EF4-FFF2-40B4-BE49-F238E27FC236}">
                <a16:creationId xmlns:a16="http://schemas.microsoft.com/office/drawing/2014/main" id="{0134378B-ECEC-4290-8BA0-BEB52ED44268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30725" name="Title 1">
            <a:extLst>
              <a:ext uri="{FF2B5EF4-FFF2-40B4-BE49-F238E27FC236}">
                <a16:creationId xmlns:a16="http://schemas.microsoft.com/office/drawing/2014/main" id="{8AB5DA31-B019-4496-AB94-A59B8ADD2D2A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30726" name="Content Placeholder 15">
            <a:extLst>
              <a:ext uri="{FF2B5EF4-FFF2-40B4-BE49-F238E27FC236}">
                <a16:creationId xmlns:a16="http://schemas.microsoft.com/office/drawing/2014/main" id="{D37D87E4-F846-4824-B414-E646640AF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/>
              <a:t>To estimate and measure mass in grams and kilograms.</a:t>
            </a:r>
          </a:p>
        </p:txBody>
      </p:sp>
      <p:sp>
        <p:nvSpPr>
          <p:cNvPr id="30727" name="Content Placeholder 15">
            <a:extLst>
              <a:ext uri="{FF2B5EF4-FFF2-40B4-BE49-F238E27FC236}">
                <a16:creationId xmlns:a16="http://schemas.microsoft.com/office/drawing/2014/main" id="{A3521B36-BFB5-46C8-A61C-FE643C134BD0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can use language related to mass.</a:t>
            </a:r>
          </a:p>
          <a:p>
            <a:pPr eaLnBrk="1" hangingPunct="1"/>
            <a:r>
              <a:rPr lang="en-GB" altLang="en-US"/>
              <a:t>I can estimate the weight of objects by handling them.</a:t>
            </a:r>
          </a:p>
          <a:p>
            <a:pPr eaLnBrk="1" hangingPunct="1"/>
            <a:r>
              <a:rPr lang="en-GB" altLang="en-US"/>
              <a:t>I can use scales to measure in grams and kilograms.</a:t>
            </a:r>
          </a:p>
        </p:txBody>
      </p:sp>
      <p:pic>
        <p:nvPicPr>
          <p:cNvPr id="30728" name="Picture 1">
            <a:extLst>
              <a:ext uri="{FF2B5EF4-FFF2-40B4-BE49-F238E27FC236}">
                <a16:creationId xmlns:a16="http://schemas.microsoft.com/office/drawing/2014/main" id="{31E75F84-5F7C-46AB-85D3-CA5676972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ED54DFE7-4B1F-4EDA-886A-12544A75CEB5}" vid="{CDBE673A-934D-4EE9-89FB-CDDD5A7EDE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330</Words>
  <Application>Microsoft Office PowerPoint</Application>
  <PresentationFormat>On-screen Show (4:3)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Twinkl</vt:lpstr>
      <vt:lpstr>Tuffy</vt:lpstr>
      <vt:lpstr>Twinkl SemiBold</vt:lpstr>
      <vt:lpstr>Sassoon Infant Md</vt:lpstr>
      <vt:lpstr>Arial</vt:lpstr>
      <vt:lpstr>Sassoon Infant Rg</vt:lpstr>
      <vt:lpstr>1_Office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Year 2</cp:lastModifiedBy>
  <cp:revision>45</cp:revision>
  <dcterms:created xsi:type="dcterms:W3CDTF">2018-05-10T12:02:18Z</dcterms:created>
  <dcterms:modified xsi:type="dcterms:W3CDTF">2020-06-21T11:51:24Z</dcterms:modified>
</cp:coreProperties>
</file>