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2" r:id="rId4"/>
    <p:sldId id="258" r:id="rId5"/>
    <p:sldId id="259" r:id="rId6"/>
    <p:sldId id="260" r:id="rId7"/>
    <p:sldId id="264" r:id="rId8"/>
    <p:sldId id="261"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4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25F428-E841-4021-91D6-4387BC8191EA}"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9FC9D-7C69-4DE7-BE54-9BE800E356B0}" type="slidenum">
              <a:rPr lang="en-GB" smtClean="0"/>
              <a:t>‹#›</a:t>
            </a:fld>
            <a:endParaRPr lang="en-GB"/>
          </a:p>
        </p:txBody>
      </p:sp>
    </p:spTree>
    <p:extLst>
      <p:ext uri="{BB962C8B-B14F-4D97-AF65-F5344CB8AC3E}">
        <p14:creationId xmlns:p14="http://schemas.microsoft.com/office/powerpoint/2010/main" val="19464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25F428-E841-4021-91D6-4387BC8191EA}"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9FC9D-7C69-4DE7-BE54-9BE800E356B0}" type="slidenum">
              <a:rPr lang="en-GB" smtClean="0"/>
              <a:t>‹#›</a:t>
            </a:fld>
            <a:endParaRPr lang="en-GB"/>
          </a:p>
        </p:txBody>
      </p:sp>
    </p:spTree>
    <p:extLst>
      <p:ext uri="{BB962C8B-B14F-4D97-AF65-F5344CB8AC3E}">
        <p14:creationId xmlns:p14="http://schemas.microsoft.com/office/powerpoint/2010/main" val="92440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25F428-E841-4021-91D6-4387BC8191EA}"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9FC9D-7C69-4DE7-BE54-9BE800E356B0}" type="slidenum">
              <a:rPr lang="en-GB" smtClean="0"/>
              <a:t>‹#›</a:t>
            </a:fld>
            <a:endParaRPr lang="en-GB"/>
          </a:p>
        </p:txBody>
      </p:sp>
    </p:spTree>
    <p:extLst>
      <p:ext uri="{BB962C8B-B14F-4D97-AF65-F5344CB8AC3E}">
        <p14:creationId xmlns:p14="http://schemas.microsoft.com/office/powerpoint/2010/main" val="427502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25F428-E841-4021-91D6-4387BC8191EA}"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9FC9D-7C69-4DE7-BE54-9BE800E356B0}" type="slidenum">
              <a:rPr lang="en-GB" smtClean="0"/>
              <a:t>‹#›</a:t>
            </a:fld>
            <a:endParaRPr lang="en-GB"/>
          </a:p>
        </p:txBody>
      </p:sp>
    </p:spTree>
    <p:extLst>
      <p:ext uri="{BB962C8B-B14F-4D97-AF65-F5344CB8AC3E}">
        <p14:creationId xmlns:p14="http://schemas.microsoft.com/office/powerpoint/2010/main" val="6204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25F428-E841-4021-91D6-4387BC8191EA}"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9FC9D-7C69-4DE7-BE54-9BE800E356B0}" type="slidenum">
              <a:rPr lang="en-GB" smtClean="0"/>
              <a:t>‹#›</a:t>
            </a:fld>
            <a:endParaRPr lang="en-GB"/>
          </a:p>
        </p:txBody>
      </p:sp>
    </p:spTree>
    <p:extLst>
      <p:ext uri="{BB962C8B-B14F-4D97-AF65-F5344CB8AC3E}">
        <p14:creationId xmlns:p14="http://schemas.microsoft.com/office/powerpoint/2010/main" val="173368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25F428-E841-4021-91D6-4387BC8191EA}"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9FC9D-7C69-4DE7-BE54-9BE800E356B0}" type="slidenum">
              <a:rPr lang="en-GB" smtClean="0"/>
              <a:t>‹#›</a:t>
            </a:fld>
            <a:endParaRPr lang="en-GB"/>
          </a:p>
        </p:txBody>
      </p:sp>
    </p:spTree>
    <p:extLst>
      <p:ext uri="{BB962C8B-B14F-4D97-AF65-F5344CB8AC3E}">
        <p14:creationId xmlns:p14="http://schemas.microsoft.com/office/powerpoint/2010/main" val="94898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25F428-E841-4021-91D6-4387BC8191EA}" type="datetimeFigureOut">
              <a:rPr lang="en-GB" smtClean="0"/>
              <a:t>05/06/2020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A9FC9D-7C69-4DE7-BE54-9BE800E356B0}" type="slidenum">
              <a:rPr lang="en-GB" smtClean="0"/>
              <a:t>‹#›</a:t>
            </a:fld>
            <a:endParaRPr lang="en-GB"/>
          </a:p>
        </p:txBody>
      </p:sp>
    </p:spTree>
    <p:extLst>
      <p:ext uri="{BB962C8B-B14F-4D97-AF65-F5344CB8AC3E}">
        <p14:creationId xmlns:p14="http://schemas.microsoft.com/office/powerpoint/2010/main" val="391574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25F428-E841-4021-91D6-4387BC8191EA}" type="datetimeFigureOut">
              <a:rPr lang="en-GB" smtClean="0"/>
              <a:t>05/06/2020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A9FC9D-7C69-4DE7-BE54-9BE800E356B0}" type="slidenum">
              <a:rPr lang="en-GB" smtClean="0"/>
              <a:t>‹#›</a:t>
            </a:fld>
            <a:endParaRPr lang="en-GB"/>
          </a:p>
        </p:txBody>
      </p:sp>
    </p:spTree>
    <p:extLst>
      <p:ext uri="{BB962C8B-B14F-4D97-AF65-F5344CB8AC3E}">
        <p14:creationId xmlns:p14="http://schemas.microsoft.com/office/powerpoint/2010/main" val="74560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5F428-E841-4021-91D6-4387BC8191EA}" type="datetimeFigureOut">
              <a:rPr lang="en-GB" smtClean="0"/>
              <a:t>05/06/2020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A9FC9D-7C69-4DE7-BE54-9BE800E356B0}" type="slidenum">
              <a:rPr lang="en-GB" smtClean="0"/>
              <a:t>‹#›</a:t>
            </a:fld>
            <a:endParaRPr lang="en-GB"/>
          </a:p>
        </p:txBody>
      </p:sp>
    </p:spTree>
    <p:extLst>
      <p:ext uri="{BB962C8B-B14F-4D97-AF65-F5344CB8AC3E}">
        <p14:creationId xmlns:p14="http://schemas.microsoft.com/office/powerpoint/2010/main" val="414911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25F428-E841-4021-91D6-4387BC8191EA}"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9FC9D-7C69-4DE7-BE54-9BE800E356B0}" type="slidenum">
              <a:rPr lang="en-GB" smtClean="0"/>
              <a:t>‹#›</a:t>
            </a:fld>
            <a:endParaRPr lang="en-GB"/>
          </a:p>
        </p:txBody>
      </p:sp>
    </p:spTree>
    <p:extLst>
      <p:ext uri="{BB962C8B-B14F-4D97-AF65-F5344CB8AC3E}">
        <p14:creationId xmlns:p14="http://schemas.microsoft.com/office/powerpoint/2010/main" val="9889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25F428-E841-4021-91D6-4387BC8191EA}"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9FC9D-7C69-4DE7-BE54-9BE800E356B0}" type="slidenum">
              <a:rPr lang="en-GB" smtClean="0"/>
              <a:t>‹#›</a:t>
            </a:fld>
            <a:endParaRPr lang="en-GB"/>
          </a:p>
        </p:txBody>
      </p:sp>
    </p:spTree>
    <p:extLst>
      <p:ext uri="{BB962C8B-B14F-4D97-AF65-F5344CB8AC3E}">
        <p14:creationId xmlns:p14="http://schemas.microsoft.com/office/powerpoint/2010/main" val="189446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5F428-E841-4021-91D6-4387BC8191EA}" type="datetimeFigureOut">
              <a:rPr lang="en-GB" smtClean="0"/>
              <a:t>05/06/2020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9FC9D-7C69-4DE7-BE54-9BE800E356B0}" type="slidenum">
              <a:rPr lang="en-GB" smtClean="0"/>
              <a:t>‹#›</a:t>
            </a:fld>
            <a:endParaRPr lang="en-GB"/>
          </a:p>
        </p:txBody>
      </p:sp>
    </p:spTree>
    <p:extLst>
      <p:ext uri="{BB962C8B-B14F-4D97-AF65-F5344CB8AC3E}">
        <p14:creationId xmlns:p14="http://schemas.microsoft.com/office/powerpoint/2010/main" val="1986754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2" descr="Abstract Blue and White Random Letter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77440" y="1541417"/>
            <a:ext cx="8216537" cy="1446550"/>
          </a:xfrm>
          <a:prstGeom prst="rect">
            <a:avLst/>
          </a:prstGeom>
          <a:noFill/>
        </p:spPr>
        <p:txBody>
          <a:bodyPr wrap="square" rtlCol="0">
            <a:spAutoFit/>
          </a:bodyPr>
          <a:lstStyle/>
          <a:p>
            <a:pPr algn="ctr"/>
            <a:r>
              <a:rPr lang="en-GB" sz="8800" dirty="0" smtClean="0"/>
              <a:t>List Poems</a:t>
            </a:r>
            <a:endParaRPr lang="en-GB" sz="8800" dirty="0"/>
          </a:p>
        </p:txBody>
      </p:sp>
    </p:spTree>
    <p:extLst>
      <p:ext uri="{BB962C8B-B14F-4D97-AF65-F5344CB8AC3E}">
        <p14:creationId xmlns:p14="http://schemas.microsoft.com/office/powerpoint/2010/main" val="2758592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Abstract Blue and White Random Letter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1101" y="376310"/>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071154" y="901337"/>
            <a:ext cx="10476412" cy="2308324"/>
          </a:xfrm>
          <a:prstGeom prst="rect">
            <a:avLst/>
          </a:prstGeom>
          <a:noFill/>
        </p:spPr>
        <p:txBody>
          <a:bodyPr wrap="square" rtlCol="0">
            <a:spAutoFit/>
          </a:bodyPr>
          <a:lstStyle/>
          <a:p>
            <a:r>
              <a:rPr lang="en-GB" dirty="0" smtClean="0"/>
              <a:t>Unlike the other poems we’ve looked at, list poems don’t really have a set structure. They are simply a list of objects or actions based on a theme. </a:t>
            </a:r>
          </a:p>
          <a:p>
            <a:endParaRPr lang="en-GB" dirty="0"/>
          </a:p>
          <a:p>
            <a:r>
              <a:rPr lang="en-GB" dirty="0" smtClean="0"/>
              <a:t>They don’t have to rhyme (but they can if you want). </a:t>
            </a:r>
          </a:p>
          <a:p>
            <a:endParaRPr lang="en-GB" dirty="0"/>
          </a:p>
          <a:p>
            <a:r>
              <a:rPr lang="en-GB" dirty="0" smtClean="0"/>
              <a:t>The idea of a list poem is to be imaginative. </a:t>
            </a:r>
          </a:p>
          <a:p>
            <a:endParaRPr lang="en-GB" dirty="0"/>
          </a:p>
          <a:p>
            <a:r>
              <a:rPr lang="en-GB" dirty="0" smtClean="0"/>
              <a:t>On the next few slides are some examples of list poems. Have a read…</a:t>
            </a:r>
            <a:endParaRPr lang="en-GB" dirty="0"/>
          </a:p>
        </p:txBody>
      </p:sp>
    </p:spTree>
    <p:extLst>
      <p:ext uri="{BB962C8B-B14F-4D97-AF65-F5344CB8AC3E}">
        <p14:creationId xmlns:p14="http://schemas.microsoft.com/office/powerpoint/2010/main" val="234991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Abstract Blue and White Random Letter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1101" y="376310"/>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572" r="29333"/>
          <a:stretch/>
        </p:blipFill>
        <p:spPr>
          <a:xfrm rot="5400000">
            <a:off x="2285543" y="49986"/>
            <a:ext cx="4676505" cy="6483711"/>
          </a:xfrm>
          <a:prstGeom prst="rect">
            <a:avLst/>
          </a:prstGeom>
        </p:spPr>
      </p:pic>
    </p:spTree>
    <p:extLst>
      <p:ext uri="{BB962C8B-B14F-4D97-AF65-F5344CB8AC3E}">
        <p14:creationId xmlns:p14="http://schemas.microsoft.com/office/powerpoint/2010/main" val="203354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Abstract Blue and White Random Letter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1101" y="376310"/>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298" r="23339"/>
          <a:stretch/>
        </p:blipFill>
        <p:spPr>
          <a:xfrm rot="5400000">
            <a:off x="1060269" y="530682"/>
            <a:ext cx="4637313" cy="5143500"/>
          </a:xfrm>
          <a:prstGeom prst="rect">
            <a:avLst/>
          </a:prstGeom>
        </p:spPr>
      </p:pic>
    </p:spTree>
    <p:extLst>
      <p:ext uri="{BB962C8B-B14F-4D97-AF65-F5344CB8AC3E}">
        <p14:creationId xmlns:p14="http://schemas.microsoft.com/office/powerpoint/2010/main" val="1725942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Abstract Blue and White Random Letter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1101" y="376310"/>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757" b="9703"/>
          <a:stretch/>
        </p:blipFill>
        <p:spPr>
          <a:xfrm rot="5400000">
            <a:off x="76786" y="1600198"/>
            <a:ext cx="5908432" cy="3657601"/>
          </a:xfrm>
          <a:prstGeom prst="rect">
            <a:avLst/>
          </a:prstGeom>
        </p:spPr>
      </p:pic>
      <p:sp>
        <p:nvSpPr>
          <p:cNvPr id="9" name="TextBox 8"/>
          <p:cNvSpPr txBox="1"/>
          <p:nvPr/>
        </p:nvSpPr>
        <p:spPr>
          <a:xfrm>
            <a:off x="5590903" y="573256"/>
            <a:ext cx="4846320" cy="923330"/>
          </a:xfrm>
          <a:prstGeom prst="rect">
            <a:avLst/>
          </a:prstGeom>
          <a:noFill/>
        </p:spPr>
        <p:txBody>
          <a:bodyPr wrap="square" rtlCol="0">
            <a:spAutoFit/>
          </a:bodyPr>
          <a:lstStyle/>
          <a:p>
            <a:r>
              <a:rPr lang="en-GB" dirty="0" smtClean="0"/>
              <a:t>This poem’s a little different because it explains what each of the things in the list is actually for. So you can add a little detail. </a:t>
            </a:r>
            <a:endParaRPr lang="en-GB" dirty="0"/>
          </a:p>
        </p:txBody>
      </p:sp>
    </p:spTree>
    <p:extLst>
      <p:ext uri="{BB962C8B-B14F-4D97-AF65-F5344CB8AC3E}">
        <p14:creationId xmlns:p14="http://schemas.microsoft.com/office/powerpoint/2010/main" val="3845293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Abstract Blue and White Random Letter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1101" y="376310"/>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857" r="11428"/>
          <a:stretch/>
        </p:blipFill>
        <p:spPr>
          <a:xfrm rot="5400000">
            <a:off x="3431177" y="837657"/>
            <a:ext cx="5329646" cy="5143500"/>
          </a:xfrm>
          <a:prstGeom prst="rect">
            <a:avLst/>
          </a:prstGeom>
        </p:spPr>
      </p:pic>
    </p:spTree>
    <p:extLst>
      <p:ext uri="{BB962C8B-B14F-4D97-AF65-F5344CB8AC3E}">
        <p14:creationId xmlns:p14="http://schemas.microsoft.com/office/powerpoint/2010/main" val="629702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Abstract Blue and White Random Letter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1101" y="376310"/>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142" r="16000"/>
          <a:stretch/>
        </p:blipFill>
        <p:spPr>
          <a:xfrm rot="5400000">
            <a:off x="3622766" y="857249"/>
            <a:ext cx="5133703" cy="5143500"/>
          </a:xfrm>
          <a:prstGeom prst="rect">
            <a:avLst/>
          </a:prstGeom>
        </p:spPr>
      </p:pic>
    </p:spTree>
    <p:extLst>
      <p:ext uri="{BB962C8B-B14F-4D97-AF65-F5344CB8AC3E}">
        <p14:creationId xmlns:p14="http://schemas.microsoft.com/office/powerpoint/2010/main" val="2587698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Abstract Blue and White Random Letter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1101" y="376310"/>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881051" y="1122363"/>
            <a:ext cx="9379132" cy="4247317"/>
          </a:xfrm>
          <a:prstGeom prst="rect">
            <a:avLst/>
          </a:prstGeom>
          <a:noFill/>
        </p:spPr>
        <p:txBody>
          <a:bodyPr wrap="square" rtlCol="0">
            <a:spAutoFit/>
          </a:bodyPr>
          <a:lstStyle/>
          <a:p>
            <a:r>
              <a:rPr lang="en-GB" dirty="0" smtClean="0"/>
              <a:t>So as you can see, list poems are really just about using your imagination. There aren’t really any rules! </a:t>
            </a:r>
          </a:p>
          <a:p>
            <a:endParaRPr lang="en-GB" dirty="0"/>
          </a:p>
          <a:p>
            <a:r>
              <a:rPr lang="en-GB" dirty="0" smtClean="0"/>
              <a:t>Now try writing your own list poem. </a:t>
            </a:r>
          </a:p>
          <a:p>
            <a:r>
              <a:rPr lang="en-GB" dirty="0" smtClean="0"/>
              <a:t>You could write your own version of ‘Things I’d Do if It Weren’t For My Son’  but change it to ‘Things I’d Do if It Weren’t For My Parents’ and include all the (very silly) things you could do if your parents didn’t stop you like ‘Eat sweets for every meal’ </a:t>
            </a:r>
          </a:p>
          <a:p>
            <a:endParaRPr lang="en-GB" dirty="0"/>
          </a:p>
          <a:p>
            <a:r>
              <a:rPr lang="en-GB" dirty="0" smtClean="0"/>
              <a:t>Or you could come up with your own ’10 things Found in a Wizard’s Pocket’ Or change ‘Wizard’ for one of your favourite book or film characters. </a:t>
            </a:r>
          </a:p>
          <a:p>
            <a:endParaRPr lang="en-GB" dirty="0"/>
          </a:p>
          <a:p>
            <a:endParaRPr lang="en-GB" dirty="0" smtClean="0"/>
          </a:p>
          <a:p>
            <a:endParaRPr lang="en-GB" dirty="0"/>
          </a:p>
          <a:p>
            <a:r>
              <a:rPr lang="en-GB" dirty="0" smtClean="0"/>
              <a:t>I’ve put some more possible ideas on the next slide but you’re welcome to come up with your own too. </a:t>
            </a:r>
            <a:endParaRPr lang="en-GB" dirty="0"/>
          </a:p>
        </p:txBody>
      </p:sp>
    </p:spTree>
    <p:extLst>
      <p:ext uri="{BB962C8B-B14F-4D97-AF65-F5344CB8AC3E}">
        <p14:creationId xmlns:p14="http://schemas.microsoft.com/office/powerpoint/2010/main" val="3228313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Abstract Blue and White Random Letter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1101" y="376310"/>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79269" y="1358537"/>
            <a:ext cx="6217920" cy="369332"/>
          </a:xfrm>
          <a:prstGeom prst="rect">
            <a:avLst/>
          </a:prstGeom>
          <a:noFill/>
        </p:spPr>
        <p:txBody>
          <a:bodyPr wrap="square" rtlCol="0">
            <a:spAutoFit/>
          </a:bodyPr>
          <a:lstStyle/>
          <a:p>
            <a:r>
              <a:rPr lang="en-GB" dirty="0" smtClean="0"/>
              <a:t>Things My Dog Dreams About</a:t>
            </a:r>
            <a:endParaRPr lang="en-GB" dirty="0"/>
          </a:p>
        </p:txBody>
      </p:sp>
      <p:sp>
        <p:nvSpPr>
          <p:cNvPr id="8" name="TextBox 7"/>
          <p:cNvSpPr txBox="1"/>
          <p:nvPr/>
        </p:nvSpPr>
        <p:spPr>
          <a:xfrm>
            <a:off x="7559040" y="5500412"/>
            <a:ext cx="6217920" cy="369332"/>
          </a:xfrm>
          <a:prstGeom prst="rect">
            <a:avLst/>
          </a:prstGeom>
          <a:noFill/>
        </p:spPr>
        <p:txBody>
          <a:bodyPr wrap="square" rtlCol="0">
            <a:spAutoFit/>
          </a:bodyPr>
          <a:lstStyle/>
          <a:p>
            <a:r>
              <a:rPr lang="en-GB" dirty="0" smtClean="0"/>
              <a:t>What My Hamster Does at Night</a:t>
            </a:r>
            <a:endParaRPr lang="en-GB" dirty="0"/>
          </a:p>
        </p:txBody>
      </p:sp>
      <p:sp>
        <p:nvSpPr>
          <p:cNvPr id="9" name="TextBox 8"/>
          <p:cNvSpPr txBox="1"/>
          <p:nvPr/>
        </p:nvSpPr>
        <p:spPr>
          <a:xfrm>
            <a:off x="6116013" y="1635278"/>
            <a:ext cx="6217920" cy="369332"/>
          </a:xfrm>
          <a:prstGeom prst="rect">
            <a:avLst/>
          </a:prstGeom>
          <a:noFill/>
        </p:spPr>
        <p:txBody>
          <a:bodyPr wrap="square" rtlCol="0">
            <a:spAutoFit/>
          </a:bodyPr>
          <a:lstStyle/>
          <a:p>
            <a:r>
              <a:rPr lang="en-GB" dirty="0" smtClean="0"/>
              <a:t>10 Things Found in Willy Wonka’s Pocket</a:t>
            </a:r>
            <a:endParaRPr lang="en-GB" dirty="0"/>
          </a:p>
        </p:txBody>
      </p:sp>
      <p:sp>
        <p:nvSpPr>
          <p:cNvPr id="10" name="TextBox 9"/>
          <p:cNvSpPr txBox="1"/>
          <p:nvPr/>
        </p:nvSpPr>
        <p:spPr>
          <a:xfrm>
            <a:off x="1412087" y="2759391"/>
            <a:ext cx="6217920" cy="369332"/>
          </a:xfrm>
          <a:prstGeom prst="rect">
            <a:avLst/>
          </a:prstGeom>
          <a:noFill/>
        </p:spPr>
        <p:txBody>
          <a:bodyPr wrap="square" rtlCol="0">
            <a:spAutoFit/>
          </a:bodyPr>
          <a:lstStyle/>
          <a:p>
            <a:r>
              <a:rPr lang="en-GB" dirty="0" smtClean="0"/>
              <a:t>10 Things Found in a Princess’s Pocket </a:t>
            </a:r>
            <a:endParaRPr lang="en-GB" dirty="0"/>
          </a:p>
        </p:txBody>
      </p:sp>
      <p:sp>
        <p:nvSpPr>
          <p:cNvPr id="11" name="TextBox 10"/>
          <p:cNvSpPr txBox="1"/>
          <p:nvPr/>
        </p:nvSpPr>
        <p:spPr>
          <a:xfrm>
            <a:off x="7380558" y="3371335"/>
            <a:ext cx="6217920" cy="369332"/>
          </a:xfrm>
          <a:prstGeom prst="rect">
            <a:avLst/>
          </a:prstGeom>
          <a:noFill/>
        </p:spPr>
        <p:txBody>
          <a:bodyPr wrap="square" rtlCol="0">
            <a:spAutoFit/>
          </a:bodyPr>
          <a:lstStyle/>
          <a:p>
            <a:r>
              <a:rPr lang="en-GB" dirty="0" smtClean="0"/>
              <a:t>What My Toys Do When I’m At School</a:t>
            </a:r>
            <a:endParaRPr lang="en-GB" dirty="0"/>
          </a:p>
        </p:txBody>
      </p:sp>
      <p:sp>
        <p:nvSpPr>
          <p:cNvPr id="7" name="TextBox 6"/>
          <p:cNvSpPr txBox="1"/>
          <p:nvPr/>
        </p:nvSpPr>
        <p:spPr>
          <a:xfrm>
            <a:off x="914400" y="4193177"/>
            <a:ext cx="5982789" cy="1200329"/>
          </a:xfrm>
          <a:prstGeom prst="rect">
            <a:avLst/>
          </a:prstGeom>
          <a:noFill/>
        </p:spPr>
        <p:txBody>
          <a:bodyPr wrap="square" rtlCol="0">
            <a:spAutoFit/>
          </a:bodyPr>
          <a:lstStyle/>
          <a:p>
            <a:r>
              <a:rPr lang="en-GB" dirty="0" smtClean="0"/>
              <a:t>Things I saw on My School Trip to Atlantis </a:t>
            </a:r>
          </a:p>
          <a:p>
            <a:endParaRPr lang="en-GB" dirty="0"/>
          </a:p>
          <a:p>
            <a:r>
              <a:rPr lang="en-GB" dirty="0" smtClean="0"/>
              <a:t>(Atlantis is a mythical city that is said to be under the sea </a:t>
            </a:r>
          </a:p>
          <a:p>
            <a:r>
              <a:rPr lang="en-GB" dirty="0"/>
              <a:t>s</a:t>
            </a:r>
            <a:r>
              <a:rPr lang="en-GB" dirty="0" smtClean="0"/>
              <a:t>omewhere so you might see things like mermaids)</a:t>
            </a:r>
            <a:endParaRPr lang="en-GB" dirty="0"/>
          </a:p>
        </p:txBody>
      </p:sp>
      <p:sp>
        <p:nvSpPr>
          <p:cNvPr id="13" name="TextBox 12"/>
          <p:cNvSpPr txBox="1"/>
          <p:nvPr/>
        </p:nvSpPr>
        <p:spPr>
          <a:xfrm>
            <a:off x="4521047" y="650722"/>
            <a:ext cx="6217920" cy="369332"/>
          </a:xfrm>
          <a:prstGeom prst="rect">
            <a:avLst/>
          </a:prstGeom>
          <a:noFill/>
        </p:spPr>
        <p:txBody>
          <a:bodyPr wrap="square" rtlCol="0">
            <a:spAutoFit/>
          </a:bodyPr>
          <a:lstStyle/>
          <a:p>
            <a:r>
              <a:rPr lang="en-GB" dirty="0" smtClean="0"/>
              <a:t>Things I Saw on My School Trip to Ancient Egypt</a:t>
            </a:r>
            <a:endParaRPr lang="en-GB" dirty="0"/>
          </a:p>
        </p:txBody>
      </p:sp>
    </p:spTree>
    <p:extLst>
      <p:ext uri="{BB962C8B-B14F-4D97-AF65-F5344CB8AC3E}">
        <p14:creationId xmlns:p14="http://schemas.microsoft.com/office/powerpoint/2010/main" val="2769952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317</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4</cp:revision>
  <dcterms:created xsi:type="dcterms:W3CDTF">2020-06-05T06:43:57Z</dcterms:created>
  <dcterms:modified xsi:type="dcterms:W3CDTF">2020-06-05T07:17:48Z</dcterms:modified>
</cp:coreProperties>
</file>