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45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4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3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2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7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6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60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91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2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69EF-2A7B-4156-9EB4-E843D3BF9D1F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F8128-B89C-4815-A0B2-7F7F95FAB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13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2" y="378823"/>
            <a:ext cx="107115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tells you which studio made the film</a:t>
            </a:r>
          </a:p>
          <a:p>
            <a:endParaRPr lang="en-GB" dirty="0"/>
          </a:p>
          <a:p>
            <a:r>
              <a:rPr lang="en-GB" dirty="0" smtClean="0"/>
              <a:t>The main character is a really smart dog so it’s probably going to be funny</a:t>
            </a:r>
          </a:p>
          <a:p>
            <a:endParaRPr lang="en-GB" dirty="0"/>
          </a:p>
          <a:p>
            <a:r>
              <a:rPr lang="en-GB" dirty="0" smtClean="0"/>
              <a:t>The film goes through lots of times in history that people will like seeing made more funny.</a:t>
            </a:r>
          </a:p>
          <a:p>
            <a:endParaRPr lang="en-GB" dirty="0"/>
          </a:p>
          <a:p>
            <a:r>
              <a:rPr lang="en-GB" dirty="0" smtClean="0"/>
              <a:t>It tells you when the film is coming out</a:t>
            </a:r>
          </a:p>
          <a:p>
            <a:endParaRPr lang="en-GB" dirty="0"/>
          </a:p>
          <a:p>
            <a:r>
              <a:rPr lang="en-GB" dirty="0" smtClean="0"/>
              <a:t>You can see that there is lots of action in it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25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</cp:revision>
  <dcterms:created xsi:type="dcterms:W3CDTF">2020-06-29T09:25:25Z</dcterms:created>
  <dcterms:modified xsi:type="dcterms:W3CDTF">2020-06-29T09:58:30Z</dcterms:modified>
</cp:coreProperties>
</file>