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27"/>
  </p:notesMasterIdLst>
  <p:handoutMasterIdLst>
    <p:handoutMasterId r:id="rId28"/>
  </p:handoutMasterIdLst>
  <p:sldIdLst>
    <p:sldId id="258" r:id="rId2"/>
    <p:sldId id="264" r:id="rId3"/>
    <p:sldId id="271" r:id="rId4"/>
    <p:sldId id="272" r:id="rId5"/>
    <p:sldId id="273" r:id="rId6"/>
    <p:sldId id="274" r:id="rId7"/>
    <p:sldId id="275" r:id="rId8"/>
    <p:sldId id="276" r:id="rId9"/>
    <p:sldId id="277" r:id="rId10"/>
    <p:sldId id="278" r:id="rId11"/>
    <p:sldId id="279" r:id="rId12"/>
    <p:sldId id="280" r:id="rId13"/>
    <p:sldId id="281" r:id="rId14"/>
    <p:sldId id="282" r:id="rId15"/>
    <p:sldId id="283" r:id="rId16"/>
    <p:sldId id="284" r:id="rId17"/>
    <p:sldId id="285" r:id="rId18"/>
    <p:sldId id="286" r:id="rId19"/>
    <p:sldId id="287" r:id="rId20"/>
    <p:sldId id="288" r:id="rId21"/>
    <p:sldId id="289" r:id="rId22"/>
    <p:sldId id="290" r:id="rId23"/>
    <p:sldId id="291" r:id="rId24"/>
    <p:sldId id="292" r:id="rId25"/>
    <p:sldId id="267" r:id="rId26"/>
  </p:sldIdLst>
  <p:sldSz cx="9144000" cy="6858000" type="screen4x3"/>
  <p:notesSz cx="6858000" cy="9144000"/>
  <p:embeddedFontLst>
    <p:embeddedFont>
      <p:font typeface="Twinkl" panose="020B0604020202020204" pitchFamily="2" charset="0"/>
      <p:regular r:id="rId29"/>
      <p:bold r:id="rId30"/>
    </p:embeddedFont>
    <p:embeddedFont>
      <p:font typeface="Calibri" panose="020F0502020204030204" pitchFamily="34" charset="0"/>
      <p:regular r:id="rId31"/>
      <p:bold r:id="rId32"/>
      <p:italic r:id="rId33"/>
      <p:boldItalic r:id="rId34"/>
    </p:embeddedFont>
    <p:embeddedFont>
      <p:font typeface="Sassoon Infant Rg" panose="02000503030000020003" pitchFamily="50" charset="0"/>
      <p:regular r:id="rId35"/>
      <p:bold r:id="rId36"/>
    </p:embeddedFont>
  </p:embeddedFontLst>
  <p:defaultTextStyle>
    <a:defPPr>
      <a:defRPr lang="en-US"/>
    </a:defPPr>
    <a:lvl1pPr algn="l" rtl="0" eaLnBrk="0" fontAlgn="base" hangingPunct="0">
      <a:spcBef>
        <a:spcPct val="0"/>
      </a:spcBef>
      <a:spcAft>
        <a:spcPct val="0"/>
      </a:spcAft>
      <a:defRPr kern="1200">
        <a:solidFill>
          <a:schemeClr val="tx1"/>
        </a:solidFill>
        <a:latin typeface="Twinkl" pitchFamily="2" charset="0"/>
        <a:ea typeface="+mn-ea"/>
        <a:cs typeface="+mn-cs"/>
      </a:defRPr>
    </a:lvl1pPr>
    <a:lvl2pPr marL="457200" algn="l" rtl="0" eaLnBrk="0" fontAlgn="base" hangingPunct="0">
      <a:spcBef>
        <a:spcPct val="0"/>
      </a:spcBef>
      <a:spcAft>
        <a:spcPct val="0"/>
      </a:spcAft>
      <a:defRPr kern="1200">
        <a:solidFill>
          <a:schemeClr val="tx1"/>
        </a:solidFill>
        <a:latin typeface="Twinkl" pitchFamily="2" charset="0"/>
        <a:ea typeface="+mn-ea"/>
        <a:cs typeface="+mn-cs"/>
      </a:defRPr>
    </a:lvl2pPr>
    <a:lvl3pPr marL="914400" algn="l" rtl="0" eaLnBrk="0" fontAlgn="base" hangingPunct="0">
      <a:spcBef>
        <a:spcPct val="0"/>
      </a:spcBef>
      <a:spcAft>
        <a:spcPct val="0"/>
      </a:spcAft>
      <a:defRPr kern="1200">
        <a:solidFill>
          <a:schemeClr val="tx1"/>
        </a:solidFill>
        <a:latin typeface="Twinkl" pitchFamily="2" charset="0"/>
        <a:ea typeface="+mn-ea"/>
        <a:cs typeface="+mn-cs"/>
      </a:defRPr>
    </a:lvl3pPr>
    <a:lvl4pPr marL="1371600" algn="l" rtl="0" eaLnBrk="0" fontAlgn="base" hangingPunct="0">
      <a:spcBef>
        <a:spcPct val="0"/>
      </a:spcBef>
      <a:spcAft>
        <a:spcPct val="0"/>
      </a:spcAft>
      <a:defRPr kern="1200">
        <a:solidFill>
          <a:schemeClr val="tx1"/>
        </a:solidFill>
        <a:latin typeface="Twinkl" pitchFamily="2" charset="0"/>
        <a:ea typeface="+mn-ea"/>
        <a:cs typeface="+mn-cs"/>
      </a:defRPr>
    </a:lvl4pPr>
    <a:lvl5pPr marL="1828800" algn="l" rtl="0" eaLnBrk="0" fontAlgn="base" hangingPunct="0">
      <a:spcBef>
        <a:spcPct val="0"/>
      </a:spcBef>
      <a:spcAft>
        <a:spcPct val="0"/>
      </a:spcAft>
      <a:defRPr kern="1200">
        <a:solidFill>
          <a:schemeClr val="tx1"/>
        </a:solidFill>
        <a:latin typeface="Twinkl" pitchFamily="2" charset="0"/>
        <a:ea typeface="+mn-ea"/>
        <a:cs typeface="+mn-cs"/>
      </a:defRPr>
    </a:lvl5pPr>
    <a:lvl6pPr marL="2286000" algn="l" defTabSz="914400" rtl="0" eaLnBrk="1" latinLnBrk="0" hangingPunct="1">
      <a:defRPr kern="1200">
        <a:solidFill>
          <a:schemeClr val="tx1"/>
        </a:solidFill>
        <a:latin typeface="Twinkl" pitchFamily="2" charset="0"/>
        <a:ea typeface="+mn-ea"/>
        <a:cs typeface="+mn-cs"/>
      </a:defRPr>
    </a:lvl6pPr>
    <a:lvl7pPr marL="2743200" algn="l" defTabSz="914400" rtl="0" eaLnBrk="1" latinLnBrk="0" hangingPunct="1">
      <a:defRPr kern="1200">
        <a:solidFill>
          <a:schemeClr val="tx1"/>
        </a:solidFill>
        <a:latin typeface="Twinkl" pitchFamily="2" charset="0"/>
        <a:ea typeface="+mn-ea"/>
        <a:cs typeface="+mn-cs"/>
      </a:defRPr>
    </a:lvl7pPr>
    <a:lvl8pPr marL="3200400" algn="l" defTabSz="914400" rtl="0" eaLnBrk="1" latinLnBrk="0" hangingPunct="1">
      <a:defRPr kern="1200">
        <a:solidFill>
          <a:schemeClr val="tx1"/>
        </a:solidFill>
        <a:latin typeface="Twinkl" pitchFamily="2" charset="0"/>
        <a:ea typeface="+mn-ea"/>
        <a:cs typeface="+mn-cs"/>
      </a:defRPr>
    </a:lvl8pPr>
    <a:lvl9pPr marL="3657600" algn="l" defTabSz="914400" rtl="0" eaLnBrk="1" latinLnBrk="0" hangingPunct="1">
      <a:defRPr kern="1200">
        <a:solidFill>
          <a:schemeClr val="tx1"/>
        </a:solidFill>
        <a:latin typeface="Twinkl"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pos="340">
          <p15:clr>
            <a:srgbClr val="A4A3A4"/>
          </p15:clr>
        </p15:guide>
        <p15:guide id="4" orient="horz" pos="3974">
          <p15:clr>
            <a:srgbClr val="A4A3A4"/>
          </p15:clr>
        </p15:guide>
        <p15:guide id="5" pos="5397">
          <p15:clr>
            <a:srgbClr val="A4A3A4"/>
          </p15:clr>
        </p15:guide>
        <p15:guide id="6" orient="horz" pos="346">
          <p15:clr>
            <a:srgbClr val="A4A3A4"/>
          </p15:clr>
        </p15:guide>
        <p15:guide id="7" pos="476">
          <p15:clr>
            <a:srgbClr val="A4A3A4"/>
          </p15:clr>
        </p15:guide>
        <p15:guide id="8" orient="horz" pos="482">
          <p15:clr>
            <a:srgbClr val="A4A3A4"/>
          </p15:clr>
        </p15:guide>
        <p15:guide id="9" orient="horz" pos="3838">
          <p15:clr>
            <a:srgbClr val="A4A3A4"/>
          </p15:clr>
        </p15:guide>
        <p15:guide id="10" pos="52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ACCB"/>
    <a:srgbClr val="DE1E5A"/>
    <a:srgbClr val="18A0DB"/>
    <a:srgbClr val="BC0105"/>
    <a:srgbClr val="4DB1E3"/>
    <a:srgbClr val="80C1EB"/>
    <a:srgbClr val="ACDDF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8" autoAdjust="0"/>
    <p:restoredTop sz="94660"/>
  </p:normalViewPr>
  <p:slideViewPr>
    <p:cSldViewPr snapToGrid="0">
      <p:cViewPr varScale="1">
        <p:scale>
          <a:sx n="99" d="100"/>
          <a:sy n="99" d="100"/>
        </p:scale>
        <p:origin x="1022" y="82"/>
      </p:cViewPr>
      <p:guideLst>
        <p:guide orient="horz" pos="2160"/>
        <p:guide pos="2880"/>
        <p:guide pos="340"/>
        <p:guide orient="horz" pos="3974"/>
        <p:guide pos="5397"/>
        <p:guide orient="horz" pos="346"/>
        <p:guide pos="476"/>
        <p:guide orient="horz" pos="482"/>
        <p:guide orient="horz" pos="3838"/>
        <p:guide pos="5284"/>
      </p:guideLst>
    </p:cSldViewPr>
  </p:slideViewPr>
  <p:notesTextViewPr>
    <p:cViewPr>
      <p:scale>
        <a:sx n="3" d="2"/>
        <a:sy n="3" d="2"/>
      </p:scale>
      <p:origin x="0" y="0"/>
    </p:cViewPr>
  </p:notesTextViewPr>
  <p:notesViewPr>
    <p:cSldViewPr snapToGrid="0">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14696C-F355-4B3D-B7E2-7A71B445FF0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0FFF65AE-0DC6-49C0-B3A5-B545E8B9EEA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D0230B29-9572-4163-BF4C-1D41EC53728F}" type="datetimeFigureOut">
              <a:rPr lang="en-GB"/>
              <a:pPr>
                <a:defRPr/>
              </a:pPr>
              <a:t>31/05/2020</a:t>
            </a:fld>
            <a:endParaRPr lang="en-GB"/>
          </a:p>
        </p:txBody>
      </p:sp>
      <p:sp>
        <p:nvSpPr>
          <p:cNvPr id="4" name="Footer Placeholder 3">
            <a:extLst>
              <a:ext uri="{FF2B5EF4-FFF2-40B4-BE49-F238E27FC236}">
                <a16:creationId xmlns:a16="http://schemas.microsoft.com/office/drawing/2014/main" id="{2BDE6CB0-F8DF-4687-9012-009DC5A5B0A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Slide Number Placeholder 4">
            <a:extLst>
              <a:ext uri="{FF2B5EF4-FFF2-40B4-BE49-F238E27FC236}">
                <a16:creationId xmlns:a16="http://schemas.microsoft.com/office/drawing/2014/main" id="{1CA55C0C-25A3-411E-96CF-BE7C4088886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0D5EFDA-922F-4CB5-AC8A-195903C11BF2}" type="slidenum">
              <a:rPr lang="en-GB"/>
              <a:pPr>
                <a:defRPr/>
              </a:pPr>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4F99240-8BF6-4862-BFEF-DBA4EA4FF4F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Date Placeholder 2">
            <a:extLst>
              <a:ext uri="{FF2B5EF4-FFF2-40B4-BE49-F238E27FC236}">
                <a16:creationId xmlns:a16="http://schemas.microsoft.com/office/drawing/2014/main" id="{27A2D209-07E3-41B8-BACA-DE2F9EB068D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84336F54-B8FC-40D9-9B42-DF4055062F89}" type="datetimeFigureOut">
              <a:rPr lang="en-GB"/>
              <a:pPr>
                <a:defRPr/>
              </a:pPr>
              <a:t>31/05/2020</a:t>
            </a:fld>
            <a:endParaRPr lang="en-GB"/>
          </a:p>
        </p:txBody>
      </p:sp>
      <p:sp>
        <p:nvSpPr>
          <p:cNvPr id="4" name="Slide Image Placeholder 3">
            <a:extLst>
              <a:ext uri="{FF2B5EF4-FFF2-40B4-BE49-F238E27FC236}">
                <a16:creationId xmlns:a16="http://schemas.microsoft.com/office/drawing/2014/main" id="{9E8E74A1-68FF-4B9C-BD0D-EBD8CC50EA6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46359281-E05E-43B1-A7E2-1CEEC7812E9E}"/>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2E2C6145-F3E4-4CF9-A520-AFE751A4123D}"/>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7" name="Slide Number Placeholder 6">
            <a:extLst>
              <a:ext uri="{FF2B5EF4-FFF2-40B4-BE49-F238E27FC236}">
                <a16:creationId xmlns:a16="http://schemas.microsoft.com/office/drawing/2014/main" id="{384C6D2A-331F-42D1-A39C-6C691C4E4746}"/>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4AD90C98-0970-433C-96A3-8AD1F370F04C}"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0818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164A113E-641A-4CB7-BB9B-59134D604DC1}"/>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72438" y="5734050"/>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90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Rounded Rectangle 4">
            <a:extLst>
              <a:ext uri="{FF2B5EF4-FFF2-40B4-BE49-F238E27FC236}">
                <a16:creationId xmlns:a16="http://schemas.microsoft.com/office/drawing/2014/main" id="{DDB03864-0E52-48E6-9806-75F07F2FFE84}"/>
              </a:ext>
            </a:extLst>
          </p:cNvPr>
          <p:cNvSpPr/>
          <p:nvPr userDrawn="1"/>
        </p:nvSpPr>
        <p:spPr bwMode="auto">
          <a:xfrm>
            <a:off x="457200" y="438150"/>
            <a:ext cx="8220075" cy="5957888"/>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597891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3" name="Rounded Rectangle 6">
            <a:extLst>
              <a:ext uri="{FF2B5EF4-FFF2-40B4-BE49-F238E27FC236}">
                <a16:creationId xmlns:a16="http://schemas.microsoft.com/office/drawing/2014/main" id="{B5801624-CEB5-482C-BC61-3BA1682BA12E}"/>
              </a:ext>
            </a:extLst>
          </p:cNvPr>
          <p:cNvSpPr/>
          <p:nvPr userDrawn="1"/>
        </p:nvSpPr>
        <p:spPr bwMode="auto">
          <a:xfrm>
            <a:off x="503238" y="2930525"/>
            <a:ext cx="8137525" cy="341471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4" name="Rounded Rectangle 7">
            <a:extLst>
              <a:ext uri="{FF2B5EF4-FFF2-40B4-BE49-F238E27FC236}">
                <a16:creationId xmlns:a16="http://schemas.microsoft.com/office/drawing/2014/main" id="{F08848C9-624F-496A-B303-6BA1ED173847}"/>
              </a:ext>
            </a:extLst>
          </p:cNvPr>
          <p:cNvSpPr/>
          <p:nvPr userDrawn="1"/>
        </p:nvSpPr>
        <p:spPr bwMode="auto">
          <a:xfrm>
            <a:off x="503238" y="512763"/>
            <a:ext cx="8137525" cy="2192337"/>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GB" sz="1350" dirty="0"/>
              <a:t> </a:t>
            </a:r>
          </a:p>
        </p:txBody>
      </p:sp>
      <p:sp>
        <p:nvSpPr>
          <p:cNvPr id="5" name="Title 1">
            <a:extLst>
              <a:ext uri="{FF2B5EF4-FFF2-40B4-BE49-F238E27FC236}">
                <a16:creationId xmlns:a16="http://schemas.microsoft.com/office/drawing/2014/main" id="{0E2F88B3-9775-4D76-995C-7910E0A854C7}"/>
              </a:ext>
            </a:extLst>
          </p:cNvPr>
          <p:cNvSpPr txBox="1">
            <a:spLocks/>
          </p:cNvSpPr>
          <p:nvPr userDrawn="1"/>
        </p:nvSpPr>
        <p:spPr>
          <a:xfrm>
            <a:off x="628650" y="30718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Success Criteria</a:t>
            </a:r>
          </a:p>
        </p:txBody>
      </p:sp>
      <p:sp>
        <p:nvSpPr>
          <p:cNvPr id="6" name="Title 1">
            <a:extLst>
              <a:ext uri="{FF2B5EF4-FFF2-40B4-BE49-F238E27FC236}">
                <a16:creationId xmlns:a16="http://schemas.microsoft.com/office/drawing/2014/main" id="{5AB9D482-D926-4E4B-83AA-AFA8DB11B474}"/>
              </a:ext>
            </a:extLst>
          </p:cNvPr>
          <p:cNvSpPr txBox="1">
            <a:spLocks/>
          </p:cNvSpPr>
          <p:nvPr userDrawn="1"/>
        </p:nvSpPr>
        <p:spPr>
          <a:xfrm>
            <a:off x="628650" y="735013"/>
            <a:ext cx="7886700" cy="539750"/>
          </a:xfrm>
          <a:prstGeom prst="rect">
            <a:avLst/>
          </a:prstGeom>
        </p:spPr>
        <p:txBody>
          <a:bodyPr lIns="0" tIns="0" rIns="0" bIns="0" anchor="ctr" anchorCtr="1"/>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pPr fontAlgn="auto">
              <a:spcAft>
                <a:spcPts val="0"/>
              </a:spcAft>
              <a:defRPr/>
            </a:pPr>
            <a:r>
              <a:rPr lang="en-US" sz="3600" dirty="0">
                <a:latin typeface="Twinkl" pitchFamily="50" charset="0"/>
              </a:rPr>
              <a:t>Aim</a:t>
            </a:r>
          </a:p>
        </p:txBody>
      </p:sp>
      <p:sp>
        <p:nvSpPr>
          <p:cNvPr id="7" name="Content Placeholder 15">
            <a:extLst>
              <a:ext uri="{FF2B5EF4-FFF2-40B4-BE49-F238E27FC236}">
                <a16:creationId xmlns:a16="http://schemas.microsoft.com/office/drawing/2014/main" id="{5D7A2222-45AA-490C-BC60-BB54D25955F1}"/>
              </a:ext>
            </a:extLst>
          </p:cNvPr>
          <p:cNvSpPr txBox="1">
            <a:spLocks/>
          </p:cNvSpPr>
          <p:nvPr userDrawn="1"/>
        </p:nvSpPr>
        <p:spPr>
          <a:xfrm>
            <a:off x="628650" y="3467100"/>
            <a:ext cx="7886700" cy="1409700"/>
          </a:xfrm>
          <a:prstGeom prst="rect">
            <a:avLst/>
          </a:prstGeom>
          <a:noFill/>
          <a:ln w="25400">
            <a:noFill/>
          </a:ln>
        </p:spPr>
        <p:txBody>
          <a:bodyPr lIns="180000" tIns="252000" rIns="252000" bIns="18000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defRPr/>
            </a:pPr>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pPr fontAlgn="auto">
              <a:spcAft>
                <a:spcPts val="0"/>
              </a:spcAft>
              <a:defRPr/>
            </a:pPr>
            <a:r>
              <a:rPr lang="en-GB" dirty="0">
                <a:latin typeface="Twinkl" pitchFamily="50" charset="0"/>
              </a:rPr>
              <a:t>Statement 2</a:t>
            </a:r>
          </a:p>
          <a:p>
            <a:pPr lvl="1" fontAlgn="auto">
              <a:spcAft>
                <a:spcPts val="0"/>
              </a:spcAft>
              <a:defRPr/>
            </a:pPr>
            <a:r>
              <a:rPr lang="en-GB" dirty="0">
                <a:latin typeface="Twinkl" pitchFamily="50" charset="0"/>
              </a:rPr>
              <a:t>Sub statement</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045620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3"/>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523288" y="6196013"/>
            <a:ext cx="576262"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05632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7"/>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90538" y="695325"/>
            <a:ext cx="8162925" cy="1150938"/>
          </a:xfrm>
          <a:prstGeom prst="roundRect">
            <a:avLst>
              <a:gd name="adj" fmla="val 963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ctr" anchorCtr="1"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90538" y="1957388"/>
            <a:ext cx="8162925" cy="4387850"/>
          </a:xfrm>
          <a:prstGeom prst="roundRect">
            <a:avLst>
              <a:gd name="adj" fmla="val 258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round/>
                <a:headEnd/>
                <a:tailEnd/>
              </a14:hiddenLine>
            </a:ext>
          </a:extLst>
        </p:spPr>
        <p:txBody>
          <a:bodyPr vert="horz" wrap="square" lIns="252000" tIns="252000" rIns="252000" bIns="25200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Lst>
  <p:txStyles>
    <p:titleStyle>
      <a:lvl1pPr algn="l" rtl="0" eaLnBrk="0" fontAlgn="base" hangingPunct="0">
        <a:lnSpc>
          <a:spcPct val="90000"/>
        </a:lnSpc>
        <a:spcBef>
          <a:spcPct val="0"/>
        </a:spcBef>
        <a:spcAft>
          <a:spcPct val="0"/>
        </a:spcAft>
        <a:defRPr sz="4000" b="1" kern="1200">
          <a:solidFill>
            <a:srgbClr val="1C1C1C"/>
          </a:solidFill>
          <a:latin typeface="Twinkl" pitchFamily="50" charset="0"/>
          <a:ea typeface="+mj-ea"/>
          <a:cs typeface="+mj-cs"/>
        </a:defRPr>
      </a:lvl1pPr>
      <a:lvl2pPr algn="l" rtl="0" eaLnBrk="0" fontAlgn="base" hangingPunct="0">
        <a:lnSpc>
          <a:spcPct val="90000"/>
        </a:lnSpc>
        <a:spcBef>
          <a:spcPct val="0"/>
        </a:spcBef>
        <a:spcAft>
          <a:spcPct val="0"/>
        </a:spcAft>
        <a:defRPr sz="4000" b="1">
          <a:solidFill>
            <a:srgbClr val="1C1C1C"/>
          </a:solidFill>
          <a:latin typeface="Twinkl" pitchFamily="2" charset="0"/>
        </a:defRPr>
      </a:lvl2pPr>
      <a:lvl3pPr algn="l" rtl="0" eaLnBrk="0" fontAlgn="base" hangingPunct="0">
        <a:lnSpc>
          <a:spcPct val="90000"/>
        </a:lnSpc>
        <a:spcBef>
          <a:spcPct val="0"/>
        </a:spcBef>
        <a:spcAft>
          <a:spcPct val="0"/>
        </a:spcAft>
        <a:defRPr sz="4000" b="1">
          <a:solidFill>
            <a:srgbClr val="1C1C1C"/>
          </a:solidFill>
          <a:latin typeface="Twinkl" pitchFamily="2" charset="0"/>
        </a:defRPr>
      </a:lvl3pPr>
      <a:lvl4pPr algn="l" rtl="0" eaLnBrk="0" fontAlgn="base" hangingPunct="0">
        <a:lnSpc>
          <a:spcPct val="90000"/>
        </a:lnSpc>
        <a:spcBef>
          <a:spcPct val="0"/>
        </a:spcBef>
        <a:spcAft>
          <a:spcPct val="0"/>
        </a:spcAft>
        <a:defRPr sz="4000" b="1">
          <a:solidFill>
            <a:srgbClr val="1C1C1C"/>
          </a:solidFill>
          <a:latin typeface="Twinkl" pitchFamily="2" charset="0"/>
        </a:defRPr>
      </a:lvl4pPr>
      <a:lvl5pPr algn="l" rtl="0" eaLnBrk="0" fontAlgn="base" hangingPunct="0">
        <a:lnSpc>
          <a:spcPct val="90000"/>
        </a:lnSpc>
        <a:spcBef>
          <a:spcPct val="0"/>
        </a:spcBef>
        <a:spcAft>
          <a:spcPct val="0"/>
        </a:spcAft>
        <a:defRPr sz="4000" b="1">
          <a:solidFill>
            <a:srgbClr val="1C1C1C"/>
          </a:solidFill>
          <a:latin typeface="Twinkl" pitchFamily="2" charset="0"/>
        </a:defRPr>
      </a:lvl5pPr>
      <a:lvl6pPr marL="457200" algn="l" rtl="0" fontAlgn="base">
        <a:lnSpc>
          <a:spcPct val="90000"/>
        </a:lnSpc>
        <a:spcBef>
          <a:spcPct val="0"/>
        </a:spcBef>
        <a:spcAft>
          <a:spcPct val="0"/>
        </a:spcAft>
        <a:defRPr sz="4000" b="1">
          <a:solidFill>
            <a:srgbClr val="1C1C1C"/>
          </a:solidFill>
          <a:latin typeface="Twinkl" pitchFamily="2" charset="0"/>
        </a:defRPr>
      </a:lvl6pPr>
      <a:lvl7pPr marL="914400" algn="l" rtl="0" fontAlgn="base">
        <a:lnSpc>
          <a:spcPct val="90000"/>
        </a:lnSpc>
        <a:spcBef>
          <a:spcPct val="0"/>
        </a:spcBef>
        <a:spcAft>
          <a:spcPct val="0"/>
        </a:spcAft>
        <a:defRPr sz="4000" b="1">
          <a:solidFill>
            <a:srgbClr val="1C1C1C"/>
          </a:solidFill>
          <a:latin typeface="Twinkl" pitchFamily="2" charset="0"/>
        </a:defRPr>
      </a:lvl7pPr>
      <a:lvl8pPr marL="1371600" algn="l" rtl="0" fontAlgn="base">
        <a:lnSpc>
          <a:spcPct val="90000"/>
        </a:lnSpc>
        <a:spcBef>
          <a:spcPct val="0"/>
        </a:spcBef>
        <a:spcAft>
          <a:spcPct val="0"/>
        </a:spcAft>
        <a:defRPr sz="4000" b="1">
          <a:solidFill>
            <a:srgbClr val="1C1C1C"/>
          </a:solidFill>
          <a:latin typeface="Twinkl" pitchFamily="2" charset="0"/>
        </a:defRPr>
      </a:lvl8pPr>
      <a:lvl9pPr marL="1828800" algn="l" rtl="0" fontAlgn="base">
        <a:lnSpc>
          <a:spcPct val="90000"/>
        </a:lnSpc>
        <a:spcBef>
          <a:spcPct val="0"/>
        </a:spcBef>
        <a:spcAft>
          <a:spcPct val="0"/>
        </a:spcAft>
        <a:defRPr sz="4000" b="1">
          <a:solidFill>
            <a:srgbClr val="1C1C1C"/>
          </a:solidFill>
          <a:latin typeface="Twinkl" pitchFamily="2"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kern="1200">
          <a:solidFill>
            <a:srgbClr val="1C1C1C"/>
          </a:solidFill>
          <a:latin typeface="Twinkl" pitchFamily="50" charset="0"/>
          <a:ea typeface="Sassoon Infant Rg" panose="02000503030000020003" pitchFamily="50" charset="0"/>
          <a:cs typeface="Sassoon Infant Rg" panose="02000503030000020003" pitchFamily="50"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Sassoon Infant Rg" panose="02000503030000020003" pitchFamily="50"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Sassoon Infant Rg" panose="02000503030000020003" pitchFamily="50"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755650" y="765175"/>
            <a:ext cx="7632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After losing them, he ran so fast that he might have got away altogether if he had not unfortunately ran into a gooseberry net, and got caught by the large buttons on his jacket.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It was a blue jacket with brass buttons, quite new.</a:t>
            </a:r>
          </a:p>
        </p:txBody>
      </p:sp>
      <p:pic>
        <p:nvPicPr>
          <p:cNvPr id="2" name="Picture 1">
            <a:extLst>
              <a:ext uri="{FF2B5EF4-FFF2-40B4-BE49-F238E27FC236}">
                <a16:creationId xmlns:a16="http://schemas.microsoft.com/office/drawing/2014/main" id="{8C3FB478-B3B9-45BD-9205-BD1190079C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5656" y="2432220"/>
            <a:ext cx="3252688" cy="3813303"/>
          </a:xfrm>
          <a:prstGeom prst="roundRect">
            <a:avLst>
              <a:gd name="adj" fmla="val 50000"/>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755650" y="765175"/>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Peter gave himself up for lost, and shed big tears; but his sobs were overheard by some friendly sparrows, who flew to him in great excitement, and implored him to exert himself.</a:t>
            </a:r>
          </a:p>
          <a:p>
            <a:pPr eaLnBrk="1" hangingPunct="1">
              <a:lnSpc>
                <a:spcPct val="100000"/>
              </a:lnSpc>
              <a:spcBef>
                <a:spcPct val="0"/>
              </a:spcBef>
              <a:buFontTx/>
              <a:buNone/>
            </a:pPr>
            <a:endParaRPr lang="en-GB" altLang="en-US">
              <a:solidFill>
                <a:schemeClr val="tx1"/>
              </a:solidFill>
            </a:endParaRPr>
          </a:p>
        </p:txBody>
      </p:sp>
      <p:pic>
        <p:nvPicPr>
          <p:cNvPr id="3" name="Picture 2">
            <a:extLst>
              <a:ext uri="{FF2B5EF4-FFF2-40B4-BE49-F238E27FC236}">
                <a16:creationId xmlns:a16="http://schemas.microsoft.com/office/drawing/2014/main" id="{BE443DE1-6BF9-4D54-BAD0-22B059CBC30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45656" y="2156175"/>
            <a:ext cx="3252688" cy="3813303"/>
          </a:xfrm>
          <a:prstGeom prst="roundRect">
            <a:avLst>
              <a:gd name="adj" fmla="val 50000"/>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ChangeArrowheads="1"/>
          </p:cNvSpPr>
          <p:nvPr/>
        </p:nvSpPr>
        <p:spPr bwMode="auto">
          <a:xfrm>
            <a:off x="755650" y="765175"/>
            <a:ext cx="7632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Mr McGregor came up with a sieve, which he intended to pop upon the top of Peter; but Peter wriggled out just in time, leaving his jacket behind him, and rushed into the tool-shed, and jumped into a can. It would have been a beautiful thing to hide in, if it had not had so much water in it.</a:t>
            </a:r>
          </a:p>
          <a:p>
            <a:pPr eaLnBrk="1" hangingPunct="1">
              <a:lnSpc>
                <a:spcPct val="100000"/>
              </a:lnSpc>
              <a:spcBef>
                <a:spcPct val="0"/>
              </a:spcBef>
              <a:buFontTx/>
              <a:buNone/>
            </a:pPr>
            <a:endParaRPr lang="en-GB" altLang="en-US">
              <a:solidFill>
                <a:schemeClr val="tx1"/>
              </a:solidFill>
            </a:endParaRPr>
          </a:p>
        </p:txBody>
      </p:sp>
      <p:pic>
        <p:nvPicPr>
          <p:cNvPr id="1945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63863" y="2295525"/>
            <a:ext cx="3781425" cy="3840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755650" y="765175"/>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Mr McGregor was quite sure that Peter was somewhere in the tool-shed, perhaps hidden underneath a flower pot. He began to turn them over carefully, looking under each. Peter sneezed “Kertyschoo!” Mr McGregor was after him in no time.</a:t>
            </a:r>
          </a:p>
        </p:txBody>
      </p:sp>
      <p:pic>
        <p:nvPicPr>
          <p:cNvPr id="2" name="Picture 1">
            <a:extLst>
              <a:ext uri="{FF2B5EF4-FFF2-40B4-BE49-F238E27FC236}">
                <a16:creationId xmlns:a16="http://schemas.microsoft.com/office/drawing/2014/main" id="{88192039-CB27-4F7E-BD39-457B1D55090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827" y="2018577"/>
            <a:ext cx="3142345" cy="4240789"/>
          </a:xfrm>
          <a:prstGeom prst="round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0D04EA2F-945C-476C-BC8D-91B9CEECCEDE}"/>
              </a:ext>
            </a:extLst>
          </p:cNvPr>
          <p:cNvSpPr/>
          <p:nvPr/>
        </p:nvSpPr>
        <p:spPr>
          <a:xfrm>
            <a:off x="3225800" y="3554413"/>
            <a:ext cx="2511425" cy="2509837"/>
          </a:xfrm>
          <a:prstGeom prst="ellipse">
            <a:avLst/>
          </a:prstGeom>
          <a:solidFill>
            <a:srgbClr val="57AC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1507" name="Rectangle 4"/>
          <p:cNvSpPr>
            <a:spLocks noChangeArrowheads="1"/>
          </p:cNvSpPr>
          <p:nvPr/>
        </p:nvSpPr>
        <p:spPr bwMode="auto">
          <a:xfrm>
            <a:off x="755650" y="765175"/>
            <a:ext cx="7632700" cy="263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Mr McGregor tried to put his foot upon Peter, who jumped out of a window which was too small for Mr McGregor, and he was tired of running after Peter. He went back to his work. Peter sat down to rest; he was out of breath and trembling with fright, and he had not the least idea which way to go. Also, he was very damp with sitting in that can.</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a:solidFill>
                  <a:schemeClr val="tx1"/>
                </a:solidFill>
              </a:rPr>
              <a:t>After a time, he began to wander about, going lippity-lippity-not very fast, and looking all round.</a:t>
            </a:r>
          </a:p>
          <a:p>
            <a:pPr eaLnBrk="1" hangingPunct="1">
              <a:lnSpc>
                <a:spcPct val="100000"/>
              </a:lnSpc>
              <a:spcBef>
                <a:spcPct val="0"/>
              </a:spcBef>
              <a:buFontTx/>
              <a:buNone/>
            </a:pPr>
            <a:endParaRPr lang="en-GB" altLang="en-US">
              <a:solidFill>
                <a:schemeClr val="tx1"/>
              </a:solidFill>
            </a:endParaRPr>
          </a:p>
        </p:txBody>
      </p:sp>
      <p:pic>
        <p:nvPicPr>
          <p:cNvPr id="21508"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00488" y="3235325"/>
            <a:ext cx="1343025"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ChangeArrowheads="1"/>
          </p:cNvSpPr>
          <p:nvPr/>
        </p:nvSpPr>
        <p:spPr bwMode="auto">
          <a:xfrm>
            <a:off x="755650" y="765175"/>
            <a:ext cx="7632700"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He found a door in a wall; but it was locked, and there was no room for a fat little rabbit to squeeze underneath. An old mouse was running in and out over the stone door-step, carrying peas and beans to her family in the wood. Peter asked her the way to the gate, but she had such a large pea in her mouth, that she could not answer. She only shook her head at him. Peter began to cry.</a:t>
            </a:r>
          </a:p>
        </p:txBody>
      </p:sp>
      <p:pic>
        <p:nvPicPr>
          <p:cNvPr id="22531"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2288" y="2584450"/>
            <a:ext cx="1636712" cy="361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19413" y="5395913"/>
            <a:ext cx="1412875" cy="69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ChangeArrowheads="1"/>
          </p:cNvSpPr>
          <p:nvPr/>
        </p:nvSpPr>
        <p:spPr bwMode="auto">
          <a:xfrm>
            <a:off x="755650" y="765175"/>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Then, he tried to find his way straight across the garden, but he became more and more puzzled. Presently, he came to a pond where Mr McGregor filled his water-cans.   </a:t>
            </a:r>
          </a:p>
          <a:p>
            <a:pPr eaLnBrk="1" hangingPunct="1">
              <a:lnSpc>
                <a:spcPct val="100000"/>
              </a:lnSpc>
              <a:spcBef>
                <a:spcPct val="0"/>
              </a:spcBef>
              <a:buFontTx/>
              <a:buNone/>
            </a:pPr>
            <a:endParaRPr lang="en-GB" altLang="en-US">
              <a:solidFill>
                <a:schemeClr val="tx1"/>
              </a:solidFill>
            </a:endParaRPr>
          </a:p>
        </p:txBody>
      </p:sp>
      <p:pic>
        <p:nvPicPr>
          <p:cNvPr id="23555" name="Picture 1"/>
          <p:cNvPicPr>
            <a:picLocks noChangeAspect="1"/>
          </p:cNvPicPr>
          <p:nvPr/>
        </p:nvPicPr>
        <p:blipFill>
          <a:blip r:embed="rId2">
            <a:extLst>
              <a:ext uri="{28A0092B-C50C-407E-A947-70E740481C1C}">
                <a14:useLocalDpi xmlns:a14="http://schemas.microsoft.com/office/drawing/2010/main" val="0"/>
              </a:ext>
            </a:extLst>
          </a:blip>
          <a:srcRect t="57861"/>
          <a:stretch>
            <a:fillRect/>
          </a:stretch>
        </p:blipFill>
        <p:spPr bwMode="auto">
          <a:xfrm>
            <a:off x="1009650" y="2547938"/>
            <a:ext cx="7124700" cy="3544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ChangeArrowheads="1"/>
          </p:cNvSpPr>
          <p:nvPr/>
        </p:nvSpPr>
        <p:spPr bwMode="auto">
          <a:xfrm>
            <a:off x="755650" y="765175"/>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 white cat was staring at some goldfish. She sat very, very still, but now and then, the tip of her tail twitched as if it were alive. Peter thought it was best to go away without speaking to her; he had heard about cats from his cousin, little Benjamin Bunny.</a:t>
            </a:r>
          </a:p>
        </p:txBody>
      </p:sp>
      <p:pic>
        <p:nvPicPr>
          <p:cNvPr id="2457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917825" y="2228850"/>
            <a:ext cx="3455988" cy="4079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4"/>
          <p:cNvSpPr>
            <a:spLocks noChangeArrowheads="1"/>
          </p:cNvSpPr>
          <p:nvPr/>
        </p:nvSpPr>
        <p:spPr bwMode="auto">
          <a:xfrm>
            <a:off x="755650" y="765175"/>
            <a:ext cx="7632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He went back towards the tool-shed, but suddenly, quite close to him, he heard the noise of a hoe- scr-r-ritch, scratch, scratch, scritch. Peter scuttered underneath the bushes. But presently, as nothing happened, he came out, and climbed upon a wheelbarrow and peeped over.</a:t>
            </a:r>
          </a:p>
          <a:p>
            <a:pPr eaLnBrk="1" hangingPunct="1">
              <a:lnSpc>
                <a:spcPct val="100000"/>
              </a:lnSpc>
              <a:spcBef>
                <a:spcPct val="0"/>
              </a:spcBef>
              <a:buFontTx/>
              <a:buNone/>
            </a:pPr>
            <a:endParaRPr lang="en-GB" altLang="en-US">
              <a:solidFill>
                <a:schemeClr val="tx1"/>
              </a:solidFill>
            </a:endParaRPr>
          </a:p>
        </p:txBody>
      </p:sp>
      <p:pic>
        <p:nvPicPr>
          <p:cNvPr id="2" name="Picture 1">
            <a:extLst>
              <a:ext uri="{FF2B5EF4-FFF2-40B4-BE49-F238E27FC236}">
                <a16:creationId xmlns:a16="http://schemas.microsoft.com/office/drawing/2014/main" id="{7FF67249-E73C-41A7-87A7-137C212579D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9034" y="2295576"/>
            <a:ext cx="3494438" cy="3797249"/>
          </a:xfrm>
          <a:prstGeom prst="roundRect">
            <a:avLst>
              <a:gd name="adj" fmla="val 5869"/>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4"/>
          <p:cNvSpPr>
            <a:spLocks noChangeArrowheads="1"/>
          </p:cNvSpPr>
          <p:nvPr/>
        </p:nvSpPr>
        <p:spPr bwMode="auto">
          <a:xfrm>
            <a:off x="755650" y="7651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 first thing he saw was Mr McGregor hoeing onions. His back was turned towards Peter, and beyond him was the gate!  </a:t>
            </a:r>
          </a:p>
          <a:p>
            <a:pPr eaLnBrk="1" hangingPunct="1">
              <a:lnSpc>
                <a:spcPct val="100000"/>
              </a:lnSpc>
              <a:spcBef>
                <a:spcPct val="0"/>
              </a:spcBef>
              <a:buFontTx/>
              <a:buNone/>
            </a:pPr>
            <a:endParaRPr lang="en-GB" altLang="en-US">
              <a:solidFill>
                <a:schemeClr val="tx1"/>
              </a:solidFill>
            </a:endParaRPr>
          </a:p>
        </p:txBody>
      </p:sp>
      <p:pic>
        <p:nvPicPr>
          <p:cNvPr id="2" name="Picture 1">
            <a:extLst>
              <a:ext uri="{FF2B5EF4-FFF2-40B4-BE49-F238E27FC236}">
                <a16:creationId xmlns:a16="http://schemas.microsoft.com/office/drawing/2014/main" id="{0C89A445-20BA-4F21-98A0-4DE7117FB1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2453" b="17359"/>
          <a:stretch/>
        </p:blipFill>
        <p:spPr>
          <a:xfrm>
            <a:off x="1931641" y="1561381"/>
            <a:ext cx="4849398" cy="4813541"/>
          </a:xfrm>
          <a:prstGeom prst="ellipse">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755650" y="7651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Once upon a time, there were four little rabbits, and their names were Flopsy, Mopsy, Cotton-tail and Peter. They lived with their Mother in a sand-bank, underneath the root of a very big fir-tree.</a:t>
            </a:r>
          </a:p>
        </p:txBody>
      </p:sp>
      <p:pic>
        <p:nvPicPr>
          <p:cNvPr id="9219"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484438" y="1930400"/>
            <a:ext cx="4175125" cy="426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35471FEC-2D60-49A0-B5A4-588C8EBFAF22}"/>
              </a:ext>
            </a:extLst>
          </p:cNvPr>
          <p:cNvSpPr/>
          <p:nvPr/>
        </p:nvSpPr>
        <p:spPr>
          <a:xfrm>
            <a:off x="3132138" y="2967038"/>
            <a:ext cx="3017837" cy="3019425"/>
          </a:xfrm>
          <a:prstGeom prst="ellipse">
            <a:avLst/>
          </a:prstGeom>
          <a:solidFill>
            <a:srgbClr val="57AC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7651" name="Rectangle 4"/>
          <p:cNvSpPr>
            <a:spLocks noChangeArrowheads="1"/>
          </p:cNvSpPr>
          <p:nvPr/>
        </p:nvSpPr>
        <p:spPr bwMode="auto">
          <a:xfrm>
            <a:off x="755650" y="765175"/>
            <a:ext cx="7632700" cy="153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Peter got down very quietly off the wheelbarrow, and started running as fast as he could go, along a straight walk behind some blackcurrant bushes. Mr McGregor caught sight of him at the corner, but Peter did not care. He slipped underneath the gate, and was safe at last in the wood outside the garden.</a:t>
            </a:r>
          </a:p>
        </p:txBody>
      </p:sp>
      <p:pic>
        <p:nvPicPr>
          <p:cNvPr id="27652"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29025" y="2663825"/>
            <a:ext cx="20240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4"/>
          <p:cNvSpPr>
            <a:spLocks noChangeArrowheads="1"/>
          </p:cNvSpPr>
          <p:nvPr/>
        </p:nvSpPr>
        <p:spPr bwMode="auto">
          <a:xfrm>
            <a:off x="755650" y="7651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Mr McGregor hung up the little jacket and the shoes for a scarecrow to frighten the blackbirds.</a:t>
            </a:r>
          </a:p>
          <a:p>
            <a:pPr eaLnBrk="1" hangingPunct="1">
              <a:lnSpc>
                <a:spcPct val="100000"/>
              </a:lnSpc>
              <a:spcBef>
                <a:spcPct val="0"/>
              </a:spcBef>
              <a:buFontTx/>
              <a:buNone/>
            </a:pPr>
            <a:endParaRPr lang="en-GB" altLang="en-US">
              <a:solidFill>
                <a:schemeClr val="tx1"/>
              </a:solidFill>
            </a:endParaRPr>
          </a:p>
        </p:txBody>
      </p:sp>
      <p:pic>
        <p:nvPicPr>
          <p:cNvPr id="28675"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709863" y="1590675"/>
            <a:ext cx="3724275" cy="457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8704818C-B7FA-444E-A661-8D5903D50A52}"/>
              </a:ext>
            </a:extLst>
          </p:cNvPr>
          <p:cNvSpPr/>
          <p:nvPr/>
        </p:nvSpPr>
        <p:spPr>
          <a:xfrm>
            <a:off x="3062288" y="2613025"/>
            <a:ext cx="3019425" cy="3019425"/>
          </a:xfrm>
          <a:prstGeom prst="ellipse">
            <a:avLst/>
          </a:prstGeom>
          <a:solidFill>
            <a:srgbClr val="57ACC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29699" name="Rectangle 4"/>
          <p:cNvSpPr>
            <a:spLocks noChangeArrowheads="1"/>
          </p:cNvSpPr>
          <p:nvPr/>
        </p:nvSpPr>
        <p:spPr bwMode="auto">
          <a:xfrm>
            <a:off x="755650" y="765175"/>
            <a:ext cx="7632700"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Peter never stopped running or looked behind him till he got home to the big fir-tree. He was so tired that he flopped down upon the nice soft sand on the floor of the rabbit-hole and shut his eyes. His mother was busy cooking; she wondered what he had done with his clothes.</a:t>
            </a:r>
          </a:p>
        </p:txBody>
      </p:sp>
      <p:pic>
        <p:nvPicPr>
          <p:cNvPr id="29700" name="Picture 1"/>
          <p:cNvPicPr>
            <a:picLocks noChangeAspect="1"/>
          </p:cNvPicPr>
          <p:nvPr/>
        </p:nvPicPr>
        <p:blipFill>
          <a:blip r:embed="rId2">
            <a:extLst>
              <a:ext uri="{28A0092B-C50C-407E-A947-70E740481C1C}">
                <a14:useLocalDpi xmlns:a14="http://schemas.microsoft.com/office/drawing/2010/main" val="0"/>
              </a:ext>
            </a:extLst>
          </a:blip>
          <a:srcRect l="22264" t="48732" r="37926" b="11234"/>
          <a:stretch>
            <a:fillRect/>
          </a:stretch>
        </p:blipFill>
        <p:spPr bwMode="auto">
          <a:xfrm>
            <a:off x="2665413" y="3017838"/>
            <a:ext cx="3813175" cy="2709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ChangeArrowheads="1"/>
          </p:cNvSpPr>
          <p:nvPr/>
        </p:nvSpPr>
        <p:spPr bwMode="auto">
          <a:xfrm>
            <a:off x="755650" y="7651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I am sorry to say that Peter was not very well during the evening. His mother put him to bed, and made some camomile tea; and she gave a dose of it to Peter! “One tablespoonful to be taken at bed time.”</a:t>
            </a:r>
          </a:p>
        </p:txBody>
      </p:sp>
      <p:pic>
        <p:nvPicPr>
          <p:cNvPr id="3072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06938" y="4589463"/>
            <a:ext cx="3681412"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54213" y="2206625"/>
            <a:ext cx="3152775"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4"/>
          <p:cNvSpPr>
            <a:spLocks noChangeArrowheads="1"/>
          </p:cNvSpPr>
          <p:nvPr/>
        </p:nvSpPr>
        <p:spPr bwMode="auto">
          <a:xfrm>
            <a:off x="755650" y="765175"/>
            <a:ext cx="7632700" cy="134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But Flopsy, Mopsy, and Cotton-tail had bread and milk and blackberries for supper. </a:t>
            </a:r>
          </a:p>
          <a:p>
            <a:pPr eaLnBrk="1" hangingPunct="1">
              <a:lnSpc>
                <a:spcPct val="100000"/>
              </a:lnSpc>
              <a:spcBef>
                <a:spcPct val="0"/>
              </a:spcBef>
              <a:buFontTx/>
              <a:buNone/>
            </a:pPr>
            <a:r>
              <a:rPr lang="en-GB" altLang="en-US">
                <a:solidFill>
                  <a:schemeClr val="tx1"/>
                </a:solidFill>
              </a:rPr>
              <a:t> </a:t>
            </a:r>
          </a:p>
          <a:p>
            <a:pPr eaLnBrk="1" hangingPunct="1">
              <a:lnSpc>
                <a:spcPct val="100000"/>
              </a:lnSpc>
              <a:spcBef>
                <a:spcPct val="0"/>
              </a:spcBef>
              <a:buFontTx/>
              <a:buNone/>
            </a:pPr>
            <a:r>
              <a:rPr lang="en-GB" altLang="en-US" sz="2400" b="1">
                <a:solidFill>
                  <a:schemeClr val="tx1"/>
                </a:solidFill>
              </a:rPr>
              <a:t>The end.</a:t>
            </a:r>
          </a:p>
        </p:txBody>
      </p:sp>
      <p:pic>
        <p:nvPicPr>
          <p:cNvPr id="2" name="Picture 1">
            <a:extLst>
              <a:ext uri="{FF2B5EF4-FFF2-40B4-BE49-F238E27FC236}">
                <a16:creationId xmlns:a16="http://schemas.microsoft.com/office/drawing/2014/main" id="{DB6BC212-183C-4340-9E8A-F9FEA316A2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68155" y="1504029"/>
            <a:ext cx="3848306" cy="4606048"/>
          </a:xfrm>
          <a:prstGeom prst="roundRect">
            <a:avLst>
              <a:gd name="adj" fmla="val 50000"/>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755650" y="765175"/>
            <a:ext cx="7632700" cy="1560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“Now, my dears,” said old Mrs Rabbit one morning, “You may go into the fields or down the lane, but don’t go into Mr McGregor’s garden: your Father had an accident there; he was put in a pie by Mrs McGregor.”</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sz="2000" b="1">
                <a:solidFill>
                  <a:schemeClr val="tx1"/>
                </a:solidFill>
              </a:rPr>
              <a:t>“Now run along, and don’t get into mischief. I am going out.”</a:t>
            </a:r>
          </a:p>
        </p:txBody>
      </p:sp>
      <p:pic>
        <p:nvPicPr>
          <p:cNvPr id="10243" name="Picture 3"/>
          <p:cNvPicPr>
            <a:picLocks noChangeAspect="1"/>
          </p:cNvPicPr>
          <p:nvPr/>
        </p:nvPicPr>
        <p:blipFill>
          <a:blip r:embed="rId2">
            <a:extLst>
              <a:ext uri="{28A0092B-C50C-407E-A947-70E740481C1C}">
                <a14:useLocalDpi xmlns:a14="http://schemas.microsoft.com/office/drawing/2010/main" val="0"/>
              </a:ext>
            </a:extLst>
          </a:blip>
          <a:srcRect l="-2" r="29932"/>
          <a:stretch>
            <a:fillRect/>
          </a:stretch>
        </p:blipFill>
        <p:spPr bwMode="auto">
          <a:xfrm>
            <a:off x="2622550" y="2509838"/>
            <a:ext cx="2605088" cy="3798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100638" y="4227513"/>
            <a:ext cx="1069975" cy="1811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755650" y="7651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Then, old Mrs Rabbit took a basket and her umbrella, and went through the wood to the baker’s. She bought a loaf of brown bread and five currant buns.</a:t>
            </a:r>
          </a:p>
        </p:txBody>
      </p:sp>
      <p:pic>
        <p:nvPicPr>
          <p:cNvPr id="2" name="Picture 1">
            <a:extLst>
              <a:ext uri="{FF2B5EF4-FFF2-40B4-BE49-F238E27FC236}">
                <a16:creationId xmlns:a16="http://schemas.microsoft.com/office/drawing/2014/main" id="{C31E8BAF-F6BE-4E9B-B0D6-77DC4F76C6F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74819" y="1741578"/>
            <a:ext cx="3594362" cy="4511834"/>
          </a:xfrm>
          <a:prstGeom prst="roundRect">
            <a:avLst>
              <a:gd name="adj" fmla="val 50000"/>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755650" y="7651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Flopsy, Mopsy and Cotton-tail, who were good little bunnies, went down the lane to gather blackberries. But Peter, who was very naughty, ran straight away to Mr McGregor’s garden, and squeezed under the gate!</a:t>
            </a:r>
          </a:p>
        </p:txBody>
      </p:sp>
      <p:pic>
        <p:nvPicPr>
          <p:cNvPr id="2" name="Picture 1">
            <a:extLst>
              <a:ext uri="{FF2B5EF4-FFF2-40B4-BE49-F238E27FC236}">
                <a16:creationId xmlns:a16="http://schemas.microsoft.com/office/drawing/2014/main" id="{BBE0E4ED-FDE9-4E31-B220-2A5C977C47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05116" y="1941043"/>
            <a:ext cx="3533768" cy="4235470"/>
          </a:xfrm>
          <a:prstGeom prst="roundRect">
            <a:avLst>
              <a:gd name="adj" fmla="val 50000"/>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755650" y="765175"/>
            <a:ext cx="7632700" cy="70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First, he ate some lettuces and some French beans; and then he ate some radishes. </a:t>
            </a:r>
          </a:p>
        </p:txBody>
      </p:sp>
      <p:pic>
        <p:nvPicPr>
          <p:cNvPr id="2" name="Picture 1">
            <a:extLst>
              <a:ext uri="{FF2B5EF4-FFF2-40B4-BE49-F238E27FC236}">
                <a16:creationId xmlns:a16="http://schemas.microsoft.com/office/drawing/2014/main" id="{CDF45F6B-74B0-49BD-8F04-6A8C22E52B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8070" y="1464579"/>
            <a:ext cx="3987859" cy="4779034"/>
          </a:xfrm>
          <a:prstGeom prst="roundRect">
            <a:avLst>
              <a:gd name="adj" fmla="val 39429"/>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755650" y="7651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And then, feeling rather sick, he went to look for some parsley. </a:t>
            </a:r>
          </a:p>
          <a:p>
            <a:pPr eaLnBrk="1" hangingPunct="1">
              <a:lnSpc>
                <a:spcPct val="100000"/>
              </a:lnSpc>
              <a:spcBef>
                <a:spcPct val="0"/>
              </a:spcBef>
              <a:buFontTx/>
              <a:buNone/>
            </a:pPr>
            <a:r>
              <a:rPr lang="en-GB" altLang="en-US">
                <a:solidFill>
                  <a:schemeClr val="tx1"/>
                </a:solidFill>
              </a:rPr>
              <a:t>But round the end of a cucumber frame, whom should he meet, but Mr McGregor!</a:t>
            </a:r>
          </a:p>
        </p:txBody>
      </p:sp>
      <p:pic>
        <p:nvPicPr>
          <p:cNvPr id="2" name="Picture 1">
            <a:extLst>
              <a:ext uri="{FF2B5EF4-FFF2-40B4-BE49-F238E27FC236}">
                <a16:creationId xmlns:a16="http://schemas.microsoft.com/office/drawing/2014/main" id="{E2700718-0584-463A-8A46-3117D72E7A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1614" y="1784709"/>
            <a:ext cx="4243090" cy="4428337"/>
          </a:xfrm>
          <a:prstGeom prst="roundRect">
            <a:avLst>
              <a:gd name="adj" fmla="val 50000"/>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755650" y="765175"/>
            <a:ext cx="7632700" cy="146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Mr McGregor was on his hands and knees planting out young cabbages, but he jumped up and ran after Peter, waving a rake and calling out,</a:t>
            </a:r>
          </a:p>
          <a:p>
            <a:pPr eaLnBrk="1" hangingPunct="1">
              <a:lnSpc>
                <a:spcPct val="100000"/>
              </a:lnSpc>
              <a:spcBef>
                <a:spcPct val="0"/>
              </a:spcBef>
              <a:buFontTx/>
              <a:buNone/>
            </a:pPr>
            <a:endParaRPr lang="en-GB" altLang="en-US">
              <a:solidFill>
                <a:schemeClr val="tx1"/>
              </a:solidFill>
            </a:endParaRPr>
          </a:p>
          <a:p>
            <a:pPr eaLnBrk="1" hangingPunct="1">
              <a:lnSpc>
                <a:spcPct val="100000"/>
              </a:lnSpc>
              <a:spcBef>
                <a:spcPct val="0"/>
              </a:spcBef>
              <a:buFontTx/>
              <a:buNone/>
            </a:pPr>
            <a:r>
              <a:rPr lang="en-GB" altLang="en-US" b="1">
                <a:solidFill>
                  <a:schemeClr val="tx1"/>
                </a:solidFill>
              </a:rPr>
              <a:t> </a:t>
            </a:r>
            <a:r>
              <a:rPr lang="en-GB" altLang="en-US" sz="3200" b="1">
                <a:solidFill>
                  <a:schemeClr val="tx1"/>
                </a:solidFill>
              </a:rPr>
              <a:t>“Stop, thief!”</a:t>
            </a:r>
            <a:endParaRPr lang="en-GB" altLang="en-US" b="1">
              <a:solidFill>
                <a:schemeClr val="tx1"/>
              </a:solidFill>
            </a:endParaRPr>
          </a:p>
        </p:txBody>
      </p:sp>
      <p:pic>
        <p:nvPicPr>
          <p:cNvPr id="1536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08388" y="1906588"/>
            <a:ext cx="2541587" cy="430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755650" y="765175"/>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itchFamily="50" charset="0"/>
                <a:cs typeface="Sassoon Infant Rg"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itchFamily="50" charset="0"/>
                <a:cs typeface="Sassoon Infant Rg"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itchFamily="50" charset="0"/>
                <a:cs typeface="Sassoon Infant Rg" pitchFamily="50" charset="0"/>
              </a:defRPr>
            </a:lvl9pPr>
          </a:lstStyle>
          <a:p>
            <a:pPr eaLnBrk="1" hangingPunct="1">
              <a:lnSpc>
                <a:spcPct val="100000"/>
              </a:lnSpc>
              <a:spcBef>
                <a:spcPct val="0"/>
              </a:spcBef>
              <a:buFontTx/>
              <a:buNone/>
            </a:pPr>
            <a:r>
              <a:rPr lang="en-GB" altLang="en-US">
                <a:solidFill>
                  <a:schemeClr val="tx1"/>
                </a:solidFill>
              </a:rPr>
              <a:t>Peter was most dreadfully frightened; he rushed all over the garden, for he had forgotten the way back to the gate. He lost one of his shoes among the cabbages, and the other shoe amongst the potatoes.</a:t>
            </a:r>
          </a:p>
        </p:txBody>
      </p:sp>
      <p:pic>
        <p:nvPicPr>
          <p:cNvPr id="2" name="Picture 1">
            <a:extLst>
              <a:ext uri="{FF2B5EF4-FFF2-40B4-BE49-F238E27FC236}">
                <a16:creationId xmlns:a16="http://schemas.microsoft.com/office/drawing/2014/main" id="{5E1043C3-3D8B-4820-8722-D2F9A1ECFA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7394" y="2018052"/>
            <a:ext cx="3429212" cy="4074773"/>
          </a:xfrm>
          <a:prstGeom prst="roundRect">
            <a:avLst>
              <a:gd name="adj" fmla="val 50000"/>
            </a:avLst>
          </a:prstGeom>
        </p:spPr>
      </p:pic>
    </p:spTree>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109</TotalTime>
  <Words>1079</Words>
  <Application>Microsoft Office PowerPoint</Application>
  <PresentationFormat>On-screen Show (4:3)</PresentationFormat>
  <Paragraphs>34</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Twinkl SemiBold</vt:lpstr>
      <vt:lpstr>Twinkl</vt:lpstr>
      <vt:lpstr>Calibri</vt:lpstr>
      <vt:lpstr>Sassoon Infant Rg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Year 2</cp:lastModifiedBy>
  <cp:revision>10</cp:revision>
  <dcterms:created xsi:type="dcterms:W3CDTF">2018-03-12T09:17:23Z</dcterms:created>
  <dcterms:modified xsi:type="dcterms:W3CDTF">2020-05-31T07:44:19Z</dcterms:modified>
</cp:coreProperties>
</file>