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9"/>
  </p:notesMasterIdLst>
  <p:handoutMasterIdLst>
    <p:handoutMasterId r:id="rId20"/>
  </p:handoutMasterIdLst>
  <p:sldIdLst>
    <p:sldId id="258" r:id="rId2"/>
    <p:sldId id="264" r:id="rId3"/>
    <p:sldId id="269" r:id="rId4"/>
    <p:sldId id="270" r:id="rId5"/>
    <p:sldId id="281" r:id="rId6"/>
    <p:sldId id="271" r:id="rId7"/>
    <p:sldId id="272" r:id="rId8"/>
    <p:sldId id="273" r:id="rId9"/>
    <p:sldId id="275" r:id="rId10"/>
    <p:sldId id="276" r:id="rId11"/>
    <p:sldId id="282" r:id="rId12"/>
    <p:sldId id="277" r:id="rId13"/>
    <p:sldId id="283" r:id="rId14"/>
    <p:sldId id="279" r:id="rId15"/>
    <p:sldId id="278" r:id="rId16"/>
    <p:sldId id="280" r:id="rId17"/>
    <p:sldId id="267" r:id="rId18"/>
  </p:sldIdLst>
  <p:sldSz cx="9144000" cy="6858000" type="screen4x3"/>
  <p:notesSz cx="6858000" cy="9144000"/>
  <p:embeddedFontLst>
    <p:embeddedFont>
      <p:font typeface="Tuffy" panose="020B0603060100000000" charset="0"/>
      <p:regular r:id="rId21"/>
      <p:bold r:id="rId22"/>
      <p:italic r:id="rId23"/>
      <p:boldItalic r:id="rId24"/>
    </p:embeddedFont>
    <p:embeddedFont>
      <p:font typeface="Twinkl SemiBold" charset="0"/>
      <p:bold r:id="rId25"/>
    </p:embeddedFont>
    <p:embeddedFont>
      <p:font typeface="Calibri" panose="020F0502020204030204" pitchFamily="34" charset="0"/>
      <p:regular r:id="rId26"/>
      <p:bold r:id="rId27"/>
      <p:italic r:id="rId28"/>
      <p:boldItalic r:id="rId29"/>
    </p:embeddedFont>
    <p:embeddedFont>
      <p:font typeface="Sassoon Infant Rg" panose="02000503030000020003" charset="0"/>
      <p:regular r:id="rId30"/>
      <p:bold r:id="rId31"/>
    </p:embeddedFont>
    <p:embeddedFont>
      <p:font typeface="Twinkl" panose="020B0604020202020204" charset="0"/>
      <p:regular r:id="rId32"/>
      <p:bold r:id="rId33"/>
    </p:embeddedFont>
  </p:embeddedFontLst>
  <p:defaultTextStyle>
    <a:defPPr>
      <a:defRPr lang="en-US"/>
    </a:defPPr>
    <a:lvl1pPr algn="l" rtl="0" eaLnBrk="0" fontAlgn="base" hangingPunct="0">
      <a:spcBef>
        <a:spcPct val="0"/>
      </a:spcBef>
      <a:spcAft>
        <a:spcPct val="0"/>
      </a:spcAft>
      <a:defRPr kern="1200">
        <a:solidFill>
          <a:schemeClr val="tx1"/>
        </a:solidFill>
        <a:latin typeface="Twinkl" pitchFamily="2" charset="0"/>
        <a:ea typeface="+mn-ea"/>
        <a:cs typeface="+mn-cs"/>
      </a:defRPr>
    </a:lvl1pPr>
    <a:lvl2pPr marL="457200" algn="l" rtl="0" eaLnBrk="0" fontAlgn="base" hangingPunct="0">
      <a:spcBef>
        <a:spcPct val="0"/>
      </a:spcBef>
      <a:spcAft>
        <a:spcPct val="0"/>
      </a:spcAft>
      <a:defRPr kern="1200">
        <a:solidFill>
          <a:schemeClr val="tx1"/>
        </a:solidFill>
        <a:latin typeface="Twinkl" pitchFamily="2" charset="0"/>
        <a:ea typeface="+mn-ea"/>
        <a:cs typeface="+mn-cs"/>
      </a:defRPr>
    </a:lvl2pPr>
    <a:lvl3pPr marL="914400" algn="l" rtl="0" eaLnBrk="0" fontAlgn="base" hangingPunct="0">
      <a:spcBef>
        <a:spcPct val="0"/>
      </a:spcBef>
      <a:spcAft>
        <a:spcPct val="0"/>
      </a:spcAft>
      <a:defRPr kern="1200">
        <a:solidFill>
          <a:schemeClr val="tx1"/>
        </a:solidFill>
        <a:latin typeface="Twinkl" pitchFamily="2" charset="0"/>
        <a:ea typeface="+mn-ea"/>
        <a:cs typeface="+mn-cs"/>
      </a:defRPr>
    </a:lvl3pPr>
    <a:lvl4pPr marL="1371600" algn="l" rtl="0" eaLnBrk="0" fontAlgn="base" hangingPunct="0">
      <a:spcBef>
        <a:spcPct val="0"/>
      </a:spcBef>
      <a:spcAft>
        <a:spcPct val="0"/>
      </a:spcAft>
      <a:defRPr kern="1200">
        <a:solidFill>
          <a:schemeClr val="tx1"/>
        </a:solidFill>
        <a:latin typeface="Twinkl" pitchFamily="2" charset="0"/>
        <a:ea typeface="+mn-ea"/>
        <a:cs typeface="+mn-cs"/>
      </a:defRPr>
    </a:lvl4pPr>
    <a:lvl5pPr marL="1828800" algn="l" rtl="0" eaLnBrk="0" fontAlgn="base" hangingPunct="0">
      <a:spcBef>
        <a:spcPct val="0"/>
      </a:spcBef>
      <a:spcAft>
        <a:spcPct val="0"/>
      </a:spcAft>
      <a:defRPr kern="1200">
        <a:solidFill>
          <a:schemeClr val="tx1"/>
        </a:solidFill>
        <a:latin typeface="Twinkl" pitchFamily="2" charset="0"/>
        <a:ea typeface="+mn-ea"/>
        <a:cs typeface="+mn-cs"/>
      </a:defRPr>
    </a:lvl5pPr>
    <a:lvl6pPr marL="2286000" algn="l" defTabSz="914400" rtl="0" eaLnBrk="1" latinLnBrk="0" hangingPunct="1">
      <a:defRPr kern="1200">
        <a:solidFill>
          <a:schemeClr val="tx1"/>
        </a:solidFill>
        <a:latin typeface="Twinkl" pitchFamily="2" charset="0"/>
        <a:ea typeface="+mn-ea"/>
        <a:cs typeface="+mn-cs"/>
      </a:defRPr>
    </a:lvl6pPr>
    <a:lvl7pPr marL="2743200" algn="l" defTabSz="914400" rtl="0" eaLnBrk="1" latinLnBrk="0" hangingPunct="1">
      <a:defRPr kern="1200">
        <a:solidFill>
          <a:schemeClr val="tx1"/>
        </a:solidFill>
        <a:latin typeface="Twinkl" pitchFamily="2" charset="0"/>
        <a:ea typeface="+mn-ea"/>
        <a:cs typeface="+mn-cs"/>
      </a:defRPr>
    </a:lvl7pPr>
    <a:lvl8pPr marL="3200400" algn="l" defTabSz="914400" rtl="0" eaLnBrk="1" latinLnBrk="0" hangingPunct="1">
      <a:defRPr kern="1200">
        <a:solidFill>
          <a:schemeClr val="tx1"/>
        </a:solidFill>
        <a:latin typeface="Twinkl" pitchFamily="2" charset="0"/>
        <a:ea typeface="+mn-ea"/>
        <a:cs typeface="+mn-cs"/>
      </a:defRPr>
    </a:lvl8pPr>
    <a:lvl9pPr marL="3657600" algn="l" defTabSz="914400" rtl="0" eaLnBrk="1" latinLnBrk="0" hangingPunct="1">
      <a:defRPr kern="1200">
        <a:solidFill>
          <a:schemeClr val="tx1"/>
        </a:solidFill>
        <a:latin typeface="Twinkl" pitchFamily="2"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ACDDFC"/>
    <a:srgbClr val="80C1EB"/>
    <a:srgbClr val="18A0DB"/>
    <a:srgbClr val="4AA1D9"/>
    <a:srgbClr val="21A6F9"/>
    <a:srgbClr val="1C1C1C"/>
    <a:srgbClr val="2898A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109" autoAdjust="0"/>
    <p:restoredTop sz="94660"/>
  </p:normalViewPr>
  <p:slideViewPr>
    <p:cSldViewPr snapToGrid="0">
      <p:cViewPr>
        <p:scale>
          <a:sx n="87" d="100"/>
          <a:sy n="87" d="100"/>
        </p:scale>
        <p:origin x="-774" y="-12"/>
      </p:cViewPr>
      <p:guideLst>
        <p:guide orient="horz" pos="2160"/>
        <p:guide orient="horz" pos="3974"/>
        <p:guide orient="horz" pos="346"/>
        <p:guide orient="horz" pos="482"/>
        <p:guide orient="horz" pos="3838"/>
        <p:guide pos="2880"/>
        <p:guide pos="340"/>
        <p:guide pos="5420"/>
        <p:guide pos="476"/>
        <p:guide pos="5284"/>
      </p:guideLst>
    </p:cSldViewPr>
  </p:slideViewPr>
  <p:notesTextViewPr>
    <p:cViewPr>
      <p:scale>
        <a:sx n="3" d="2"/>
        <a:sy n="3" d="2"/>
      </p:scale>
      <p:origin x="0" y="0"/>
    </p:cViewPr>
  </p:notesTextViewPr>
  <p:notesViewPr>
    <p:cSldViewPr snapToGrid="0">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font" Target="fonts/font1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a:extLst>
              <a:ext uri="{FF2B5EF4-FFF2-40B4-BE49-F238E27FC236}"/>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03DFCBB6-286F-44E0-99E5-8716C8E5BC0B}" type="datetimeFigureOut">
              <a:rPr lang="en-GB"/>
              <a:pPr>
                <a:defRPr/>
              </a:pPr>
              <a:t>26/06/2020</a:t>
            </a:fld>
            <a:endParaRPr lang="en-GB"/>
          </a:p>
        </p:txBody>
      </p:sp>
      <p:sp>
        <p:nvSpPr>
          <p:cNvPr id="4" name="Footer Placeholder 3">
            <a:extLst>
              <a:ext uri="{FF2B5EF4-FFF2-40B4-BE49-F238E27FC236}"/>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5" name="Slide Number Placeholder 4">
            <a:extLst>
              <a:ext uri="{FF2B5EF4-FFF2-40B4-BE49-F238E27FC236}"/>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atin typeface="Calibri" pitchFamily="34" charset="0"/>
              </a:defRPr>
            </a:lvl1pPr>
          </a:lstStyle>
          <a:p>
            <a:pPr>
              <a:defRPr/>
            </a:pPr>
            <a:fld id="{1F32421E-BF5B-4C2E-98C5-992471853D28}" type="slidenum">
              <a:rPr lang="en-GB" altLang="en-US"/>
              <a:pPr>
                <a:defRPr/>
              </a:pPr>
              <a:t>‹#›</a:t>
            </a:fld>
            <a:endParaRPr lang="en-GB" altLang="en-US"/>
          </a:p>
        </p:txBody>
      </p:sp>
    </p:spTree>
    <p:extLst>
      <p:ext uri="{BB962C8B-B14F-4D97-AF65-F5344CB8AC3E}">
        <p14:creationId xmlns:p14="http://schemas.microsoft.com/office/powerpoint/2010/main" val="11002559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a:extLst>
              <a:ext uri="{FF2B5EF4-FFF2-40B4-BE49-F238E27FC236}"/>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1B46E063-A037-4BA9-A7FA-85EDA3DFBC10}" type="datetimeFigureOut">
              <a:rPr lang="en-GB"/>
              <a:pPr>
                <a:defRPr/>
              </a:pPr>
              <a:t>26/06/2020</a:t>
            </a:fld>
            <a:endParaRPr lang="en-GB"/>
          </a:p>
        </p:txBody>
      </p:sp>
      <p:sp>
        <p:nvSpPr>
          <p:cNvPr id="4" name="Slide Image Placeholder 3">
            <a:extLst>
              <a:ext uri="{FF2B5EF4-FFF2-40B4-BE49-F238E27FC236}"/>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a:extLst>
              <a:ext uri="{FF2B5EF4-FFF2-40B4-BE49-F238E27FC236}"/>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a:extLst>
              <a:ext uri="{FF2B5EF4-FFF2-40B4-BE49-F238E27FC236}"/>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7" name="Slide Number Placeholder 6">
            <a:extLst>
              <a:ext uri="{FF2B5EF4-FFF2-40B4-BE49-F238E27FC236}"/>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atin typeface="Calibri" pitchFamily="34" charset="0"/>
              </a:defRPr>
            </a:lvl1pPr>
          </a:lstStyle>
          <a:p>
            <a:pPr>
              <a:defRPr/>
            </a:pPr>
            <a:fld id="{D4ABDCC4-5DD0-4807-948C-FE10B9452755}" type="slidenum">
              <a:rPr lang="en-GB" altLang="en-US"/>
              <a:pPr>
                <a:defRPr/>
              </a:pPr>
              <a:t>‹#›</a:t>
            </a:fld>
            <a:endParaRPr lang="en-GB" altLang="en-US"/>
          </a:p>
        </p:txBody>
      </p:sp>
    </p:spTree>
    <p:extLst>
      <p:ext uri="{BB962C8B-B14F-4D97-AF65-F5344CB8AC3E}">
        <p14:creationId xmlns:p14="http://schemas.microsoft.com/office/powerpoint/2010/main" val="188589632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3"/>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61802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2" name="Rounded Rectangle 1">
            <a:extLst>
              <a:ext uri="{FF2B5EF4-FFF2-40B4-BE49-F238E27FC236}"/>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pic>
        <p:nvPicPr>
          <p:cNvPr id="3" name="Picture 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072438" y="5734050"/>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19611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ounded Rectangle 3">
            <a:extLst>
              <a:ext uri="{FF2B5EF4-FFF2-40B4-BE49-F238E27FC236}"/>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SemiBold" pitchFamily="2" charset="0"/>
              </a:defRPr>
            </a:lvl1pPr>
          </a:lstStyle>
          <a:p>
            <a:endParaRPr lang="en-GB" dirty="0"/>
          </a:p>
        </p:txBody>
      </p:sp>
      <p:sp>
        <p:nvSpPr>
          <p:cNvPr id="7" name="Content Placeholder 11"/>
          <p:cNvSpPr>
            <a:spLocks noGrp="1"/>
          </p:cNvSpPr>
          <p:nvPr>
            <p:ph idx="1"/>
          </p:nvPr>
        </p:nvSpPr>
        <p:spPr>
          <a:xfrm>
            <a:off x="755651" y="1513946"/>
            <a:ext cx="7632700" cy="4578880"/>
          </a:xfrm>
        </p:spPr>
        <p:txBody>
          <a:bodyPr lIns="0" tIns="0" rIns="0" bIns="0"/>
          <a:lstStyle>
            <a:lvl1pPr marL="0" indent="0">
              <a:buNone/>
              <a:defRPr baseline="0"/>
            </a:lvl1pPr>
          </a:lstStyle>
          <a:p>
            <a:pPr lvl="0"/>
            <a:r>
              <a:rPr lang="en-US"/>
              <a:t>Click to edit Master text styles</a:t>
            </a:r>
          </a:p>
        </p:txBody>
      </p:sp>
    </p:spTree>
    <p:extLst>
      <p:ext uri="{BB962C8B-B14F-4D97-AF65-F5344CB8AC3E}">
        <p14:creationId xmlns:p14="http://schemas.microsoft.com/office/powerpoint/2010/main" val="15621108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3" name="Rounded Rectangle 2">
            <a:extLst>
              <a:ext uri="{FF2B5EF4-FFF2-40B4-BE49-F238E27FC236}"/>
            </a:extLst>
          </p:cNvPr>
          <p:cNvSpPr/>
          <p:nvPr userDrawn="1"/>
        </p:nvSpPr>
        <p:spPr bwMode="auto">
          <a:xfrm>
            <a:off x="503238" y="2930525"/>
            <a:ext cx="8137525"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4" name="Rounded Rectangle 3">
            <a:extLst>
              <a:ext uri="{FF2B5EF4-FFF2-40B4-BE49-F238E27FC236}"/>
            </a:extLst>
          </p:cNvPr>
          <p:cNvSpPr/>
          <p:nvPr userDrawn="1"/>
        </p:nvSpPr>
        <p:spPr bwMode="auto">
          <a:xfrm>
            <a:off x="503238" y="512763"/>
            <a:ext cx="8137525"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5" name="Title 1">
            <a:extLst>
              <a:ext uri="{FF2B5EF4-FFF2-40B4-BE49-F238E27FC236}"/>
            </a:extLst>
          </p:cNvPr>
          <p:cNvSpPr txBox="1">
            <a:spLocks/>
          </p:cNvSpPr>
          <p:nvPr userDrawn="1"/>
        </p:nvSpPr>
        <p:spPr>
          <a:xfrm>
            <a:off x="628650" y="3071813"/>
            <a:ext cx="78867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latin typeface="Twinkl" pitchFamily="50" charset="0"/>
              </a:rPr>
              <a:t>Success Criteria</a:t>
            </a:r>
          </a:p>
        </p:txBody>
      </p:sp>
      <p:sp>
        <p:nvSpPr>
          <p:cNvPr id="6" name="Title 1">
            <a:extLst>
              <a:ext uri="{FF2B5EF4-FFF2-40B4-BE49-F238E27FC236}"/>
            </a:extLst>
          </p:cNvPr>
          <p:cNvSpPr txBox="1">
            <a:spLocks/>
          </p:cNvSpPr>
          <p:nvPr userDrawn="1"/>
        </p:nvSpPr>
        <p:spPr>
          <a:xfrm>
            <a:off x="628650" y="735013"/>
            <a:ext cx="78867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latin typeface="Twinkl" pitchFamily="50" charset="0"/>
              </a:rPr>
              <a:t>Aim</a:t>
            </a:r>
          </a:p>
        </p:txBody>
      </p:sp>
      <p:sp>
        <p:nvSpPr>
          <p:cNvPr id="7" name="Content Placeholder 15">
            <a:extLst>
              <a:ext uri="{FF2B5EF4-FFF2-40B4-BE49-F238E27FC236}"/>
            </a:extLst>
          </p:cNvPr>
          <p:cNvSpPr txBox="1">
            <a:spLocks/>
          </p:cNvSpPr>
          <p:nvPr userDrawn="1"/>
        </p:nvSpPr>
        <p:spPr>
          <a:xfrm>
            <a:off x="628650" y="3467100"/>
            <a:ext cx="7886700" cy="1409700"/>
          </a:xfrm>
          <a:prstGeom prst="rect">
            <a:avLst/>
          </a:prstGeom>
          <a:noFill/>
          <a:ln w="25400">
            <a:noFill/>
          </a:ln>
        </p:spPr>
        <p:txBody>
          <a:bodyPr lIns="180000" tIns="252000" rIns="252000" bIns="180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defRPr/>
            </a:pPr>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pPr fontAlgn="auto">
              <a:spcAft>
                <a:spcPts val="0"/>
              </a:spcAft>
              <a:defRPr/>
            </a:pPr>
            <a:r>
              <a:rPr lang="en-GB" dirty="0">
                <a:latin typeface="Twinkl" pitchFamily="50" charset="0"/>
              </a:rPr>
              <a:t>Statement 2</a:t>
            </a:r>
          </a:p>
          <a:p>
            <a:pPr lvl="1" fontAlgn="auto">
              <a:spcAft>
                <a:spcPts val="0"/>
              </a:spcAft>
              <a:defRPr/>
            </a:pPr>
            <a:r>
              <a:rPr lang="en-GB" dirty="0">
                <a:latin typeface="Twinkl" pitchFamily="50" charset="0"/>
              </a:rPr>
              <a:t>Sub statement</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r>
              <a:rPr lang="en-GB" dirty="0"/>
              <a:t>Statement 1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p>
          <a:p>
            <a:r>
              <a:rPr lang="en-GB" dirty="0"/>
              <a:t>Statement 2</a:t>
            </a:r>
          </a:p>
          <a:p>
            <a:pPr lvl="1"/>
            <a:r>
              <a:rPr lang="en-GB" dirty="0"/>
              <a:t>Sub statement</a:t>
            </a:r>
          </a:p>
        </p:txBody>
      </p:sp>
    </p:spTree>
    <p:extLst>
      <p:ext uri="{BB962C8B-B14F-4D97-AF65-F5344CB8AC3E}">
        <p14:creationId xmlns:p14="http://schemas.microsoft.com/office/powerpoint/2010/main" val="38610360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3"/>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202463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7"/>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90538" y="695325"/>
            <a:ext cx="8162925" cy="11509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90538" y="1957388"/>
            <a:ext cx="8162925" cy="43878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Lst>
  <p:timing>
    <p:tnLst>
      <p:par>
        <p:cTn id="1" dur="indefinite" restart="never" nodeType="tmRoot"/>
      </p:par>
    </p:tnLst>
  </p:timing>
  <p:txStyles>
    <p:titleStyle>
      <a:lvl1pPr algn="l" rtl="0" eaLnBrk="0" fontAlgn="base" hangingPunct="0">
        <a:lnSpc>
          <a:spcPct val="90000"/>
        </a:lnSpc>
        <a:spcBef>
          <a:spcPct val="0"/>
        </a:spcBef>
        <a:spcAft>
          <a:spcPct val="0"/>
        </a:spcAft>
        <a:defRPr sz="4000" b="1" kern="1200">
          <a:solidFill>
            <a:srgbClr val="1C1C1C"/>
          </a:solidFill>
          <a:latin typeface="Twinkl" pitchFamily="50" charset="0"/>
          <a:ea typeface="+mj-ea"/>
          <a:cs typeface="+mj-cs"/>
        </a:defRPr>
      </a:lvl1pPr>
      <a:lvl2pPr algn="l" rtl="0" eaLnBrk="0" fontAlgn="base" hangingPunct="0">
        <a:lnSpc>
          <a:spcPct val="90000"/>
        </a:lnSpc>
        <a:spcBef>
          <a:spcPct val="0"/>
        </a:spcBef>
        <a:spcAft>
          <a:spcPct val="0"/>
        </a:spcAft>
        <a:defRPr sz="4000" b="1">
          <a:solidFill>
            <a:srgbClr val="1C1C1C"/>
          </a:solidFill>
          <a:latin typeface="Twinkl" pitchFamily="2" charset="0"/>
        </a:defRPr>
      </a:lvl2pPr>
      <a:lvl3pPr algn="l" rtl="0" eaLnBrk="0" fontAlgn="base" hangingPunct="0">
        <a:lnSpc>
          <a:spcPct val="90000"/>
        </a:lnSpc>
        <a:spcBef>
          <a:spcPct val="0"/>
        </a:spcBef>
        <a:spcAft>
          <a:spcPct val="0"/>
        </a:spcAft>
        <a:defRPr sz="4000" b="1">
          <a:solidFill>
            <a:srgbClr val="1C1C1C"/>
          </a:solidFill>
          <a:latin typeface="Twinkl" pitchFamily="2" charset="0"/>
        </a:defRPr>
      </a:lvl3pPr>
      <a:lvl4pPr algn="l" rtl="0" eaLnBrk="0" fontAlgn="base" hangingPunct="0">
        <a:lnSpc>
          <a:spcPct val="90000"/>
        </a:lnSpc>
        <a:spcBef>
          <a:spcPct val="0"/>
        </a:spcBef>
        <a:spcAft>
          <a:spcPct val="0"/>
        </a:spcAft>
        <a:defRPr sz="4000" b="1">
          <a:solidFill>
            <a:srgbClr val="1C1C1C"/>
          </a:solidFill>
          <a:latin typeface="Twinkl" pitchFamily="2" charset="0"/>
        </a:defRPr>
      </a:lvl4pPr>
      <a:lvl5pPr algn="l" rtl="0" eaLnBrk="0" fontAlgn="base" hangingPunct="0">
        <a:lnSpc>
          <a:spcPct val="90000"/>
        </a:lnSpc>
        <a:spcBef>
          <a:spcPct val="0"/>
        </a:spcBef>
        <a:spcAft>
          <a:spcPct val="0"/>
        </a:spcAft>
        <a:defRPr sz="4000" b="1">
          <a:solidFill>
            <a:srgbClr val="1C1C1C"/>
          </a:solidFill>
          <a:latin typeface="Twinkl" pitchFamily="2" charset="0"/>
        </a:defRPr>
      </a:lvl5pPr>
      <a:lvl6pPr marL="457200" algn="l" rtl="0" fontAlgn="base">
        <a:lnSpc>
          <a:spcPct val="90000"/>
        </a:lnSpc>
        <a:spcBef>
          <a:spcPct val="0"/>
        </a:spcBef>
        <a:spcAft>
          <a:spcPct val="0"/>
        </a:spcAft>
        <a:defRPr sz="4000" b="1">
          <a:solidFill>
            <a:srgbClr val="1C1C1C"/>
          </a:solidFill>
          <a:latin typeface="Twinkl" pitchFamily="2" charset="0"/>
        </a:defRPr>
      </a:lvl6pPr>
      <a:lvl7pPr marL="914400" algn="l" rtl="0" fontAlgn="base">
        <a:lnSpc>
          <a:spcPct val="90000"/>
        </a:lnSpc>
        <a:spcBef>
          <a:spcPct val="0"/>
        </a:spcBef>
        <a:spcAft>
          <a:spcPct val="0"/>
        </a:spcAft>
        <a:defRPr sz="4000" b="1">
          <a:solidFill>
            <a:srgbClr val="1C1C1C"/>
          </a:solidFill>
          <a:latin typeface="Twinkl" pitchFamily="2" charset="0"/>
        </a:defRPr>
      </a:lvl7pPr>
      <a:lvl8pPr marL="1371600" algn="l" rtl="0" fontAlgn="base">
        <a:lnSpc>
          <a:spcPct val="90000"/>
        </a:lnSpc>
        <a:spcBef>
          <a:spcPct val="0"/>
        </a:spcBef>
        <a:spcAft>
          <a:spcPct val="0"/>
        </a:spcAft>
        <a:defRPr sz="4000" b="1">
          <a:solidFill>
            <a:srgbClr val="1C1C1C"/>
          </a:solidFill>
          <a:latin typeface="Twinkl" pitchFamily="2" charset="0"/>
        </a:defRPr>
      </a:lvl8pPr>
      <a:lvl9pPr marL="1828800" algn="l" rtl="0" fontAlgn="base">
        <a:lnSpc>
          <a:spcPct val="90000"/>
        </a:lnSpc>
        <a:spcBef>
          <a:spcPct val="0"/>
        </a:spcBef>
        <a:spcAft>
          <a:spcPct val="0"/>
        </a:spcAft>
        <a:defRPr sz="4000" b="1">
          <a:solidFill>
            <a:srgbClr val="1C1C1C"/>
          </a:solidFill>
          <a:latin typeface="Twinkl" pitchFamily="2" charset="0"/>
        </a:defRPr>
      </a:lvl9pPr>
    </p:titleStyle>
    <p:bodyStyle>
      <a:lvl1pPr marL="228600" indent="-228600" algn="l" rtl="0" eaLnBrk="0" fontAlgn="base" hangingPunct="0">
        <a:lnSpc>
          <a:spcPct val="90000"/>
        </a:lnSpc>
        <a:spcBef>
          <a:spcPts val="1000"/>
        </a:spcBef>
        <a:spcAft>
          <a:spcPct val="0"/>
        </a:spcAft>
        <a:buFont typeface="Arial" charset="0"/>
        <a:buChar char="•"/>
        <a:defRPr kern="1200">
          <a:solidFill>
            <a:srgbClr val="1C1C1C"/>
          </a:solidFill>
          <a:latin typeface="Twinkl" pitchFamily="50"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charset="0"/>
        <a:buChar char="•"/>
        <a:defRPr sz="1600" kern="1200">
          <a:solidFill>
            <a:srgbClr val="1C1C1C"/>
          </a:solidFill>
          <a:latin typeface="Twinkl" pitchFamily="50"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3.xml"/><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extLst>
          </p:cNvPr>
          <p:cNvSpPr/>
          <p:nvPr/>
        </p:nvSpPr>
        <p:spPr>
          <a:xfrm>
            <a:off x="457200" y="1652588"/>
            <a:ext cx="8220075" cy="660400"/>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7411" name="Title 1"/>
          <p:cNvSpPr>
            <a:spLocks noGrp="1"/>
          </p:cNvSpPr>
          <p:nvPr>
            <p:ph type="title"/>
          </p:nvPr>
        </p:nvSpPr>
        <p:spPr>
          <a:xfrm>
            <a:off x="457200" y="479425"/>
            <a:ext cx="8220075" cy="993775"/>
          </a:xfrm>
        </p:spPr>
        <p:txBody>
          <a:bodyPr/>
          <a:lstStyle/>
          <a:p>
            <a:pPr eaLnBrk="1" hangingPunct="1"/>
            <a:r>
              <a:rPr lang="en-GB" altLang="en-US" sz="3600" smtClean="0"/>
              <a:t>Things you might find in a church.</a:t>
            </a:r>
          </a:p>
        </p:txBody>
      </p:sp>
      <p:sp>
        <p:nvSpPr>
          <p:cNvPr id="17412" name="Content Placeholder 2"/>
          <p:cNvSpPr>
            <a:spLocks noGrp="1"/>
          </p:cNvSpPr>
          <p:nvPr>
            <p:ph idx="1"/>
          </p:nvPr>
        </p:nvSpPr>
        <p:spPr>
          <a:xfrm>
            <a:off x="2043113" y="1671638"/>
            <a:ext cx="6345237" cy="619125"/>
          </a:xfrm>
        </p:spPr>
        <p:txBody>
          <a:bodyPr anchor="ctr"/>
          <a:lstStyle/>
          <a:p>
            <a:pPr eaLnBrk="1" hangingPunct="1"/>
            <a:r>
              <a:rPr lang="en-GB" altLang="en-US" sz="1700" smtClean="0">
                <a:latin typeface="Twinkl SemiBold" pitchFamily="2" charset="0"/>
              </a:rPr>
              <a:t>Altar: </a:t>
            </a:r>
            <a:r>
              <a:rPr lang="en-GB" altLang="en-US" sz="1600" smtClean="0">
                <a:latin typeface="Twinkl" pitchFamily="2" charset="0"/>
              </a:rPr>
              <a:t>The table at the very front of the church which holds the bread and wine.</a:t>
            </a:r>
          </a:p>
        </p:txBody>
      </p:sp>
      <p:sp>
        <p:nvSpPr>
          <p:cNvPr id="9" name="Rectangle 8">
            <a:extLst>
              <a:ext uri="{FF2B5EF4-FFF2-40B4-BE49-F238E27FC236}"/>
            </a:extLst>
          </p:cNvPr>
          <p:cNvSpPr/>
          <p:nvPr/>
        </p:nvSpPr>
        <p:spPr>
          <a:xfrm>
            <a:off x="457200" y="2592388"/>
            <a:ext cx="8220075" cy="660400"/>
          </a:xfrm>
          <a:prstGeom prst="rect">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0" name="Rectangle 9">
            <a:extLst>
              <a:ext uri="{FF2B5EF4-FFF2-40B4-BE49-F238E27FC236}"/>
            </a:extLst>
          </p:cNvPr>
          <p:cNvSpPr/>
          <p:nvPr/>
        </p:nvSpPr>
        <p:spPr>
          <a:xfrm>
            <a:off x="457200" y="3562350"/>
            <a:ext cx="8220075" cy="660400"/>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1" name="Rectangle 10">
            <a:extLst>
              <a:ext uri="{FF2B5EF4-FFF2-40B4-BE49-F238E27FC236}"/>
            </a:extLst>
          </p:cNvPr>
          <p:cNvSpPr/>
          <p:nvPr/>
        </p:nvSpPr>
        <p:spPr>
          <a:xfrm>
            <a:off x="457200" y="4513263"/>
            <a:ext cx="8220075" cy="660400"/>
          </a:xfrm>
          <a:prstGeom prst="rect">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2" name="Rectangle 11">
            <a:extLst>
              <a:ext uri="{FF2B5EF4-FFF2-40B4-BE49-F238E27FC236}"/>
            </a:extLst>
          </p:cNvPr>
          <p:cNvSpPr/>
          <p:nvPr/>
        </p:nvSpPr>
        <p:spPr>
          <a:xfrm>
            <a:off x="457200" y="5414963"/>
            <a:ext cx="8220075" cy="660400"/>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1741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8800" y="1279525"/>
            <a:ext cx="1317625" cy="110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8"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37475" y="2351088"/>
            <a:ext cx="828675" cy="104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9"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4075" y="3413125"/>
            <a:ext cx="725488"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Content Placeholder 2">
            <a:extLst>
              <a:ext uri="{FF2B5EF4-FFF2-40B4-BE49-F238E27FC236}"/>
            </a:extLst>
          </p:cNvPr>
          <p:cNvSpPr txBox="1">
            <a:spLocks/>
          </p:cNvSpPr>
          <p:nvPr/>
        </p:nvSpPr>
        <p:spPr>
          <a:xfrm>
            <a:off x="715963" y="2609850"/>
            <a:ext cx="6775450" cy="619125"/>
          </a:xfrm>
          <a:prstGeom prst="roundRect">
            <a:avLst>
              <a:gd name="adj" fmla="val 2585"/>
            </a:avLst>
          </a:prstGeom>
          <a:noFill/>
          <a:ln w="25400">
            <a:noFill/>
          </a:ln>
        </p:spPr>
        <p:txBody>
          <a:bodyPr lIns="0" tIns="0" rIns="0" bIns="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baseline="0">
                <a:solidFill>
                  <a:srgbClr val="1C1C1C"/>
                </a:solidFill>
                <a:latin typeface="Twinkl"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defRPr/>
            </a:pPr>
            <a:r>
              <a:rPr lang="en-GB" sz="1700" dirty="0">
                <a:latin typeface="Twinkl SemiBold" pitchFamily="2" charset="0"/>
              </a:rPr>
              <a:t>Cross: </a:t>
            </a:r>
            <a:r>
              <a:rPr lang="en-GB" sz="1700" dirty="0">
                <a:latin typeface="+mn-lt"/>
              </a:rPr>
              <a:t>This is the symbol of Christianity because Jesus died on a cross.</a:t>
            </a:r>
            <a:endParaRPr lang="en-GB" sz="1600" dirty="0">
              <a:latin typeface="+mn-lt"/>
            </a:endParaRPr>
          </a:p>
        </p:txBody>
      </p:sp>
      <p:sp>
        <p:nvSpPr>
          <p:cNvPr id="17421" name="Content Placeholder 2"/>
          <p:cNvSpPr>
            <a:spLocks/>
          </p:cNvSpPr>
          <p:nvPr/>
        </p:nvSpPr>
        <p:spPr bwMode="auto">
          <a:xfrm>
            <a:off x="2043113" y="3579813"/>
            <a:ext cx="6345237" cy="619125"/>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0" tIns="0" rIns="0" bIns="0" anchor="ctr"/>
          <a:lstStyle>
            <a:lvl1pPr>
              <a:lnSpc>
                <a:spcPct val="90000"/>
              </a:lnSpc>
              <a:spcBef>
                <a:spcPts val="1000"/>
              </a:spcBef>
              <a:buFont typeface="Arial" charset="0"/>
              <a:buChar char="•"/>
              <a:defRPr>
                <a:solidFill>
                  <a:srgbClr val="1C1C1C"/>
                </a:solidFill>
                <a:latin typeface="Twinkl" pitchFamily="2" charset="0"/>
                <a:ea typeface="Sassoon Infant Rg" pitchFamily="50" charset="0"/>
                <a:cs typeface="Sassoon Infant Rg" pitchFamily="50" charset="0"/>
              </a:defRPr>
            </a:lvl1pPr>
            <a:lvl2pPr marL="685800" indent="-228600">
              <a:lnSpc>
                <a:spcPct val="90000"/>
              </a:lnSpc>
              <a:spcBef>
                <a:spcPts val="500"/>
              </a:spcBef>
              <a:buFont typeface="Arial"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buFont typeface="Arial" charset="0"/>
              <a:buNone/>
            </a:pPr>
            <a:r>
              <a:rPr lang="en-GB" altLang="en-US" sz="1700">
                <a:latin typeface="Twinkl SemiBold" pitchFamily="2" charset="0"/>
              </a:rPr>
              <a:t>Candle: </a:t>
            </a:r>
            <a:r>
              <a:rPr lang="en-GB" altLang="en-US" sz="1700"/>
              <a:t>Candles are common in churches as they represent Jesus as the light of the world.</a:t>
            </a:r>
            <a:endParaRPr lang="en-GB" altLang="en-US" sz="1600"/>
          </a:p>
        </p:txBody>
      </p:sp>
      <p:sp>
        <p:nvSpPr>
          <p:cNvPr id="16" name="Content Placeholder 2">
            <a:extLst>
              <a:ext uri="{FF2B5EF4-FFF2-40B4-BE49-F238E27FC236}"/>
            </a:extLst>
          </p:cNvPr>
          <p:cNvSpPr txBox="1">
            <a:spLocks/>
          </p:cNvSpPr>
          <p:nvPr/>
        </p:nvSpPr>
        <p:spPr>
          <a:xfrm>
            <a:off x="715963" y="4527550"/>
            <a:ext cx="6556375" cy="620713"/>
          </a:xfrm>
          <a:prstGeom prst="roundRect">
            <a:avLst>
              <a:gd name="adj" fmla="val 2585"/>
            </a:avLst>
          </a:prstGeom>
          <a:noFill/>
          <a:ln w="25400">
            <a:noFill/>
          </a:ln>
        </p:spPr>
        <p:txBody>
          <a:bodyPr lIns="0" tIns="0" rIns="0" bIns="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baseline="0">
                <a:solidFill>
                  <a:srgbClr val="1C1C1C"/>
                </a:solidFill>
                <a:latin typeface="Twinkl"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defRPr/>
            </a:pPr>
            <a:r>
              <a:rPr lang="en-GB" sz="1700" dirty="0">
                <a:latin typeface="Twinkl SemiBold" pitchFamily="2" charset="0"/>
              </a:rPr>
              <a:t>Organ: </a:t>
            </a:r>
            <a:r>
              <a:rPr lang="en-GB" sz="1700" dirty="0">
                <a:latin typeface="+mn-lt"/>
              </a:rPr>
              <a:t>An instrument played to accompany traditional  hymns.</a:t>
            </a:r>
            <a:endParaRPr lang="en-GB" sz="1600" dirty="0">
              <a:latin typeface="+mn-lt"/>
            </a:endParaRPr>
          </a:p>
        </p:txBody>
      </p:sp>
      <p:sp>
        <p:nvSpPr>
          <p:cNvPr id="17423" name="Content Placeholder 2"/>
          <p:cNvSpPr>
            <a:spLocks/>
          </p:cNvSpPr>
          <p:nvPr/>
        </p:nvSpPr>
        <p:spPr bwMode="auto">
          <a:xfrm>
            <a:off x="2043113" y="5414963"/>
            <a:ext cx="6345237" cy="620712"/>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0" tIns="0" rIns="0" bIns="0" anchor="ctr"/>
          <a:lstStyle>
            <a:lvl1pPr>
              <a:lnSpc>
                <a:spcPct val="90000"/>
              </a:lnSpc>
              <a:spcBef>
                <a:spcPts val="1000"/>
              </a:spcBef>
              <a:buFont typeface="Arial" charset="0"/>
              <a:buChar char="•"/>
              <a:defRPr>
                <a:solidFill>
                  <a:srgbClr val="1C1C1C"/>
                </a:solidFill>
                <a:latin typeface="Twinkl" pitchFamily="2" charset="0"/>
                <a:ea typeface="Sassoon Infant Rg" pitchFamily="50" charset="0"/>
                <a:cs typeface="Sassoon Infant Rg" pitchFamily="50" charset="0"/>
              </a:defRPr>
            </a:lvl1pPr>
            <a:lvl2pPr marL="685800" indent="-228600">
              <a:lnSpc>
                <a:spcPct val="90000"/>
              </a:lnSpc>
              <a:spcBef>
                <a:spcPts val="500"/>
              </a:spcBef>
              <a:buFont typeface="Arial"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buFont typeface="Arial" charset="0"/>
              <a:buNone/>
            </a:pPr>
            <a:r>
              <a:rPr lang="en-GB" altLang="en-US" sz="1700">
                <a:latin typeface="Twinkl SemiBold" pitchFamily="2" charset="0"/>
              </a:rPr>
              <a:t>Musical Instruments: </a:t>
            </a:r>
            <a:r>
              <a:rPr lang="en-GB" altLang="en-US" sz="1700"/>
              <a:t>Christians can worship God using a wide variety of instruments, from guitars to cellos. </a:t>
            </a:r>
            <a:endParaRPr lang="en-GB" altLang="en-US" sz="1600"/>
          </a:p>
        </p:txBody>
      </p:sp>
      <p:pic>
        <p:nvPicPr>
          <p:cNvPr id="17424" name="Picture 18"/>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56899">
            <a:off x="560388" y="5383213"/>
            <a:ext cx="1300162"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5" name="Picture 19"/>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40613" y="4241800"/>
            <a:ext cx="10604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457200" y="479425"/>
            <a:ext cx="8220075" cy="993775"/>
          </a:xfrm>
        </p:spPr>
        <p:txBody>
          <a:bodyPr/>
          <a:lstStyle/>
          <a:p>
            <a:pPr eaLnBrk="1" hangingPunct="1"/>
            <a:r>
              <a:rPr lang="en-GB" altLang="en-US" sz="3600" smtClean="0"/>
              <a:t>Things you might find in a church.</a:t>
            </a:r>
          </a:p>
        </p:txBody>
      </p:sp>
      <p:grpSp>
        <p:nvGrpSpPr>
          <p:cNvPr id="18435" name="Group 16"/>
          <p:cNvGrpSpPr>
            <a:grpSpLocks/>
          </p:cNvGrpSpPr>
          <p:nvPr/>
        </p:nvGrpSpPr>
        <p:grpSpPr bwMode="auto">
          <a:xfrm>
            <a:off x="457200" y="5370513"/>
            <a:ext cx="8220075" cy="660400"/>
            <a:chOff x="457198" y="5370534"/>
            <a:chExt cx="8220075" cy="660399"/>
          </a:xfrm>
        </p:grpSpPr>
        <p:sp>
          <p:nvSpPr>
            <p:cNvPr id="4" name="Rectangle 3">
              <a:extLst>
                <a:ext uri="{FF2B5EF4-FFF2-40B4-BE49-F238E27FC236}"/>
              </a:extLst>
            </p:cNvPr>
            <p:cNvSpPr/>
            <p:nvPr/>
          </p:nvSpPr>
          <p:spPr>
            <a:xfrm>
              <a:off x="457198" y="5370534"/>
              <a:ext cx="8220075" cy="660399"/>
            </a:xfrm>
            <a:prstGeom prst="rect">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6" name="Content Placeholder 2">
              <a:extLst>
                <a:ext uri="{FF2B5EF4-FFF2-40B4-BE49-F238E27FC236}"/>
              </a:extLst>
            </p:cNvPr>
            <p:cNvSpPr txBox="1">
              <a:spLocks/>
            </p:cNvSpPr>
            <p:nvPr/>
          </p:nvSpPr>
          <p:spPr>
            <a:xfrm>
              <a:off x="715961" y="5383234"/>
              <a:ext cx="6346825" cy="619124"/>
            </a:xfrm>
            <a:prstGeom prst="roundRect">
              <a:avLst>
                <a:gd name="adj" fmla="val 2585"/>
              </a:avLst>
            </a:prstGeom>
            <a:noFill/>
            <a:ln w="25400">
              <a:noFill/>
            </a:ln>
          </p:spPr>
          <p:txBody>
            <a:bodyPr lIns="0" tIns="0" rIns="0" bIns="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baseline="0">
                  <a:solidFill>
                    <a:srgbClr val="1C1C1C"/>
                  </a:solidFill>
                  <a:latin typeface="Twinkl"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defRPr/>
              </a:pPr>
              <a:r>
                <a:rPr lang="en-GB" sz="1700" dirty="0">
                  <a:latin typeface="Twinkl SemiBold" pitchFamily="2" charset="0"/>
                </a:rPr>
                <a:t>Pulpit: </a:t>
              </a:r>
              <a:r>
                <a:rPr lang="en-GB" sz="1700" dirty="0">
                  <a:latin typeface="+mn-lt"/>
                </a:rPr>
                <a:t>A raised platform from which the church leader can teach from the Bible.</a:t>
              </a:r>
              <a:endParaRPr lang="en-GB" sz="1600" dirty="0">
                <a:latin typeface="+mn-lt"/>
              </a:endParaRPr>
            </a:p>
          </p:txBody>
        </p:sp>
      </p:grpSp>
      <p:grpSp>
        <p:nvGrpSpPr>
          <p:cNvPr id="18436" name="Group 13"/>
          <p:cNvGrpSpPr>
            <a:grpSpLocks/>
          </p:cNvGrpSpPr>
          <p:nvPr/>
        </p:nvGrpSpPr>
        <p:grpSpPr bwMode="auto">
          <a:xfrm>
            <a:off x="457200" y="1860550"/>
            <a:ext cx="8220075" cy="660400"/>
            <a:chOff x="457198" y="1859798"/>
            <a:chExt cx="8220075" cy="660399"/>
          </a:xfrm>
        </p:grpSpPr>
        <p:sp>
          <p:nvSpPr>
            <p:cNvPr id="7" name="Rectangle 6">
              <a:extLst>
                <a:ext uri="{FF2B5EF4-FFF2-40B4-BE49-F238E27FC236}"/>
              </a:extLst>
            </p:cNvPr>
            <p:cNvSpPr/>
            <p:nvPr/>
          </p:nvSpPr>
          <p:spPr>
            <a:xfrm>
              <a:off x="457198" y="1859798"/>
              <a:ext cx="8220075" cy="660399"/>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1" name="Content Placeholder 2">
              <a:extLst>
                <a:ext uri="{FF2B5EF4-FFF2-40B4-BE49-F238E27FC236}"/>
              </a:extLst>
            </p:cNvPr>
            <p:cNvSpPr txBox="1">
              <a:spLocks/>
            </p:cNvSpPr>
            <p:nvPr/>
          </p:nvSpPr>
          <p:spPr>
            <a:xfrm>
              <a:off x="1690686" y="1877261"/>
              <a:ext cx="6775450" cy="619124"/>
            </a:xfrm>
            <a:prstGeom prst="roundRect">
              <a:avLst>
                <a:gd name="adj" fmla="val 2585"/>
              </a:avLst>
            </a:prstGeom>
            <a:noFill/>
            <a:ln w="25400">
              <a:noFill/>
            </a:ln>
          </p:spPr>
          <p:txBody>
            <a:bodyPr lIns="0" tIns="0" rIns="0" bIns="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baseline="0">
                  <a:solidFill>
                    <a:srgbClr val="1C1C1C"/>
                  </a:solidFill>
                  <a:latin typeface="Twinkl"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defRPr/>
              </a:pPr>
              <a:r>
                <a:rPr lang="en-GB" sz="1700" dirty="0">
                  <a:latin typeface="Twinkl SemiBold" pitchFamily="2" charset="0"/>
                </a:rPr>
                <a:t>Font: </a:t>
              </a:r>
              <a:r>
                <a:rPr lang="en-GB" sz="1700" dirty="0">
                  <a:latin typeface="+mn-lt"/>
                </a:rPr>
                <a:t>This is where part of the Baptism service takes place.  The font holds Holy water.</a:t>
              </a:r>
              <a:endParaRPr lang="en-GB" sz="1600" dirty="0">
                <a:latin typeface="+mn-lt"/>
              </a:endParaRPr>
            </a:p>
          </p:txBody>
        </p:sp>
      </p:grpSp>
      <p:grpSp>
        <p:nvGrpSpPr>
          <p:cNvPr id="18437" name="Group 14"/>
          <p:cNvGrpSpPr>
            <a:grpSpLocks/>
          </p:cNvGrpSpPr>
          <p:nvPr/>
        </p:nvGrpSpPr>
        <p:grpSpPr bwMode="auto">
          <a:xfrm>
            <a:off x="457200" y="2968625"/>
            <a:ext cx="8220075" cy="887413"/>
            <a:chOff x="457198" y="2829487"/>
            <a:chExt cx="8220075" cy="660399"/>
          </a:xfrm>
        </p:grpSpPr>
        <p:sp>
          <p:nvSpPr>
            <p:cNvPr id="8" name="Rectangle 7">
              <a:extLst>
                <a:ext uri="{FF2B5EF4-FFF2-40B4-BE49-F238E27FC236}"/>
              </a:extLst>
            </p:cNvPr>
            <p:cNvSpPr/>
            <p:nvPr/>
          </p:nvSpPr>
          <p:spPr>
            <a:xfrm>
              <a:off x="457198" y="2829487"/>
              <a:ext cx="8220075" cy="660399"/>
            </a:xfrm>
            <a:prstGeom prst="rect">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2" name="Content Placeholder 2">
              <a:extLst>
                <a:ext uri="{FF2B5EF4-FFF2-40B4-BE49-F238E27FC236}"/>
              </a:extLst>
            </p:cNvPr>
            <p:cNvSpPr txBox="1">
              <a:spLocks/>
            </p:cNvSpPr>
            <p:nvPr/>
          </p:nvSpPr>
          <p:spPr>
            <a:xfrm>
              <a:off x="715961" y="2849571"/>
              <a:ext cx="6346825" cy="620231"/>
            </a:xfrm>
            <a:prstGeom prst="roundRect">
              <a:avLst>
                <a:gd name="adj" fmla="val 2585"/>
              </a:avLst>
            </a:prstGeom>
            <a:noFill/>
            <a:ln w="25400">
              <a:noFill/>
            </a:ln>
          </p:spPr>
          <p:txBody>
            <a:bodyPr lIns="0" tIns="0" rIns="0" bIns="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baseline="0">
                  <a:solidFill>
                    <a:srgbClr val="1C1C1C"/>
                  </a:solidFill>
                  <a:latin typeface="Twinkl"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defRPr/>
              </a:pPr>
              <a:r>
                <a:rPr lang="en-GB" sz="1600" dirty="0">
                  <a:latin typeface="Twinkl SemiBold" pitchFamily="2" charset="0"/>
                </a:rPr>
                <a:t>Seating Area: </a:t>
              </a:r>
              <a:r>
                <a:rPr lang="en-GB" sz="1600" dirty="0">
                  <a:latin typeface="+mn-lt"/>
                </a:rPr>
                <a:t>The people who come to church services are called the congregation and they sit here.  Some churches have long wooden pews or individual chairs.</a:t>
              </a:r>
            </a:p>
          </p:txBody>
        </p:sp>
      </p:grpSp>
      <p:grpSp>
        <p:nvGrpSpPr>
          <p:cNvPr id="18438" name="Group 15"/>
          <p:cNvGrpSpPr>
            <a:grpSpLocks/>
          </p:cNvGrpSpPr>
          <p:nvPr/>
        </p:nvGrpSpPr>
        <p:grpSpPr bwMode="auto">
          <a:xfrm>
            <a:off x="457200" y="4298950"/>
            <a:ext cx="8220075" cy="660400"/>
            <a:chOff x="457198" y="3779755"/>
            <a:chExt cx="8220075" cy="660399"/>
          </a:xfrm>
        </p:grpSpPr>
        <p:sp>
          <p:nvSpPr>
            <p:cNvPr id="9" name="Rectangle 8">
              <a:extLst>
                <a:ext uri="{FF2B5EF4-FFF2-40B4-BE49-F238E27FC236}"/>
              </a:extLst>
            </p:cNvPr>
            <p:cNvSpPr/>
            <p:nvPr/>
          </p:nvSpPr>
          <p:spPr>
            <a:xfrm>
              <a:off x="457198" y="3779755"/>
              <a:ext cx="8220075" cy="660399"/>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8444" name="Content Placeholder 2"/>
            <p:cNvSpPr>
              <a:spLocks/>
            </p:cNvSpPr>
            <p:nvPr/>
          </p:nvSpPr>
          <p:spPr bwMode="auto">
            <a:xfrm>
              <a:off x="1911177" y="3795079"/>
              <a:ext cx="6554862" cy="619654"/>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0" tIns="0" rIns="0" bIns="0" anchor="ctr"/>
            <a:lstStyle>
              <a:lvl1pPr>
                <a:lnSpc>
                  <a:spcPct val="90000"/>
                </a:lnSpc>
                <a:spcBef>
                  <a:spcPts val="1000"/>
                </a:spcBef>
                <a:buFont typeface="Arial" charset="0"/>
                <a:buChar char="•"/>
                <a:defRPr>
                  <a:solidFill>
                    <a:srgbClr val="1C1C1C"/>
                  </a:solidFill>
                  <a:latin typeface="Twinkl" pitchFamily="2" charset="0"/>
                  <a:ea typeface="Sassoon Infant Rg" pitchFamily="50" charset="0"/>
                  <a:cs typeface="Sassoon Infant Rg" pitchFamily="50" charset="0"/>
                </a:defRPr>
              </a:lvl1pPr>
              <a:lvl2pPr marL="685800" indent="-228600">
                <a:lnSpc>
                  <a:spcPct val="90000"/>
                </a:lnSpc>
                <a:spcBef>
                  <a:spcPts val="500"/>
                </a:spcBef>
                <a:buFont typeface="Arial"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buFont typeface="Arial" charset="0"/>
                <a:buNone/>
              </a:pPr>
              <a:r>
                <a:rPr lang="en-GB" altLang="en-US" sz="1700">
                  <a:latin typeface="Twinkl SemiBold" pitchFamily="2" charset="0"/>
                </a:rPr>
                <a:t>Lectern: </a:t>
              </a:r>
              <a:r>
                <a:rPr lang="en-GB" altLang="en-US" sz="1700"/>
                <a:t>Where the Bible sits. Readings are read from here during a service.</a:t>
              </a:r>
              <a:endParaRPr lang="en-GB" altLang="en-US" sz="1600"/>
            </a:p>
          </p:txBody>
        </p:sp>
      </p:grpSp>
      <p:pic>
        <p:nvPicPr>
          <p:cNvPr id="18439"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04125" y="5221288"/>
            <a:ext cx="938213"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1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8338" y="1595438"/>
            <a:ext cx="811212"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1" name="Picture 18"/>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1838" y="3762375"/>
            <a:ext cx="747712" cy="156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2"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204075" y="2682875"/>
            <a:ext cx="1408113" cy="117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extLst>
          </p:cNvPr>
          <p:cNvSpPr/>
          <p:nvPr/>
        </p:nvSpPr>
        <p:spPr>
          <a:xfrm>
            <a:off x="457200" y="4089400"/>
            <a:ext cx="8220075" cy="1638300"/>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3" name="Rectangle 12">
            <a:extLst>
              <a:ext uri="{FF2B5EF4-FFF2-40B4-BE49-F238E27FC236}"/>
            </a:extLst>
          </p:cNvPr>
          <p:cNvSpPr/>
          <p:nvPr/>
        </p:nvSpPr>
        <p:spPr>
          <a:xfrm>
            <a:off x="457200" y="1847850"/>
            <a:ext cx="8220075" cy="1638300"/>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9460" name="Title 1"/>
          <p:cNvSpPr>
            <a:spLocks noGrp="1"/>
          </p:cNvSpPr>
          <p:nvPr>
            <p:ph type="title"/>
          </p:nvPr>
        </p:nvSpPr>
        <p:spPr>
          <a:xfrm>
            <a:off x="457200" y="479425"/>
            <a:ext cx="8220075" cy="993775"/>
          </a:xfrm>
        </p:spPr>
        <p:txBody>
          <a:bodyPr/>
          <a:lstStyle/>
          <a:p>
            <a:pPr eaLnBrk="1" hangingPunct="1"/>
            <a:r>
              <a:rPr lang="en-GB" altLang="en-US" sz="3600" smtClean="0"/>
              <a:t>Why do people go to church?</a:t>
            </a:r>
          </a:p>
        </p:txBody>
      </p:sp>
      <p:sp>
        <p:nvSpPr>
          <p:cNvPr id="19461" name="Content Placeholder 2"/>
          <p:cNvSpPr>
            <a:spLocks noGrp="1"/>
          </p:cNvSpPr>
          <p:nvPr>
            <p:ph idx="1"/>
          </p:nvPr>
        </p:nvSpPr>
        <p:spPr>
          <a:xfrm>
            <a:off x="755650" y="2024063"/>
            <a:ext cx="4678363" cy="1401762"/>
          </a:xfrm>
        </p:spPr>
        <p:txBody>
          <a:bodyPr/>
          <a:lstStyle/>
          <a:p>
            <a:pPr eaLnBrk="1" hangingPunct="1"/>
            <a:r>
              <a:rPr lang="en-GB" altLang="en-US" smtClean="0">
                <a:latin typeface="Twinkl" pitchFamily="2" charset="0"/>
              </a:rPr>
              <a:t>Christian churches hold services of worship every Sunday.  There are usually other events happening at churches throughout the week such as bible studies, social events and prayer nights.</a:t>
            </a:r>
          </a:p>
        </p:txBody>
      </p:sp>
      <p:pic>
        <p:nvPicPr>
          <p:cNvPr id="1946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60450" y="4116388"/>
            <a:ext cx="2341563" cy="156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7">
            <a:extLst>
              <a:ext uri="{FF2B5EF4-FFF2-40B4-BE49-F238E27FC236}"/>
            </a:extLst>
          </p:cNvPr>
          <p:cNvSpPr/>
          <p:nvPr/>
        </p:nvSpPr>
        <p:spPr>
          <a:xfrm>
            <a:off x="5838825" y="1473200"/>
            <a:ext cx="2432050" cy="2432050"/>
          </a:xfrm>
          <a:prstGeom prst="ellipse">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9464" name="Content Placeholder 2"/>
          <p:cNvSpPr>
            <a:spLocks/>
          </p:cNvSpPr>
          <p:nvPr/>
        </p:nvSpPr>
        <p:spPr bwMode="auto">
          <a:xfrm>
            <a:off x="3525838" y="4359275"/>
            <a:ext cx="4899025" cy="13271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0" tIns="0" rIns="0" bIns="0"/>
          <a:lstStyle>
            <a:lvl1pPr>
              <a:lnSpc>
                <a:spcPct val="90000"/>
              </a:lnSpc>
              <a:spcBef>
                <a:spcPts val="1000"/>
              </a:spcBef>
              <a:buFont typeface="Arial" charset="0"/>
              <a:buChar char="•"/>
              <a:defRPr>
                <a:solidFill>
                  <a:srgbClr val="1C1C1C"/>
                </a:solidFill>
                <a:latin typeface="Twinkl" pitchFamily="2" charset="0"/>
                <a:ea typeface="Sassoon Infant Rg" pitchFamily="50" charset="0"/>
                <a:cs typeface="Sassoon Infant Rg" pitchFamily="50" charset="0"/>
              </a:defRPr>
            </a:lvl1pPr>
            <a:lvl2pPr marL="685800" indent="-228600">
              <a:lnSpc>
                <a:spcPct val="90000"/>
              </a:lnSpc>
              <a:spcBef>
                <a:spcPts val="500"/>
              </a:spcBef>
              <a:buFont typeface="Arial"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buFont typeface="Arial" charset="0"/>
              <a:buNone/>
            </a:pPr>
            <a:r>
              <a:rPr lang="en-GB" altLang="en-US"/>
              <a:t>Christians go to church to praise God together as a group, and to build friendships with other Christians (called fellowship) and learn from the Bible together.</a:t>
            </a:r>
          </a:p>
        </p:txBody>
      </p:sp>
      <p:pic>
        <p:nvPicPr>
          <p:cNvPr id="19465"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45163" y="1622425"/>
            <a:ext cx="2620962" cy="208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6" name="TextBox 21"/>
          <p:cNvSpPr txBox="1">
            <a:spLocks noChangeArrowheads="1"/>
          </p:cNvSpPr>
          <p:nvPr/>
        </p:nvSpPr>
        <p:spPr bwMode="auto">
          <a:xfrm>
            <a:off x="2789238" y="6245225"/>
            <a:ext cx="3565525" cy="9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 typeface="Arial" charset="0"/>
              <a:buNone/>
            </a:pPr>
            <a:r>
              <a:rPr lang="en-GB" altLang="en-US" sz="500">
                <a:solidFill>
                  <a:schemeClr val="tx1"/>
                </a:solidFill>
                <a:latin typeface="Tuffy" pitchFamily="34" charset="0"/>
                <a:ea typeface="Tuffy" pitchFamily="34" charset="0"/>
                <a:cs typeface="Tuffy" pitchFamily="34" charset="0"/>
              </a:rPr>
              <a:t>Photo courtesy of SMBCollege (@flickr.com) - granted under creative commons licence – attribution</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extLst>
          </p:cNvPr>
          <p:cNvSpPr/>
          <p:nvPr/>
        </p:nvSpPr>
        <p:spPr>
          <a:xfrm>
            <a:off x="457200" y="1552575"/>
            <a:ext cx="8220075" cy="823913"/>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9" name="Rectangle 8">
            <a:extLst>
              <a:ext uri="{FF2B5EF4-FFF2-40B4-BE49-F238E27FC236}"/>
            </a:extLst>
          </p:cNvPr>
          <p:cNvSpPr/>
          <p:nvPr/>
        </p:nvSpPr>
        <p:spPr>
          <a:xfrm>
            <a:off x="457200" y="2528888"/>
            <a:ext cx="8220075" cy="2497137"/>
          </a:xfrm>
          <a:prstGeom prst="rect">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0484" name="Title 1"/>
          <p:cNvSpPr>
            <a:spLocks noGrp="1"/>
          </p:cNvSpPr>
          <p:nvPr>
            <p:ph type="title"/>
          </p:nvPr>
        </p:nvSpPr>
        <p:spPr>
          <a:xfrm>
            <a:off x="457200" y="479425"/>
            <a:ext cx="8220075" cy="993775"/>
          </a:xfrm>
        </p:spPr>
        <p:txBody>
          <a:bodyPr/>
          <a:lstStyle/>
          <a:p>
            <a:pPr eaLnBrk="1" hangingPunct="1"/>
            <a:r>
              <a:rPr lang="en-GB" altLang="en-US" sz="3600" smtClean="0"/>
              <a:t>Why do people go to church?</a:t>
            </a:r>
          </a:p>
        </p:txBody>
      </p:sp>
      <p:sp>
        <p:nvSpPr>
          <p:cNvPr id="4" name="Content Placeholder 2">
            <a:extLst>
              <a:ext uri="{FF2B5EF4-FFF2-40B4-BE49-F238E27FC236}"/>
            </a:extLst>
          </p:cNvPr>
          <p:cNvSpPr>
            <a:spLocks noGrp="1"/>
          </p:cNvSpPr>
          <p:nvPr>
            <p:ph idx="1"/>
          </p:nvPr>
        </p:nvSpPr>
        <p:spPr>
          <a:xfrm>
            <a:off x="755650" y="1644650"/>
            <a:ext cx="7632700" cy="711200"/>
          </a:xfrm>
        </p:spPr>
        <p:txBody>
          <a:bodyPr rtlCol="0">
            <a:normAutofit lnSpcReduction="10000"/>
          </a:bodyPr>
          <a:lstStyle/>
          <a:p>
            <a:pPr eaLnBrk="1" fontAlgn="auto" hangingPunct="1">
              <a:spcAft>
                <a:spcPts val="0"/>
              </a:spcAft>
              <a:buFont typeface="Arial" panose="020B0604020202020204" pitchFamily="34" charset="0"/>
              <a:buNone/>
              <a:defRPr/>
            </a:pPr>
            <a:r>
              <a:rPr lang="en-GB" dirty="0">
                <a:cs typeface="+mn-cs"/>
              </a:rPr>
              <a:t>During a Sunday service, the congregation will usually sing hymns and songs together as a way of worshipping God, and listen to Bible teaching and readings together. </a:t>
            </a:r>
          </a:p>
        </p:txBody>
      </p:sp>
      <p:sp>
        <p:nvSpPr>
          <p:cNvPr id="20486" name="Content Placeholder 2"/>
          <p:cNvSpPr>
            <a:spLocks/>
          </p:cNvSpPr>
          <p:nvPr/>
        </p:nvSpPr>
        <p:spPr bwMode="auto">
          <a:xfrm>
            <a:off x="755650" y="2874963"/>
            <a:ext cx="4632325" cy="17843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0" tIns="0" rIns="0" bIns="0"/>
          <a:lstStyle>
            <a:lvl1pPr>
              <a:lnSpc>
                <a:spcPct val="90000"/>
              </a:lnSpc>
              <a:spcBef>
                <a:spcPts val="1000"/>
              </a:spcBef>
              <a:buFont typeface="Arial" charset="0"/>
              <a:buChar char="•"/>
              <a:defRPr>
                <a:solidFill>
                  <a:srgbClr val="1C1C1C"/>
                </a:solidFill>
                <a:latin typeface="Twinkl" pitchFamily="2" charset="0"/>
                <a:ea typeface="Sassoon Infant Rg" pitchFamily="50" charset="0"/>
                <a:cs typeface="Sassoon Infant Rg" pitchFamily="50" charset="0"/>
              </a:defRPr>
            </a:lvl1pPr>
            <a:lvl2pPr marL="685800" indent="-228600">
              <a:lnSpc>
                <a:spcPct val="90000"/>
              </a:lnSpc>
              <a:spcBef>
                <a:spcPts val="500"/>
              </a:spcBef>
              <a:buFont typeface="Arial"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9pPr>
          </a:lstStyle>
          <a:p>
            <a:pPr>
              <a:buFont typeface="Arial" charset="0"/>
              <a:buNone/>
            </a:pPr>
            <a:r>
              <a:rPr lang="en-GB" altLang="en-US"/>
              <a:t>Christians also receive ‘Holy communion’ at church. This is where some Christians drink wine and eat bread to remember the events of the last supper. With the wine they remember Jesus’ blood and with the Bread they remember Jesus’ body, when he was crucified on the cross. </a:t>
            </a:r>
          </a:p>
        </p:txBody>
      </p:sp>
      <p:sp>
        <p:nvSpPr>
          <p:cNvPr id="11" name="Rectangle 10">
            <a:extLst>
              <a:ext uri="{FF2B5EF4-FFF2-40B4-BE49-F238E27FC236}"/>
            </a:extLst>
          </p:cNvPr>
          <p:cNvSpPr/>
          <p:nvPr/>
        </p:nvSpPr>
        <p:spPr>
          <a:xfrm>
            <a:off x="457200" y="5175250"/>
            <a:ext cx="8220075" cy="823913"/>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0488" name="Content Placeholder 2"/>
          <p:cNvSpPr>
            <a:spLocks/>
          </p:cNvSpPr>
          <p:nvPr/>
        </p:nvSpPr>
        <p:spPr bwMode="auto">
          <a:xfrm>
            <a:off x="755650" y="5308600"/>
            <a:ext cx="7632700" cy="557213"/>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0" tIns="0" rIns="0" bIns="0"/>
          <a:lstStyle>
            <a:lvl1pPr>
              <a:lnSpc>
                <a:spcPct val="90000"/>
              </a:lnSpc>
              <a:spcBef>
                <a:spcPts val="1000"/>
              </a:spcBef>
              <a:buFont typeface="Arial" charset="0"/>
              <a:buChar char="•"/>
              <a:defRPr>
                <a:solidFill>
                  <a:srgbClr val="1C1C1C"/>
                </a:solidFill>
                <a:latin typeface="Twinkl" pitchFamily="2" charset="0"/>
                <a:ea typeface="Sassoon Infant Rg" pitchFamily="50" charset="0"/>
                <a:cs typeface="Sassoon Infant Rg" pitchFamily="50" charset="0"/>
              </a:defRPr>
            </a:lvl1pPr>
            <a:lvl2pPr marL="685800" indent="-228600">
              <a:lnSpc>
                <a:spcPct val="90000"/>
              </a:lnSpc>
              <a:spcBef>
                <a:spcPts val="500"/>
              </a:spcBef>
              <a:buFont typeface="Arial"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buFont typeface="Arial" charset="0"/>
              <a:buNone/>
            </a:pPr>
            <a:r>
              <a:rPr lang="en-GB" altLang="en-US"/>
              <a:t>Jesus took bread and wine and shared it with his disciples the night before he was killed. This is known as The Last Supper.</a:t>
            </a:r>
          </a:p>
        </p:txBody>
      </p:sp>
      <p:pic>
        <p:nvPicPr>
          <p:cNvPr id="20489" name="Picture 4"/>
          <p:cNvPicPr>
            <a:picLocks noChangeAspect="1"/>
          </p:cNvPicPr>
          <p:nvPr/>
        </p:nvPicPr>
        <p:blipFill>
          <a:blip r:embed="rId2">
            <a:extLst>
              <a:ext uri="{28A0092B-C50C-407E-A947-70E740481C1C}">
                <a14:useLocalDpi xmlns:a14="http://schemas.microsoft.com/office/drawing/2010/main" val="0"/>
              </a:ext>
            </a:extLst>
          </a:blip>
          <a:srcRect l="14313" r="6322" b="352"/>
          <a:stretch>
            <a:fillRect/>
          </a:stretch>
        </p:blipFill>
        <p:spPr bwMode="auto">
          <a:xfrm>
            <a:off x="5595938" y="2606675"/>
            <a:ext cx="2792412" cy="232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0" name="TextBox 21"/>
          <p:cNvSpPr txBox="1">
            <a:spLocks noChangeArrowheads="1"/>
          </p:cNvSpPr>
          <p:nvPr/>
        </p:nvSpPr>
        <p:spPr bwMode="auto">
          <a:xfrm>
            <a:off x="2789238" y="6245225"/>
            <a:ext cx="3565525" cy="9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 typeface="Arial" charset="0"/>
              <a:buNone/>
            </a:pPr>
            <a:r>
              <a:rPr lang="en-GB" altLang="en-US" sz="500">
                <a:solidFill>
                  <a:schemeClr val="tx1"/>
                </a:solidFill>
                <a:latin typeface="Tuffy" pitchFamily="34" charset="0"/>
                <a:ea typeface="Tuffy" pitchFamily="34" charset="0"/>
                <a:cs typeface="Tuffy" pitchFamily="34" charset="0"/>
              </a:rPr>
              <a:t>Photo courtesy of Simon Chumkat (@flickr.com) - granted under creative commons licence – attribution</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extLst>
          </p:cNvPr>
          <p:cNvSpPr/>
          <p:nvPr/>
        </p:nvSpPr>
        <p:spPr>
          <a:xfrm>
            <a:off x="457200" y="3663950"/>
            <a:ext cx="8220075" cy="882650"/>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1507" name="Title 1"/>
          <p:cNvSpPr>
            <a:spLocks noGrp="1"/>
          </p:cNvSpPr>
          <p:nvPr>
            <p:ph type="title"/>
          </p:nvPr>
        </p:nvSpPr>
        <p:spPr>
          <a:xfrm>
            <a:off x="457200" y="479425"/>
            <a:ext cx="8220075" cy="993775"/>
          </a:xfrm>
        </p:spPr>
        <p:txBody>
          <a:bodyPr/>
          <a:lstStyle/>
          <a:p>
            <a:pPr eaLnBrk="1" hangingPunct="1"/>
            <a:r>
              <a:rPr lang="en-GB" altLang="en-US" sz="3600" smtClean="0"/>
              <a:t>Important Occasions in Church</a:t>
            </a:r>
          </a:p>
        </p:txBody>
      </p:sp>
      <p:sp>
        <p:nvSpPr>
          <p:cNvPr id="4" name="Rectangle 3">
            <a:extLst>
              <a:ext uri="{FF2B5EF4-FFF2-40B4-BE49-F238E27FC236}"/>
            </a:extLst>
          </p:cNvPr>
          <p:cNvSpPr/>
          <p:nvPr/>
        </p:nvSpPr>
        <p:spPr>
          <a:xfrm>
            <a:off x="457200" y="2220913"/>
            <a:ext cx="8220075" cy="1079500"/>
          </a:xfrm>
          <a:prstGeom prst="rect">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 name="Rectangle 6">
            <a:extLst>
              <a:ext uri="{FF2B5EF4-FFF2-40B4-BE49-F238E27FC236}"/>
            </a:extLst>
          </p:cNvPr>
          <p:cNvSpPr/>
          <p:nvPr/>
        </p:nvSpPr>
        <p:spPr>
          <a:xfrm>
            <a:off x="457200" y="4910138"/>
            <a:ext cx="8220075" cy="977900"/>
          </a:xfrm>
          <a:prstGeom prst="rect">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1510" name="Content Placeholder 2"/>
          <p:cNvSpPr>
            <a:spLocks/>
          </p:cNvSpPr>
          <p:nvPr/>
        </p:nvSpPr>
        <p:spPr bwMode="auto">
          <a:xfrm>
            <a:off x="814388" y="2252663"/>
            <a:ext cx="5053012" cy="101600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0" tIns="0" rIns="0" bIns="0"/>
          <a:lstStyle>
            <a:lvl1pPr>
              <a:lnSpc>
                <a:spcPct val="90000"/>
              </a:lnSpc>
              <a:spcBef>
                <a:spcPts val="1000"/>
              </a:spcBef>
              <a:buFont typeface="Arial" charset="0"/>
              <a:buChar char="•"/>
              <a:defRPr>
                <a:solidFill>
                  <a:srgbClr val="1C1C1C"/>
                </a:solidFill>
                <a:latin typeface="Twinkl" pitchFamily="2" charset="0"/>
                <a:ea typeface="Sassoon Infant Rg" pitchFamily="50" charset="0"/>
                <a:cs typeface="Sassoon Infant Rg" pitchFamily="50" charset="0"/>
              </a:defRPr>
            </a:lvl1pPr>
            <a:lvl2pPr marL="685800" indent="-228600">
              <a:lnSpc>
                <a:spcPct val="90000"/>
              </a:lnSpc>
              <a:spcBef>
                <a:spcPts val="500"/>
              </a:spcBef>
              <a:buFont typeface="Arial"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spcBef>
                <a:spcPct val="0"/>
              </a:spcBef>
              <a:buFont typeface="Arial" charset="0"/>
              <a:buNone/>
            </a:pPr>
            <a:r>
              <a:rPr lang="en-GB" altLang="en-US">
                <a:cs typeface="Arial" charset="0"/>
              </a:rPr>
              <a:t>A Christian church wedding is a special ceremony where a bride and groom come together to declare their love and devotion to one another in front of God, family and friends.</a:t>
            </a:r>
          </a:p>
        </p:txBody>
      </p:sp>
      <p:sp>
        <p:nvSpPr>
          <p:cNvPr id="9" name="Content Placeholder 2">
            <a:extLst>
              <a:ext uri="{FF2B5EF4-FFF2-40B4-BE49-F238E27FC236}"/>
            </a:extLst>
          </p:cNvPr>
          <p:cNvSpPr txBox="1">
            <a:spLocks/>
          </p:cNvSpPr>
          <p:nvPr/>
        </p:nvSpPr>
        <p:spPr>
          <a:xfrm>
            <a:off x="811213" y="5041900"/>
            <a:ext cx="4887912" cy="733425"/>
          </a:xfrm>
          <a:prstGeom prst="roundRect">
            <a:avLst>
              <a:gd name="adj" fmla="val 2585"/>
            </a:avLst>
          </a:prstGeom>
          <a:noFill/>
          <a:ln w="25400">
            <a:noFill/>
          </a:ln>
        </p:spPr>
        <p:txBody>
          <a:bodyPr lIns="0" tIns="0" rIns="0" bIns="0" anchor="ctr">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800" kern="1200" baseline="0">
                <a:solidFill>
                  <a:srgbClr val="1C1C1C"/>
                </a:solidFill>
                <a:latin typeface="Twinkl"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Bef>
                <a:spcPct val="0"/>
              </a:spcBef>
              <a:spcAft>
                <a:spcPts val="0"/>
              </a:spcAft>
              <a:defRPr/>
            </a:pPr>
            <a:r>
              <a:rPr lang="en-GB" altLang="en-US" dirty="0">
                <a:cs typeface="Arial" panose="020B0604020202020204" pitchFamily="34" charset="0"/>
              </a:rPr>
              <a:t>The bride usually wears a white gown and rings are exchanged as a symbol of never ending love.</a:t>
            </a:r>
          </a:p>
        </p:txBody>
      </p:sp>
      <p:sp>
        <p:nvSpPr>
          <p:cNvPr id="21512" name="Content Placeholder 2"/>
          <p:cNvSpPr>
            <a:spLocks/>
          </p:cNvSpPr>
          <p:nvPr/>
        </p:nvSpPr>
        <p:spPr bwMode="auto">
          <a:xfrm>
            <a:off x="814388" y="3663950"/>
            <a:ext cx="5053012" cy="8826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0" tIns="0" rIns="0" bIns="0" anchor="ctr"/>
          <a:lstStyle>
            <a:lvl1pPr>
              <a:lnSpc>
                <a:spcPct val="90000"/>
              </a:lnSpc>
              <a:spcBef>
                <a:spcPts val="1000"/>
              </a:spcBef>
              <a:buFont typeface="Arial" charset="0"/>
              <a:buChar char="•"/>
              <a:defRPr>
                <a:solidFill>
                  <a:srgbClr val="1C1C1C"/>
                </a:solidFill>
                <a:latin typeface="Twinkl" pitchFamily="2" charset="0"/>
                <a:ea typeface="Sassoon Infant Rg" pitchFamily="50" charset="0"/>
                <a:cs typeface="Sassoon Infant Rg" pitchFamily="50" charset="0"/>
              </a:defRPr>
            </a:lvl1pPr>
            <a:lvl2pPr marL="685800" indent="-228600">
              <a:lnSpc>
                <a:spcPct val="90000"/>
              </a:lnSpc>
              <a:spcBef>
                <a:spcPts val="500"/>
              </a:spcBef>
              <a:buFont typeface="Arial"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spcBef>
                <a:spcPct val="0"/>
              </a:spcBef>
              <a:buFont typeface="Arial" charset="0"/>
              <a:buNone/>
            </a:pPr>
            <a:r>
              <a:rPr lang="en-GB" altLang="en-US">
                <a:cs typeface="Arial" charset="0"/>
              </a:rPr>
              <a:t>The couple make important promises in front of God, and there are Bible readings and worship songs. </a:t>
            </a:r>
          </a:p>
        </p:txBody>
      </p:sp>
      <p:pic>
        <p:nvPicPr>
          <p:cNvPr id="21513" name="Picture 12"/>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99125" y="2303463"/>
            <a:ext cx="2708275" cy="393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4" name="Rectangle 13"/>
          <p:cNvSpPr>
            <a:spLocks noChangeArrowheads="1"/>
          </p:cNvSpPr>
          <p:nvPr/>
        </p:nvSpPr>
        <p:spPr bwMode="auto">
          <a:xfrm>
            <a:off x="811213" y="1477963"/>
            <a:ext cx="75961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a:solidFill>
                  <a:schemeClr val="tx1"/>
                </a:solidFill>
                <a:latin typeface="Twinkl SemiBold" pitchFamily="2" charset="0"/>
                <a:cs typeface="Arial" charset="0"/>
              </a:rPr>
              <a:t>Weddings</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extLst>
          </p:cNvPr>
          <p:cNvSpPr/>
          <p:nvPr/>
        </p:nvSpPr>
        <p:spPr>
          <a:xfrm>
            <a:off x="444500" y="2360613"/>
            <a:ext cx="8220075" cy="1022350"/>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4" name="Rectangle 13">
            <a:extLst>
              <a:ext uri="{FF2B5EF4-FFF2-40B4-BE49-F238E27FC236}"/>
            </a:extLst>
          </p:cNvPr>
          <p:cNvSpPr/>
          <p:nvPr/>
        </p:nvSpPr>
        <p:spPr>
          <a:xfrm>
            <a:off x="444500" y="3465513"/>
            <a:ext cx="8220075" cy="661987"/>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2532" name="Title 1"/>
          <p:cNvSpPr>
            <a:spLocks noGrp="1"/>
          </p:cNvSpPr>
          <p:nvPr>
            <p:ph type="title"/>
          </p:nvPr>
        </p:nvSpPr>
        <p:spPr>
          <a:xfrm>
            <a:off x="457200" y="479425"/>
            <a:ext cx="8220075" cy="993775"/>
          </a:xfrm>
        </p:spPr>
        <p:txBody>
          <a:bodyPr/>
          <a:lstStyle/>
          <a:p>
            <a:pPr eaLnBrk="1" hangingPunct="1"/>
            <a:r>
              <a:rPr lang="en-GB" altLang="en-US" sz="3600" smtClean="0"/>
              <a:t>Important Occasions in Church</a:t>
            </a:r>
          </a:p>
        </p:txBody>
      </p:sp>
      <p:sp>
        <p:nvSpPr>
          <p:cNvPr id="7" name="Rectangle 6">
            <a:extLst>
              <a:ext uri="{FF2B5EF4-FFF2-40B4-BE49-F238E27FC236}"/>
            </a:extLst>
          </p:cNvPr>
          <p:cNvSpPr/>
          <p:nvPr/>
        </p:nvSpPr>
        <p:spPr>
          <a:xfrm>
            <a:off x="444500" y="1479550"/>
            <a:ext cx="8220075" cy="800100"/>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2534" name="Content Placeholder 2"/>
          <p:cNvSpPr>
            <a:spLocks noGrp="1"/>
          </p:cNvSpPr>
          <p:nvPr>
            <p:ph idx="1"/>
          </p:nvPr>
        </p:nvSpPr>
        <p:spPr>
          <a:xfrm>
            <a:off x="828675" y="1501775"/>
            <a:ext cx="4929188" cy="2546350"/>
          </a:xfrm>
        </p:spPr>
        <p:txBody>
          <a:bodyPr/>
          <a:lstStyle/>
          <a:p>
            <a:pPr eaLnBrk="1" hangingPunct="1"/>
            <a:r>
              <a:rPr lang="en-GB" altLang="en-US" smtClean="0">
                <a:latin typeface="Twinkl SemiBold" pitchFamily="2" charset="0"/>
                <a:cs typeface="Arial" charset="0"/>
              </a:rPr>
              <a:t>Baptisms</a:t>
            </a:r>
            <a:r>
              <a:rPr lang="en-GB" altLang="en-US" smtClean="0">
                <a:latin typeface="Twinkl" pitchFamily="2" charset="0"/>
                <a:cs typeface="Arial" charset="0"/>
              </a:rPr>
              <a:t> - This is also known as a Christening.  At somebody’s baptism, the church officially welcome them into God’s family.</a:t>
            </a:r>
          </a:p>
          <a:p>
            <a:pPr eaLnBrk="1" hangingPunct="1"/>
            <a:r>
              <a:rPr lang="en-GB" altLang="en-US" smtClean="0">
                <a:latin typeface="Twinkl" pitchFamily="2" charset="0"/>
                <a:cs typeface="Arial" charset="0"/>
              </a:rPr>
              <a:t>Both babies or adults can be baptised.  The vicar can pour Holy water over the person’s head, dunk their head in Holy water or fully immerse the person in Holy water.</a:t>
            </a:r>
          </a:p>
          <a:p>
            <a:pPr eaLnBrk="1" hangingPunct="1"/>
            <a:r>
              <a:rPr lang="en-GB" altLang="en-US" smtClean="0">
                <a:latin typeface="Twinkl" pitchFamily="2" charset="0"/>
                <a:cs typeface="Arial" charset="0"/>
              </a:rPr>
              <a:t>This is done because John the Baptist baptised Jesus like this in the Bible.</a:t>
            </a:r>
          </a:p>
        </p:txBody>
      </p:sp>
      <p:sp>
        <p:nvSpPr>
          <p:cNvPr id="8" name="Rectangle 7">
            <a:extLst>
              <a:ext uri="{FF2B5EF4-FFF2-40B4-BE49-F238E27FC236}"/>
            </a:extLst>
          </p:cNvPr>
          <p:cNvSpPr/>
          <p:nvPr/>
        </p:nvSpPr>
        <p:spPr>
          <a:xfrm>
            <a:off x="457200" y="4246563"/>
            <a:ext cx="8220075" cy="914400"/>
          </a:xfrm>
          <a:prstGeom prst="rect">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3" name="Rectangle 12">
            <a:extLst>
              <a:ext uri="{FF2B5EF4-FFF2-40B4-BE49-F238E27FC236}"/>
            </a:extLst>
          </p:cNvPr>
          <p:cNvSpPr/>
          <p:nvPr/>
        </p:nvSpPr>
        <p:spPr>
          <a:xfrm>
            <a:off x="457200" y="5270500"/>
            <a:ext cx="8220075" cy="914400"/>
          </a:xfrm>
          <a:prstGeom prst="rect">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2537" name="Content Placeholder 2"/>
          <p:cNvSpPr>
            <a:spLocks/>
          </p:cNvSpPr>
          <p:nvPr/>
        </p:nvSpPr>
        <p:spPr bwMode="auto">
          <a:xfrm>
            <a:off x="828675" y="4443413"/>
            <a:ext cx="4816475" cy="1731962"/>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0" tIns="0" rIns="0" bIns="0"/>
          <a:lstStyle>
            <a:lvl1pPr>
              <a:lnSpc>
                <a:spcPct val="90000"/>
              </a:lnSpc>
              <a:spcBef>
                <a:spcPts val="1000"/>
              </a:spcBef>
              <a:buFont typeface="Arial" charset="0"/>
              <a:buChar char="•"/>
              <a:defRPr>
                <a:solidFill>
                  <a:srgbClr val="1C1C1C"/>
                </a:solidFill>
                <a:latin typeface="Twinkl" pitchFamily="2" charset="0"/>
                <a:ea typeface="Sassoon Infant Rg" pitchFamily="50" charset="0"/>
                <a:cs typeface="Sassoon Infant Rg" pitchFamily="50" charset="0"/>
              </a:defRPr>
            </a:lvl1pPr>
            <a:lvl2pPr marL="685800" indent="-228600">
              <a:lnSpc>
                <a:spcPct val="90000"/>
              </a:lnSpc>
              <a:spcBef>
                <a:spcPts val="500"/>
              </a:spcBef>
              <a:buFont typeface="Arial"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spcBef>
                <a:spcPct val="0"/>
              </a:spcBef>
              <a:buFont typeface="Arial" charset="0"/>
              <a:buNone/>
            </a:pPr>
            <a:r>
              <a:rPr lang="en-GB" altLang="en-US">
                <a:latin typeface="Twinkl SemiBold" pitchFamily="2" charset="0"/>
                <a:cs typeface="Arial" charset="0"/>
              </a:rPr>
              <a:t>Funerals</a:t>
            </a:r>
            <a:r>
              <a:rPr lang="en-GB" altLang="en-US">
                <a:cs typeface="Arial" charset="0"/>
              </a:rPr>
              <a:t> - When a Christian dies, a funeral is held for family and friends. </a:t>
            </a:r>
          </a:p>
          <a:p>
            <a:pPr eaLnBrk="1" hangingPunct="1">
              <a:spcBef>
                <a:spcPct val="0"/>
              </a:spcBef>
              <a:buFont typeface="Arial" charset="0"/>
              <a:buNone/>
            </a:pPr>
            <a:endParaRPr lang="en-GB" altLang="en-US">
              <a:cs typeface="Arial" charset="0"/>
            </a:endParaRPr>
          </a:p>
          <a:p>
            <a:pPr eaLnBrk="1" hangingPunct="1">
              <a:spcBef>
                <a:spcPct val="0"/>
              </a:spcBef>
              <a:buFont typeface="Arial" charset="0"/>
              <a:buNone/>
            </a:pPr>
            <a:endParaRPr lang="en-GB" altLang="en-US">
              <a:cs typeface="Arial" charset="0"/>
            </a:endParaRPr>
          </a:p>
          <a:p>
            <a:pPr eaLnBrk="1" hangingPunct="1">
              <a:spcBef>
                <a:spcPct val="0"/>
              </a:spcBef>
              <a:buFont typeface="Arial" charset="0"/>
              <a:buNone/>
            </a:pPr>
            <a:r>
              <a:rPr lang="en-GB" altLang="en-US">
                <a:cs typeface="Arial" charset="0"/>
              </a:rPr>
              <a:t>This is a chance for everyone to say goodbye and to thank God for their life.</a:t>
            </a:r>
          </a:p>
        </p:txBody>
      </p:sp>
      <p:pic>
        <p:nvPicPr>
          <p:cNvPr id="22538" name="Picture 10"/>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45150" y="2054225"/>
            <a:ext cx="2913063" cy="221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9"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57863" y="4505325"/>
            <a:ext cx="2670175"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457200" y="479425"/>
            <a:ext cx="8220075" cy="993775"/>
          </a:xfrm>
        </p:spPr>
        <p:txBody>
          <a:bodyPr/>
          <a:lstStyle/>
          <a:p>
            <a:pPr eaLnBrk="1" hangingPunct="1"/>
            <a:r>
              <a:rPr lang="en-GB" altLang="en-US" sz="3600" smtClean="0"/>
              <a:t>Worship at Home</a:t>
            </a:r>
          </a:p>
        </p:txBody>
      </p:sp>
      <p:sp>
        <p:nvSpPr>
          <p:cNvPr id="4" name="Rectangle 3">
            <a:extLst>
              <a:ext uri="{FF2B5EF4-FFF2-40B4-BE49-F238E27FC236}"/>
            </a:extLst>
          </p:cNvPr>
          <p:cNvSpPr/>
          <p:nvPr/>
        </p:nvSpPr>
        <p:spPr>
          <a:xfrm>
            <a:off x="452438" y="1479550"/>
            <a:ext cx="8220075" cy="800100"/>
          </a:xfrm>
          <a:prstGeom prst="rect">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5" name="Rectangle 4">
            <a:extLst>
              <a:ext uri="{FF2B5EF4-FFF2-40B4-BE49-F238E27FC236}"/>
            </a:extLst>
          </p:cNvPr>
          <p:cNvSpPr/>
          <p:nvPr/>
        </p:nvSpPr>
        <p:spPr>
          <a:xfrm>
            <a:off x="452438" y="2797175"/>
            <a:ext cx="8220075" cy="927100"/>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6" name="Rectangle 5">
            <a:extLst>
              <a:ext uri="{FF2B5EF4-FFF2-40B4-BE49-F238E27FC236}"/>
            </a:extLst>
          </p:cNvPr>
          <p:cNvSpPr/>
          <p:nvPr/>
        </p:nvSpPr>
        <p:spPr>
          <a:xfrm>
            <a:off x="452438" y="4065588"/>
            <a:ext cx="8220075" cy="1354137"/>
          </a:xfrm>
          <a:prstGeom prst="rect">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3558" name="Content Placeholder 2"/>
          <p:cNvSpPr>
            <a:spLocks noGrp="1"/>
          </p:cNvSpPr>
          <p:nvPr>
            <p:ph idx="1"/>
          </p:nvPr>
        </p:nvSpPr>
        <p:spPr>
          <a:xfrm>
            <a:off x="755650" y="1647825"/>
            <a:ext cx="7632700" cy="631825"/>
          </a:xfrm>
        </p:spPr>
        <p:txBody>
          <a:bodyPr/>
          <a:lstStyle/>
          <a:p>
            <a:pPr eaLnBrk="1" hangingPunct="1"/>
            <a:r>
              <a:rPr lang="en-GB" altLang="en-US" smtClean="0">
                <a:latin typeface="Twinkl" pitchFamily="2" charset="0"/>
              </a:rPr>
              <a:t>Many Christians say prayers at home too. They might be prayers asking for help, or saying thank you for something.</a:t>
            </a:r>
          </a:p>
        </p:txBody>
      </p:sp>
      <p:sp>
        <p:nvSpPr>
          <p:cNvPr id="23559" name="Content Placeholder 2"/>
          <p:cNvSpPr>
            <a:spLocks/>
          </p:cNvSpPr>
          <p:nvPr/>
        </p:nvSpPr>
        <p:spPr bwMode="auto">
          <a:xfrm>
            <a:off x="755650" y="4098925"/>
            <a:ext cx="4887913" cy="1947863"/>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0" tIns="0" rIns="0" bIns="0"/>
          <a:lstStyle>
            <a:lvl1pPr>
              <a:lnSpc>
                <a:spcPct val="90000"/>
              </a:lnSpc>
              <a:spcBef>
                <a:spcPts val="1000"/>
              </a:spcBef>
              <a:buFont typeface="Arial" charset="0"/>
              <a:buChar char="•"/>
              <a:defRPr>
                <a:solidFill>
                  <a:srgbClr val="1C1C1C"/>
                </a:solidFill>
                <a:latin typeface="Twinkl" pitchFamily="2" charset="0"/>
                <a:ea typeface="Sassoon Infant Rg" pitchFamily="50" charset="0"/>
                <a:cs typeface="Sassoon Infant Rg" pitchFamily="50" charset="0"/>
              </a:defRPr>
            </a:lvl1pPr>
            <a:lvl2pPr marL="685800" indent="-228600">
              <a:lnSpc>
                <a:spcPct val="90000"/>
              </a:lnSpc>
              <a:spcBef>
                <a:spcPts val="500"/>
              </a:spcBef>
              <a:buFont typeface="Arial"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buFont typeface="Arial" charset="0"/>
              <a:buNone/>
            </a:pPr>
            <a:r>
              <a:rPr lang="en-GB" altLang="en-US"/>
              <a:t>Some Christians have their church services in peoples homes. Sometimes this is by choice, but Christians in some parts of the world have to meet secretly in homes because Christianity is banned in their country.</a:t>
            </a:r>
          </a:p>
        </p:txBody>
      </p:sp>
      <p:sp>
        <p:nvSpPr>
          <p:cNvPr id="23560" name="Content Placeholder 2"/>
          <p:cNvSpPr>
            <a:spLocks/>
          </p:cNvSpPr>
          <p:nvPr/>
        </p:nvSpPr>
        <p:spPr bwMode="auto">
          <a:xfrm>
            <a:off x="755650" y="2895600"/>
            <a:ext cx="5167313" cy="862013"/>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0" tIns="0" rIns="0" bIns="0"/>
          <a:lstStyle>
            <a:lvl1pPr>
              <a:lnSpc>
                <a:spcPct val="90000"/>
              </a:lnSpc>
              <a:spcBef>
                <a:spcPts val="1000"/>
              </a:spcBef>
              <a:buFont typeface="Arial" charset="0"/>
              <a:buChar char="•"/>
              <a:defRPr>
                <a:solidFill>
                  <a:srgbClr val="1C1C1C"/>
                </a:solidFill>
                <a:latin typeface="Twinkl" pitchFamily="2" charset="0"/>
                <a:ea typeface="Sassoon Infant Rg" pitchFamily="50" charset="0"/>
                <a:cs typeface="Sassoon Infant Rg" pitchFamily="50" charset="0"/>
              </a:defRPr>
            </a:lvl1pPr>
            <a:lvl2pPr marL="685800" indent="-228600">
              <a:lnSpc>
                <a:spcPct val="90000"/>
              </a:lnSpc>
              <a:spcBef>
                <a:spcPts val="500"/>
              </a:spcBef>
              <a:buFont typeface="Arial"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buFont typeface="Arial" charset="0"/>
              <a:buNone/>
            </a:pPr>
            <a:r>
              <a:rPr lang="en-GB" altLang="en-US"/>
              <a:t>At home Christians may pray on their own, with their family or even with groups of other Christians.</a:t>
            </a:r>
          </a:p>
        </p:txBody>
      </p:sp>
      <p:pic>
        <p:nvPicPr>
          <p:cNvPr id="12" name="Picture 11">
            <a:extLst>
              <a:ext uri="{FF2B5EF4-FFF2-40B4-BE49-F238E27FC236}"/>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680"/>
          <a:stretch/>
        </p:blipFill>
        <p:spPr>
          <a:xfrm>
            <a:off x="5642919" y="2620850"/>
            <a:ext cx="3056411" cy="3800543"/>
          </a:xfrm>
          <a:prstGeom prst="roundRect">
            <a:avLst>
              <a:gd name="adj" fmla="val 5813"/>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20"/>
          <p:cNvSpPr>
            <a:spLocks noGrp="1"/>
          </p:cNvSpPr>
          <p:nvPr>
            <p:ph type="title"/>
          </p:nvPr>
        </p:nvSpPr>
        <p:spPr>
          <a:xfrm>
            <a:off x="457200" y="479425"/>
            <a:ext cx="8220075" cy="993775"/>
          </a:xfrm>
        </p:spPr>
        <p:txBody>
          <a:bodyPr/>
          <a:lstStyle/>
          <a:p>
            <a:pPr eaLnBrk="1" hangingPunct="1"/>
            <a:r>
              <a:rPr lang="en-GB" altLang="en-US" sz="3600" smtClean="0"/>
              <a:t>Starter Activity</a:t>
            </a:r>
          </a:p>
        </p:txBody>
      </p:sp>
      <p:sp>
        <p:nvSpPr>
          <p:cNvPr id="7171" name="Content Placeholder 21"/>
          <p:cNvSpPr>
            <a:spLocks noGrp="1"/>
          </p:cNvSpPr>
          <p:nvPr>
            <p:ph idx="1"/>
          </p:nvPr>
        </p:nvSpPr>
        <p:spPr>
          <a:xfrm>
            <a:off x="685800" y="5024438"/>
            <a:ext cx="7762875" cy="1252537"/>
          </a:xfrm>
        </p:spPr>
        <p:txBody>
          <a:bodyPr lIns="108000" tIns="108000" rIns="108000" bIns="108000"/>
          <a:lstStyle/>
          <a:p>
            <a:pPr algn="just" eaLnBrk="1" hangingPunct="1"/>
            <a:r>
              <a:rPr lang="en-GB" altLang="en-US" smtClean="0">
                <a:latin typeface="Twinkl" pitchFamily="2" charset="0"/>
              </a:rPr>
              <a:t>All of these building look different, but what do they all have in common?</a:t>
            </a:r>
          </a:p>
          <a:p>
            <a:pPr algn="just" eaLnBrk="1" hangingPunct="1"/>
            <a:r>
              <a:rPr lang="en-GB" altLang="en-US" smtClean="0">
                <a:latin typeface="Twinkl" pitchFamily="2" charset="0"/>
              </a:rPr>
              <a:t>Who might visit them?</a:t>
            </a:r>
          </a:p>
          <a:p>
            <a:pPr algn="just" eaLnBrk="1" hangingPunct="1"/>
            <a:r>
              <a:rPr lang="en-GB" altLang="en-US" smtClean="0">
                <a:latin typeface="Twinkl" pitchFamily="2" charset="0"/>
              </a:rPr>
              <a:t>What might happen in them?</a:t>
            </a:r>
          </a:p>
        </p:txBody>
      </p:sp>
      <p:pic>
        <p:nvPicPr>
          <p:cNvPr id="4" name="Picture 2">
            <a:extLst>
              <a:ext uri="{FF2B5EF4-FFF2-40B4-BE49-F238E27FC236}"/>
            </a:extLst>
          </p:cNvPr>
          <p:cNvPicPr>
            <a:picLocks noChangeAspect="1"/>
          </p:cNvPicPr>
          <p:nvPr/>
        </p:nvPicPr>
        <p:blipFill rotWithShape="1">
          <a:blip r:embed="rId2">
            <a:extLst>
              <a:ext uri="{28A0092B-C50C-407E-A947-70E740481C1C}">
                <a14:useLocalDpi xmlns:a14="http://schemas.microsoft.com/office/drawing/2010/main" val="0"/>
              </a:ext>
            </a:extLst>
          </a:blip>
          <a:srcRect l="562" t="-317" r="13544" b="3389"/>
          <a:stretch/>
        </p:blipFill>
        <p:spPr bwMode="auto">
          <a:xfrm>
            <a:off x="847133" y="1345557"/>
            <a:ext cx="2539182" cy="2547529"/>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extLst>
          </p:cNvPr>
          <p:cNvPicPr>
            <a:picLocks noChangeAspect="1"/>
          </p:cNvPicPr>
          <p:nvPr/>
        </p:nvPicPr>
        <p:blipFill rotWithShape="1">
          <a:blip r:embed="rId3">
            <a:extLst>
              <a:ext uri="{28A0092B-C50C-407E-A947-70E740481C1C}">
                <a14:useLocalDpi xmlns:a14="http://schemas.microsoft.com/office/drawing/2010/main" val="0"/>
              </a:ext>
            </a:extLst>
          </a:blip>
          <a:srcRect l="17207" t="270" r="15369" b="322"/>
          <a:stretch/>
        </p:blipFill>
        <p:spPr bwMode="auto">
          <a:xfrm>
            <a:off x="5754722" y="1345557"/>
            <a:ext cx="2566128" cy="2546821"/>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a:extLst>
              <a:ext uri="{FF2B5EF4-FFF2-40B4-BE49-F238E27FC236}"/>
            </a:extLst>
          </p:cNvPr>
          <p:cNvPicPr>
            <a:picLocks noChangeAspect="1"/>
          </p:cNvPicPr>
          <p:nvPr/>
        </p:nvPicPr>
        <p:blipFill rotWithShape="1">
          <a:blip r:embed="rId4">
            <a:extLst>
              <a:ext uri="{28A0092B-C50C-407E-A947-70E740481C1C}">
                <a14:useLocalDpi xmlns:a14="http://schemas.microsoft.com/office/drawing/2010/main" val="0"/>
              </a:ext>
            </a:extLst>
          </a:blip>
          <a:srcRect l="25580" t="319" r="10629" b="160"/>
          <a:stretch/>
        </p:blipFill>
        <p:spPr bwMode="auto">
          <a:xfrm>
            <a:off x="3293654" y="2339863"/>
            <a:ext cx="2553729" cy="2570205"/>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5" name="TextBox 21"/>
          <p:cNvSpPr txBox="1">
            <a:spLocks noChangeArrowheads="1"/>
          </p:cNvSpPr>
          <p:nvPr/>
        </p:nvSpPr>
        <p:spPr bwMode="auto">
          <a:xfrm>
            <a:off x="2789238" y="6245225"/>
            <a:ext cx="3565525" cy="9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 typeface="Arial" charset="0"/>
              <a:buNone/>
            </a:pPr>
            <a:r>
              <a:rPr lang="en-GB" altLang="en-US" sz="500">
                <a:solidFill>
                  <a:schemeClr val="tx1"/>
                </a:solidFill>
                <a:latin typeface="Tuffy" pitchFamily="34" charset="0"/>
                <a:ea typeface="Tuffy" pitchFamily="34" charset="0"/>
                <a:cs typeface="Tuffy" pitchFamily="34" charset="0"/>
              </a:rPr>
              <a:t>Photo courtesy of JamesCanby, aussiegall and warrenski (@flickr.com) - granted under creative commons licence – attribution</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extLst>
          </p:cNvPr>
          <p:cNvSpPr/>
          <p:nvPr/>
        </p:nvSpPr>
        <p:spPr>
          <a:xfrm>
            <a:off x="457200" y="2487613"/>
            <a:ext cx="8220075" cy="2552700"/>
          </a:xfrm>
          <a:prstGeom prst="rect">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9219" name="Title 1"/>
          <p:cNvSpPr>
            <a:spLocks noGrp="1"/>
          </p:cNvSpPr>
          <p:nvPr>
            <p:ph type="title"/>
          </p:nvPr>
        </p:nvSpPr>
        <p:spPr>
          <a:xfrm>
            <a:off x="457200" y="479425"/>
            <a:ext cx="8220075" cy="993775"/>
          </a:xfrm>
        </p:spPr>
        <p:txBody>
          <a:bodyPr/>
          <a:lstStyle/>
          <a:p>
            <a:pPr eaLnBrk="1" hangingPunct="1"/>
            <a:r>
              <a:rPr lang="en-GB" altLang="en-US" sz="3600" smtClean="0"/>
              <a:t>Churches throughout the world.</a:t>
            </a:r>
          </a:p>
        </p:txBody>
      </p:sp>
      <p:sp>
        <p:nvSpPr>
          <p:cNvPr id="9220" name="Content Placeholder 2"/>
          <p:cNvSpPr>
            <a:spLocks noGrp="1"/>
          </p:cNvSpPr>
          <p:nvPr>
            <p:ph idx="1"/>
          </p:nvPr>
        </p:nvSpPr>
        <p:spPr>
          <a:xfrm>
            <a:off x="755650" y="1514475"/>
            <a:ext cx="7632700" cy="882650"/>
          </a:xfrm>
        </p:spPr>
        <p:txBody>
          <a:bodyPr/>
          <a:lstStyle/>
          <a:p>
            <a:pPr eaLnBrk="1" hangingPunct="1"/>
            <a:r>
              <a:rPr lang="en-GB" altLang="en-US" smtClean="0">
                <a:latin typeface="Twinkl" pitchFamily="2" charset="0"/>
              </a:rPr>
              <a:t>Church buildings throughout the world vary hugely!</a:t>
            </a:r>
          </a:p>
          <a:p>
            <a:pPr eaLnBrk="1" hangingPunct="1"/>
            <a:r>
              <a:rPr lang="en-GB" altLang="en-US" smtClean="0">
                <a:latin typeface="Twinkl" pitchFamily="2" charset="0"/>
              </a:rPr>
              <a:t>Church buildings reflect the people who built them, when they were built and the needs of the Christians who worship in them.</a:t>
            </a:r>
          </a:p>
        </p:txBody>
      </p:sp>
      <p:sp>
        <p:nvSpPr>
          <p:cNvPr id="9221" name="Content Placeholder 2"/>
          <p:cNvSpPr>
            <a:spLocks/>
          </p:cNvSpPr>
          <p:nvPr/>
        </p:nvSpPr>
        <p:spPr bwMode="auto">
          <a:xfrm>
            <a:off x="755650" y="5124450"/>
            <a:ext cx="7632700" cy="1087438"/>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0" tIns="0" rIns="0" bIns="0"/>
          <a:lstStyle>
            <a:lvl1pPr>
              <a:lnSpc>
                <a:spcPct val="90000"/>
              </a:lnSpc>
              <a:spcBef>
                <a:spcPts val="1000"/>
              </a:spcBef>
              <a:buFont typeface="Arial" charset="0"/>
              <a:buChar char="•"/>
              <a:defRPr>
                <a:solidFill>
                  <a:srgbClr val="1C1C1C"/>
                </a:solidFill>
                <a:latin typeface="Twinkl" pitchFamily="2" charset="0"/>
                <a:ea typeface="Sassoon Infant Rg" pitchFamily="50" charset="0"/>
                <a:cs typeface="Sassoon Infant Rg" pitchFamily="50" charset="0"/>
              </a:defRPr>
            </a:lvl1pPr>
            <a:lvl2pPr marL="685800" indent="-228600">
              <a:lnSpc>
                <a:spcPct val="90000"/>
              </a:lnSpc>
              <a:spcBef>
                <a:spcPts val="500"/>
              </a:spcBef>
              <a:buFont typeface="Arial"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buFont typeface="Arial" charset="0"/>
              <a:buNone/>
            </a:pPr>
            <a:r>
              <a:rPr lang="en-GB" altLang="en-US"/>
              <a:t>Here are two churches in the UK.</a:t>
            </a:r>
          </a:p>
          <a:p>
            <a:pPr eaLnBrk="1" hangingPunct="1">
              <a:buFont typeface="Arial" charset="0"/>
              <a:buNone/>
            </a:pPr>
            <a:r>
              <a:rPr lang="en-GB" altLang="en-US"/>
              <a:t>How might each church reflect who built them?</a:t>
            </a:r>
          </a:p>
          <a:p>
            <a:pPr eaLnBrk="1" hangingPunct="1">
              <a:buFont typeface="Arial" charset="0"/>
              <a:buNone/>
            </a:pPr>
            <a:r>
              <a:rPr lang="en-GB" altLang="en-US"/>
              <a:t>How might location have affected how big each church needed to be?</a:t>
            </a:r>
          </a:p>
        </p:txBody>
      </p:sp>
      <p:sp>
        <p:nvSpPr>
          <p:cNvPr id="9222" name="TextBox 21"/>
          <p:cNvSpPr txBox="1">
            <a:spLocks noChangeArrowheads="1"/>
          </p:cNvSpPr>
          <p:nvPr/>
        </p:nvSpPr>
        <p:spPr bwMode="auto">
          <a:xfrm>
            <a:off x="2789238" y="6245225"/>
            <a:ext cx="3565525" cy="9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 typeface="Arial" charset="0"/>
              <a:buNone/>
            </a:pPr>
            <a:r>
              <a:rPr lang="en-GB" altLang="en-US" sz="500">
                <a:solidFill>
                  <a:schemeClr val="tx1"/>
                </a:solidFill>
                <a:latin typeface="Tuffy" pitchFamily="34" charset="0"/>
                <a:ea typeface="Tuffy" pitchFamily="34" charset="0"/>
                <a:cs typeface="Tuffy" pitchFamily="34" charset="0"/>
              </a:rPr>
              <a:t>Photo courtesy of seiser+seiser and eamon123 (@flickr.com) - granted under creative commons licence – attribution</a:t>
            </a:r>
          </a:p>
        </p:txBody>
      </p:sp>
      <p:pic>
        <p:nvPicPr>
          <p:cNvPr id="9223" name="Picture 7"/>
          <p:cNvPicPr>
            <a:picLocks noChangeAspect="1"/>
          </p:cNvPicPr>
          <p:nvPr/>
        </p:nvPicPr>
        <p:blipFill>
          <a:blip r:embed="rId2">
            <a:extLst>
              <a:ext uri="{28A0092B-C50C-407E-A947-70E740481C1C}">
                <a14:useLocalDpi xmlns:a14="http://schemas.microsoft.com/office/drawing/2010/main" val="0"/>
              </a:ext>
            </a:extLst>
          </a:blip>
          <a:srcRect t="10599" b="9567"/>
          <a:stretch>
            <a:fillRect/>
          </a:stretch>
        </p:blipFill>
        <p:spPr bwMode="auto">
          <a:xfrm>
            <a:off x="1096963" y="2536825"/>
            <a:ext cx="3065462" cy="244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4" name="Picture 9"/>
          <p:cNvPicPr>
            <a:picLocks noChangeAspect="1"/>
          </p:cNvPicPr>
          <p:nvPr/>
        </p:nvPicPr>
        <p:blipFill>
          <a:blip r:embed="rId3">
            <a:extLst>
              <a:ext uri="{28A0092B-C50C-407E-A947-70E740481C1C}">
                <a14:useLocalDpi xmlns:a14="http://schemas.microsoft.com/office/drawing/2010/main" val="0"/>
              </a:ext>
            </a:extLst>
          </a:blip>
          <a:srcRect l="25067" t="21692" r="19171" b="18938"/>
          <a:stretch>
            <a:fillRect/>
          </a:stretch>
        </p:blipFill>
        <p:spPr bwMode="auto">
          <a:xfrm>
            <a:off x="5022850" y="2536825"/>
            <a:ext cx="3063875" cy="244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7">
            <a:extLst>
              <a:ext uri="{FF2B5EF4-FFF2-40B4-BE49-F238E27FC236}"/>
            </a:extLst>
          </p:cNvPr>
          <p:cNvSpPr/>
          <p:nvPr/>
        </p:nvSpPr>
        <p:spPr>
          <a:xfrm>
            <a:off x="828675" y="2438400"/>
            <a:ext cx="536575" cy="534988"/>
          </a:xfrm>
          <a:prstGeom prst="ellipse">
            <a:avLst/>
          </a:prstGeom>
          <a:solidFill>
            <a:srgbClr val="FFFFFF"/>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b="1" dirty="0">
                <a:solidFill>
                  <a:srgbClr val="92D050"/>
                </a:solidFill>
              </a:rPr>
              <a:t>1</a:t>
            </a:r>
          </a:p>
        </p:txBody>
      </p:sp>
      <p:sp>
        <p:nvSpPr>
          <p:cNvPr id="9" name="Oval 8">
            <a:extLst>
              <a:ext uri="{FF2B5EF4-FFF2-40B4-BE49-F238E27FC236}"/>
            </a:extLst>
          </p:cNvPr>
          <p:cNvSpPr/>
          <p:nvPr/>
        </p:nvSpPr>
        <p:spPr>
          <a:xfrm>
            <a:off x="4756150" y="2438400"/>
            <a:ext cx="534988" cy="534988"/>
          </a:xfrm>
          <a:prstGeom prst="ellipse">
            <a:avLst/>
          </a:prstGeom>
          <a:solidFill>
            <a:srgbClr val="FFFFFF"/>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b="1" dirty="0">
                <a:solidFill>
                  <a:srgbClr val="92D050"/>
                </a:solidFill>
              </a:rPr>
              <a:t>2</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extLst>
          </p:cNvPr>
          <p:cNvSpPr/>
          <p:nvPr/>
        </p:nvSpPr>
        <p:spPr>
          <a:xfrm>
            <a:off x="692150" y="3929063"/>
            <a:ext cx="7767638" cy="2233612"/>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3" name="Rectangle 12">
            <a:extLst>
              <a:ext uri="{FF2B5EF4-FFF2-40B4-BE49-F238E27FC236}"/>
            </a:extLst>
          </p:cNvPr>
          <p:cNvSpPr/>
          <p:nvPr/>
        </p:nvSpPr>
        <p:spPr>
          <a:xfrm>
            <a:off x="692150" y="1597025"/>
            <a:ext cx="7767638" cy="2233613"/>
          </a:xfrm>
          <a:prstGeom prst="rect">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0244" name="Title 1"/>
          <p:cNvSpPr>
            <a:spLocks noGrp="1"/>
          </p:cNvSpPr>
          <p:nvPr>
            <p:ph type="title"/>
          </p:nvPr>
        </p:nvSpPr>
        <p:spPr>
          <a:xfrm>
            <a:off x="457200" y="479425"/>
            <a:ext cx="8220075" cy="993775"/>
          </a:xfrm>
        </p:spPr>
        <p:txBody>
          <a:bodyPr/>
          <a:lstStyle/>
          <a:p>
            <a:pPr eaLnBrk="1" hangingPunct="1"/>
            <a:r>
              <a:rPr lang="en-GB" altLang="en-US" sz="3600" smtClean="0"/>
              <a:t>Churches throughout the world.</a:t>
            </a:r>
          </a:p>
        </p:txBody>
      </p:sp>
      <p:pic>
        <p:nvPicPr>
          <p:cNvPr id="10245" name="Picture 7"/>
          <p:cNvPicPr>
            <a:picLocks noChangeAspect="1"/>
          </p:cNvPicPr>
          <p:nvPr/>
        </p:nvPicPr>
        <p:blipFill>
          <a:blip r:embed="rId2">
            <a:extLst>
              <a:ext uri="{28A0092B-C50C-407E-A947-70E740481C1C}">
                <a14:useLocalDpi xmlns:a14="http://schemas.microsoft.com/office/drawing/2010/main" val="0"/>
              </a:ext>
            </a:extLst>
          </a:blip>
          <a:srcRect t="10599" b="9567"/>
          <a:stretch>
            <a:fillRect/>
          </a:stretch>
        </p:blipFill>
        <p:spPr bwMode="auto">
          <a:xfrm>
            <a:off x="755650" y="1658938"/>
            <a:ext cx="2649538"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9"/>
          <p:cNvPicPr>
            <a:picLocks noChangeAspect="1"/>
          </p:cNvPicPr>
          <p:nvPr/>
        </p:nvPicPr>
        <p:blipFill>
          <a:blip r:embed="rId3">
            <a:extLst>
              <a:ext uri="{28A0092B-C50C-407E-A947-70E740481C1C}">
                <a14:useLocalDpi xmlns:a14="http://schemas.microsoft.com/office/drawing/2010/main" val="0"/>
              </a:ext>
            </a:extLst>
          </a:blip>
          <a:srcRect l="25067" t="21692" r="19171" b="18938"/>
          <a:stretch>
            <a:fillRect/>
          </a:stretch>
        </p:blipFill>
        <p:spPr bwMode="auto">
          <a:xfrm>
            <a:off x="5754688" y="3986213"/>
            <a:ext cx="2649537"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Content Placeholder 2"/>
          <p:cNvSpPr>
            <a:spLocks/>
          </p:cNvSpPr>
          <p:nvPr/>
        </p:nvSpPr>
        <p:spPr bwMode="auto">
          <a:xfrm>
            <a:off x="755650" y="4548188"/>
            <a:ext cx="4930775" cy="1389062"/>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0" tIns="0" rIns="0" bIns="0"/>
          <a:lstStyle>
            <a:lvl1pPr>
              <a:lnSpc>
                <a:spcPct val="90000"/>
              </a:lnSpc>
              <a:spcBef>
                <a:spcPts val="1000"/>
              </a:spcBef>
              <a:buFont typeface="Arial" charset="0"/>
              <a:buChar char="•"/>
              <a:defRPr>
                <a:solidFill>
                  <a:srgbClr val="1C1C1C"/>
                </a:solidFill>
                <a:latin typeface="Twinkl" pitchFamily="2" charset="0"/>
                <a:ea typeface="Sassoon Infant Rg" pitchFamily="50" charset="0"/>
                <a:cs typeface="Sassoon Infant Rg" pitchFamily="50" charset="0"/>
              </a:defRPr>
            </a:lvl1pPr>
            <a:lvl2pPr marL="685800" indent="-228600">
              <a:lnSpc>
                <a:spcPct val="90000"/>
              </a:lnSpc>
              <a:spcBef>
                <a:spcPts val="500"/>
              </a:spcBef>
              <a:buFont typeface="Arial"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buFont typeface="Arial" charset="0"/>
              <a:buNone/>
            </a:pPr>
            <a:r>
              <a:rPr lang="en-GB" altLang="en-US"/>
              <a:t>This chapel was built by the Methodist church.</a:t>
            </a:r>
          </a:p>
          <a:p>
            <a:pPr eaLnBrk="1" hangingPunct="1">
              <a:buFont typeface="Arial" charset="0"/>
              <a:buNone/>
            </a:pPr>
            <a:r>
              <a:rPr lang="en-GB" altLang="en-US"/>
              <a:t>It was built to serve a very small, rural village, so small that it doesn’t have a shop. Therefore the church could be simple and small. </a:t>
            </a:r>
          </a:p>
        </p:txBody>
      </p:sp>
      <p:sp>
        <p:nvSpPr>
          <p:cNvPr id="10248" name="Content Placeholder 2"/>
          <p:cNvSpPr>
            <a:spLocks/>
          </p:cNvSpPr>
          <p:nvPr/>
        </p:nvSpPr>
        <p:spPr bwMode="auto">
          <a:xfrm>
            <a:off x="3514725" y="2071688"/>
            <a:ext cx="4835525" cy="170180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0" tIns="0" rIns="0" bIns="0"/>
          <a:lstStyle>
            <a:lvl1pPr>
              <a:lnSpc>
                <a:spcPct val="90000"/>
              </a:lnSpc>
              <a:spcBef>
                <a:spcPts val="1000"/>
              </a:spcBef>
              <a:buFont typeface="Arial" charset="0"/>
              <a:buChar char="•"/>
              <a:defRPr>
                <a:solidFill>
                  <a:srgbClr val="1C1C1C"/>
                </a:solidFill>
                <a:latin typeface="Twinkl" pitchFamily="2" charset="0"/>
                <a:ea typeface="Sassoon Infant Rg" pitchFamily="50" charset="0"/>
                <a:cs typeface="Sassoon Infant Rg" pitchFamily="50" charset="0"/>
              </a:defRPr>
            </a:lvl1pPr>
            <a:lvl2pPr marL="685800" indent="-228600">
              <a:lnSpc>
                <a:spcPct val="90000"/>
              </a:lnSpc>
              <a:spcBef>
                <a:spcPts val="500"/>
              </a:spcBef>
              <a:buFont typeface="Arial"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buFont typeface="Arial" charset="0"/>
              <a:buNone/>
            </a:pPr>
            <a:r>
              <a:rPr lang="en-GB" altLang="en-US"/>
              <a:t>Wells Cathedral was planned by a Bishop in 1175. It was built to be the seat of the Bishop (an important Christian leader).</a:t>
            </a:r>
          </a:p>
          <a:p>
            <a:pPr eaLnBrk="1" hangingPunct="1">
              <a:buFont typeface="Arial" charset="0"/>
              <a:buNone/>
            </a:pPr>
            <a:r>
              <a:rPr lang="en-GB" altLang="en-US"/>
              <a:t>The church is so grand because it was meant to be the central building for Christianity in its area of the country.</a:t>
            </a:r>
          </a:p>
        </p:txBody>
      </p:sp>
      <p:sp>
        <p:nvSpPr>
          <p:cNvPr id="8" name="Oval 7">
            <a:extLst>
              <a:ext uri="{FF2B5EF4-FFF2-40B4-BE49-F238E27FC236}"/>
            </a:extLst>
          </p:cNvPr>
          <p:cNvSpPr/>
          <p:nvPr/>
        </p:nvSpPr>
        <p:spPr>
          <a:xfrm>
            <a:off x="3057525" y="1473200"/>
            <a:ext cx="536575" cy="534988"/>
          </a:xfrm>
          <a:prstGeom prst="ellipse">
            <a:avLst/>
          </a:prstGeom>
          <a:solidFill>
            <a:srgbClr val="FFFFFF"/>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b="1" dirty="0">
                <a:solidFill>
                  <a:srgbClr val="92D050"/>
                </a:solidFill>
              </a:rPr>
              <a:t>1</a:t>
            </a:r>
          </a:p>
        </p:txBody>
      </p:sp>
      <p:sp>
        <p:nvSpPr>
          <p:cNvPr id="9" name="Oval 8">
            <a:extLst>
              <a:ext uri="{FF2B5EF4-FFF2-40B4-BE49-F238E27FC236}"/>
            </a:extLst>
          </p:cNvPr>
          <p:cNvSpPr/>
          <p:nvPr/>
        </p:nvSpPr>
        <p:spPr>
          <a:xfrm>
            <a:off x="5548313" y="3786188"/>
            <a:ext cx="534987" cy="536575"/>
          </a:xfrm>
          <a:prstGeom prst="ellipse">
            <a:avLst/>
          </a:prstGeom>
          <a:solidFill>
            <a:srgbClr val="FFFFFF"/>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b="1" dirty="0">
                <a:solidFill>
                  <a:srgbClr val="92D050"/>
                </a:solidFill>
              </a:rPr>
              <a:t>2</a:t>
            </a:r>
          </a:p>
        </p:txBody>
      </p:sp>
      <p:sp>
        <p:nvSpPr>
          <p:cNvPr id="10251" name="TextBox 21"/>
          <p:cNvSpPr txBox="1">
            <a:spLocks noChangeArrowheads="1"/>
          </p:cNvSpPr>
          <p:nvPr/>
        </p:nvSpPr>
        <p:spPr bwMode="auto">
          <a:xfrm>
            <a:off x="2789238" y="6245225"/>
            <a:ext cx="3565525" cy="9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 typeface="Arial" charset="0"/>
              <a:buNone/>
            </a:pPr>
            <a:r>
              <a:rPr lang="en-GB" altLang="en-US" sz="500">
                <a:solidFill>
                  <a:schemeClr val="tx1"/>
                </a:solidFill>
                <a:latin typeface="Tuffy" pitchFamily="34" charset="0"/>
                <a:ea typeface="Tuffy" pitchFamily="34" charset="0"/>
                <a:cs typeface="Tuffy" pitchFamily="34" charset="0"/>
              </a:rPr>
              <a:t>Photo courtesy of seiser+seiser and eamon123 (@flickr.com) - granted under creative commons licence – attribution</a:t>
            </a:r>
          </a:p>
        </p:txBody>
      </p:sp>
      <p:sp>
        <p:nvSpPr>
          <p:cNvPr id="10252" name="Content Placeholder 2"/>
          <p:cNvSpPr>
            <a:spLocks/>
          </p:cNvSpPr>
          <p:nvPr/>
        </p:nvSpPr>
        <p:spPr bwMode="auto">
          <a:xfrm>
            <a:off x="3687763" y="1658938"/>
            <a:ext cx="2395537" cy="2222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0" tIns="0" rIns="0" bIns="0"/>
          <a:lstStyle>
            <a:lvl1pPr>
              <a:lnSpc>
                <a:spcPct val="90000"/>
              </a:lnSpc>
              <a:spcBef>
                <a:spcPts val="1000"/>
              </a:spcBef>
              <a:buFont typeface="Arial" charset="0"/>
              <a:buChar char="•"/>
              <a:defRPr>
                <a:solidFill>
                  <a:srgbClr val="1C1C1C"/>
                </a:solidFill>
                <a:latin typeface="Twinkl" pitchFamily="2" charset="0"/>
                <a:ea typeface="Sassoon Infant Rg" pitchFamily="50" charset="0"/>
                <a:cs typeface="Sassoon Infant Rg" pitchFamily="50" charset="0"/>
              </a:defRPr>
            </a:lvl1pPr>
            <a:lvl2pPr marL="685800" indent="-228600">
              <a:lnSpc>
                <a:spcPct val="90000"/>
              </a:lnSpc>
              <a:spcBef>
                <a:spcPts val="500"/>
              </a:spcBef>
              <a:buFont typeface="Arial"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buFont typeface="Arial" charset="0"/>
              <a:buNone/>
            </a:pPr>
            <a:r>
              <a:rPr lang="en-GB" altLang="en-US" sz="1700">
                <a:latin typeface="Twinkl SemiBold" pitchFamily="2" charset="0"/>
              </a:rPr>
              <a:t>Wells Cathedral, Wells</a:t>
            </a:r>
            <a:endParaRPr lang="en-GB" altLang="en-US">
              <a:latin typeface="Twinkl SemiBold" pitchFamily="2" charset="0"/>
            </a:endParaRPr>
          </a:p>
        </p:txBody>
      </p:sp>
      <p:sp>
        <p:nvSpPr>
          <p:cNvPr id="10253" name="Content Placeholder 2"/>
          <p:cNvSpPr>
            <a:spLocks/>
          </p:cNvSpPr>
          <p:nvPr/>
        </p:nvSpPr>
        <p:spPr bwMode="auto">
          <a:xfrm>
            <a:off x="755650" y="3998913"/>
            <a:ext cx="5084763" cy="220662"/>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0" tIns="0" rIns="0" bIns="0"/>
          <a:lstStyle>
            <a:lvl1pPr>
              <a:lnSpc>
                <a:spcPct val="90000"/>
              </a:lnSpc>
              <a:spcBef>
                <a:spcPts val="1000"/>
              </a:spcBef>
              <a:buFont typeface="Arial" charset="0"/>
              <a:buChar char="•"/>
              <a:defRPr>
                <a:solidFill>
                  <a:srgbClr val="1C1C1C"/>
                </a:solidFill>
                <a:latin typeface="Twinkl" pitchFamily="2" charset="0"/>
                <a:ea typeface="Sassoon Infant Rg" pitchFamily="50" charset="0"/>
                <a:cs typeface="Sassoon Infant Rg" pitchFamily="50" charset="0"/>
              </a:defRPr>
            </a:lvl1pPr>
            <a:lvl2pPr marL="685800" indent="-228600">
              <a:lnSpc>
                <a:spcPct val="90000"/>
              </a:lnSpc>
              <a:spcBef>
                <a:spcPts val="500"/>
              </a:spcBef>
              <a:buFont typeface="Arial"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buFont typeface="Arial" charset="0"/>
              <a:buNone/>
            </a:pPr>
            <a:r>
              <a:rPr lang="en-GB" altLang="en-US" sz="1700">
                <a:latin typeface="Twinkl SemiBold" pitchFamily="2" charset="0"/>
              </a:rPr>
              <a:t>Sutton-on-the-Hill Methodist Chapel, Derbyshire</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extLst>
          </p:cNvPr>
          <p:cNvSpPr/>
          <p:nvPr/>
        </p:nvSpPr>
        <p:spPr>
          <a:xfrm>
            <a:off x="692150" y="1949450"/>
            <a:ext cx="7767638" cy="2054225"/>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1267" name="Title 1"/>
          <p:cNvSpPr>
            <a:spLocks noGrp="1"/>
          </p:cNvSpPr>
          <p:nvPr>
            <p:ph type="title"/>
          </p:nvPr>
        </p:nvSpPr>
        <p:spPr>
          <a:xfrm>
            <a:off x="457200" y="479425"/>
            <a:ext cx="8220075" cy="993775"/>
          </a:xfrm>
        </p:spPr>
        <p:txBody>
          <a:bodyPr/>
          <a:lstStyle/>
          <a:p>
            <a:pPr eaLnBrk="1" hangingPunct="1"/>
            <a:r>
              <a:rPr lang="en-GB" altLang="en-US" sz="3600" smtClean="0"/>
              <a:t>Churches throughout the world.</a:t>
            </a:r>
          </a:p>
        </p:txBody>
      </p:sp>
      <p:sp>
        <p:nvSpPr>
          <p:cNvPr id="10" name="Rectangle 9">
            <a:extLst>
              <a:ext uri="{FF2B5EF4-FFF2-40B4-BE49-F238E27FC236}"/>
            </a:extLst>
          </p:cNvPr>
          <p:cNvSpPr/>
          <p:nvPr/>
        </p:nvSpPr>
        <p:spPr>
          <a:xfrm>
            <a:off x="692150" y="4108450"/>
            <a:ext cx="7767638" cy="2054225"/>
          </a:xfrm>
          <a:prstGeom prst="rect">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1269" name="Content Placeholder 2"/>
          <p:cNvSpPr>
            <a:spLocks/>
          </p:cNvSpPr>
          <p:nvPr/>
        </p:nvSpPr>
        <p:spPr bwMode="auto">
          <a:xfrm>
            <a:off x="784225" y="4516438"/>
            <a:ext cx="5097463" cy="1585912"/>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0" tIns="0" rIns="0" bIns="0"/>
          <a:lstStyle>
            <a:lvl1pPr>
              <a:lnSpc>
                <a:spcPct val="90000"/>
              </a:lnSpc>
              <a:spcBef>
                <a:spcPts val="1000"/>
              </a:spcBef>
              <a:buFont typeface="Arial" charset="0"/>
              <a:buChar char="•"/>
              <a:defRPr>
                <a:solidFill>
                  <a:srgbClr val="1C1C1C"/>
                </a:solidFill>
                <a:latin typeface="Twinkl" pitchFamily="2" charset="0"/>
                <a:ea typeface="Sassoon Infant Rg" pitchFamily="50" charset="0"/>
                <a:cs typeface="Sassoon Infant Rg" pitchFamily="50" charset="0"/>
              </a:defRPr>
            </a:lvl1pPr>
            <a:lvl2pPr marL="685800" indent="-228600">
              <a:lnSpc>
                <a:spcPct val="90000"/>
              </a:lnSpc>
              <a:spcBef>
                <a:spcPts val="500"/>
              </a:spcBef>
              <a:buFont typeface="Arial"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buFont typeface="Arial" charset="0"/>
              <a:buNone/>
            </a:pPr>
            <a:r>
              <a:rPr lang="en-GB" altLang="en-US"/>
              <a:t>This old church building reflects the local architecture of the island.</a:t>
            </a:r>
          </a:p>
          <a:p>
            <a:pPr eaLnBrk="1" hangingPunct="1">
              <a:buFont typeface="Arial" charset="0"/>
              <a:buNone/>
            </a:pPr>
            <a:r>
              <a:rPr lang="en-GB" altLang="en-US"/>
              <a:t>Many people on Santorini would have felt very connected to the sea, perhaps this is why the church and other buildings are blue and white?</a:t>
            </a:r>
          </a:p>
        </p:txBody>
      </p:sp>
      <p:sp>
        <p:nvSpPr>
          <p:cNvPr id="11270" name="Content Placeholder 2"/>
          <p:cNvSpPr>
            <a:spLocks/>
          </p:cNvSpPr>
          <p:nvPr/>
        </p:nvSpPr>
        <p:spPr bwMode="auto">
          <a:xfrm>
            <a:off x="3297238" y="2400300"/>
            <a:ext cx="5089525" cy="1274763"/>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0" tIns="0" rIns="0" bIns="0"/>
          <a:lstStyle>
            <a:lvl1pPr>
              <a:lnSpc>
                <a:spcPct val="90000"/>
              </a:lnSpc>
              <a:spcBef>
                <a:spcPts val="1000"/>
              </a:spcBef>
              <a:buFont typeface="Arial" charset="0"/>
              <a:buChar char="•"/>
              <a:defRPr>
                <a:solidFill>
                  <a:srgbClr val="1C1C1C"/>
                </a:solidFill>
                <a:latin typeface="Twinkl" pitchFamily="2" charset="0"/>
                <a:ea typeface="Sassoon Infant Rg" pitchFamily="50" charset="0"/>
                <a:cs typeface="Sassoon Infant Rg" pitchFamily="50" charset="0"/>
              </a:defRPr>
            </a:lvl1pPr>
            <a:lvl2pPr marL="685800" indent="-228600">
              <a:lnSpc>
                <a:spcPct val="90000"/>
              </a:lnSpc>
              <a:spcBef>
                <a:spcPts val="500"/>
              </a:spcBef>
              <a:buFont typeface="Arial"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buFont typeface="Arial" charset="0"/>
              <a:buNone/>
            </a:pPr>
            <a:r>
              <a:rPr lang="en-GB" altLang="en-US"/>
              <a:t>The modern building reflects a modern way of worshipping. </a:t>
            </a:r>
          </a:p>
          <a:p>
            <a:pPr eaLnBrk="1" hangingPunct="1">
              <a:buFont typeface="Arial" charset="0"/>
              <a:buNone/>
            </a:pPr>
            <a:r>
              <a:rPr lang="en-GB" altLang="en-US"/>
              <a:t>Congregations here worship with rock music and dress casually.</a:t>
            </a:r>
          </a:p>
        </p:txBody>
      </p:sp>
      <p:sp>
        <p:nvSpPr>
          <p:cNvPr id="11271" name="TextBox 21"/>
          <p:cNvSpPr txBox="1">
            <a:spLocks noChangeArrowheads="1"/>
          </p:cNvSpPr>
          <p:nvPr/>
        </p:nvSpPr>
        <p:spPr bwMode="auto">
          <a:xfrm>
            <a:off x="2789238" y="6245225"/>
            <a:ext cx="3565525" cy="9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 typeface="Arial" charset="0"/>
              <a:buNone/>
            </a:pPr>
            <a:r>
              <a:rPr lang="en-GB" altLang="en-US" sz="500">
                <a:solidFill>
                  <a:schemeClr val="tx1"/>
                </a:solidFill>
                <a:latin typeface="Tuffy" pitchFamily="34" charset="0"/>
                <a:ea typeface="Tuffy" pitchFamily="34" charset="0"/>
                <a:cs typeface="Tuffy" pitchFamily="34" charset="0"/>
              </a:rPr>
              <a:t>Photo courtesy of warrenski and Arian Zwegers  (@flickr.com) - granted under creative commons licence – attribution</a:t>
            </a:r>
          </a:p>
        </p:txBody>
      </p:sp>
      <p:sp>
        <p:nvSpPr>
          <p:cNvPr id="11272" name="Content Placeholder 2"/>
          <p:cNvSpPr>
            <a:spLocks/>
          </p:cNvSpPr>
          <p:nvPr/>
        </p:nvSpPr>
        <p:spPr bwMode="auto">
          <a:xfrm>
            <a:off x="3295650" y="2057400"/>
            <a:ext cx="5091113" cy="220663"/>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0" tIns="0" rIns="0" bIns="0"/>
          <a:lstStyle>
            <a:lvl1pPr>
              <a:lnSpc>
                <a:spcPct val="90000"/>
              </a:lnSpc>
              <a:spcBef>
                <a:spcPts val="1000"/>
              </a:spcBef>
              <a:buFont typeface="Arial" charset="0"/>
              <a:buChar char="•"/>
              <a:defRPr>
                <a:solidFill>
                  <a:srgbClr val="1C1C1C"/>
                </a:solidFill>
                <a:latin typeface="Twinkl" pitchFamily="2" charset="0"/>
                <a:ea typeface="Sassoon Infant Rg" pitchFamily="50" charset="0"/>
                <a:cs typeface="Sassoon Infant Rg" pitchFamily="50" charset="0"/>
              </a:defRPr>
            </a:lvl1pPr>
            <a:lvl2pPr marL="685800" indent="-228600">
              <a:lnSpc>
                <a:spcPct val="90000"/>
              </a:lnSpc>
              <a:spcBef>
                <a:spcPts val="500"/>
              </a:spcBef>
              <a:buFont typeface="Arial"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buFont typeface="Arial" charset="0"/>
              <a:buNone/>
            </a:pPr>
            <a:r>
              <a:rPr lang="en-GB" altLang="en-US" sz="1700">
                <a:latin typeface="Twinkl SemiBold" pitchFamily="2" charset="0"/>
              </a:rPr>
              <a:t>Hillsong Church in Cape Town, South Africa</a:t>
            </a:r>
            <a:r>
              <a:rPr lang="en-GB" altLang="en-US">
                <a:latin typeface="Twinkl SemiBold" pitchFamily="2" charset="0"/>
              </a:rPr>
              <a:t>.</a:t>
            </a:r>
          </a:p>
        </p:txBody>
      </p:sp>
      <p:sp>
        <p:nvSpPr>
          <p:cNvPr id="11273" name="Content Placeholder 2"/>
          <p:cNvSpPr>
            <a:spLocks/>
          </p:cNvSpPr>
          <p:nvPr/>
        </p:nvSpPr>
        <p:spPr bwMode="auto">
          <a:xfrm>
            <a:off x="784225" y="4189413"/>
            <a:ext cx="5097463" cy="220662"/>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0" tIns="0" rIns="0" bIns="0"/>
          <a:lstStyle>
            <a:lvl1pPr>
              <a:lnSpc>
                <a:spcPct val="90000"/>
              </a:lnSpc>
              <a:spcBef>
                <a:spcPts val="1000"/>
              </a:spcBef>
              <a:buFont typeface="Arial" charset="0"/>
              <a:buChar char="•"/>
              <a:defRPr>
                <a:solidFill>
                  <a:srgbClr val="1C1C1C"/>
                </a:solidFill>
                <a:latin typeface="Twinkl" pitchFamily="2" charset="0"/>
                <a:ea typeface="Sassoon Infant Rg" pitchFamily="50" charset="0"/>
                <a:cs typeface="Sassoon Infant Rg" pitchFamily="50" charset="0"/>
              </a:defRPr>
            </a:lvl1pPr>
            <a:lvl2pPr marL="685800" indent="-228600">
              <a:lnSpc>
                <a:spcPct val="90000"/>
              </a:lnSpc>
              <a:spcBef>
                <a:spcPts val="500"/>
              </a:spcBef>
              <a:buFont typeface="Arial"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buFont typeface="Arial" charset="0"/>
              <a:buNone/>
            </a:pPr>
            <a:r>
              <a:rPr lang="en-GB" altLang="en-US" sz="1700">
                <a:latin typeface="Twinkl SemiBold" pitchFamily="2" charset="0"/>
              </a:rPr>
              <a:t>St. Artemios church, Santorini, Greece</a:t>
            </a:r>
          </a:p>
        </p:txBody>
      </p:sp>
      <p:pic>
        <p:nvPicPr>
          <p:cNvPr id="11274" name="Picture 5"/>
          <p:cNvPicPr>
            <a:picLocks noChangeAspect="1"/>
          </p:cNvPicPr>
          <p:nvPr/>
        </p:nvPicPr>
        <p:blipFill>
          <a:blip r:embed="rId2">
            <a:extLst>
              <a:ext uri="{28A0092B-C50C-407E-A947-70E740481C1C}">
                <a14:useLocalDpi xmlns:a14="http://schemas.microsoft.com/office/drawing/2010/main" val="0"/>
              </a:ext>
            </a:extLst>
          </a:blip>
          <a:srcRect l="10255" r="6386"/>
          <a:stretch>
            <a:fillRect/>
          </a:stretch>
        </p:blipFill>
        <p:spPr bwMode="auto">
          <a:xfrm>
            <a:off x="784225" y="2022475"/>
            <a:ext cx="2374900" cy="189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5" name="Picture 2"/>
          <p:cNvPicPr>
            <a:picLocks noChangeAspect="1"/>
          </p:cNvPicPr>
          <p:nvPr/>
        </p:nvPicPr>
        <p:blipFill>
          <a:blip r:embed="rId3">
            <a:extLst>
              <a:ext uri="{28A0092B-C50C-407E-A947-70E740481C1C}">
                <a14:useLocalDpi xmlns:a14="http://schemas.microsoft.com/office/drawing/2010/main" val="0"/>
              </a:ext>
            </a:extLst>
          </a:blip>
          <a:srcRect l="4636" r="12221"/>
          <a:stretch>
            <a:fillRect/>
          </a:stretch>
        </p:blipFill>
        <p:spPr bwMode="auto">
          <a:xfrm>
            <a:off x="6018213" y="4187825"/>
            <a:ext cx="2368550" cy="189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Content Placeholder 2">
            <a:extLst>
              <a:ext uri="{FF2B5EF4-FFF2-40B4-BE49-F238E27FC236}"/>
            </a:extLst>
          </p:cNvPr>
          <p:cNvSpPr txBox="1">
            <a:spLocks/>
          </p:cNvSpPr>
          <p:nvPr/>
        </p:nvSpPr>
        <p:spPr>
          <a:xfrm>
            <a:off x="692150" y="1387475"/>
            <a:ext cx="7767638" cy="468313"/>
          </a:xfrm>
          <a:prstGeom prst="roundRect">
            <a:avLst>
              <a:gd name="adj" fmla="val 2585"/>
            </a:avLst>
          </a:prstGeom>
          <a:noFill/>
          <a:ln w="25400">
            <a:noFill/>
          </a:ln>
        </p:spPr>
        <p:txBody>
          <a:bodyPr lIns="0" tIns="0" rIns="0" bIns="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800" kern="1200" baseline="0">
                <a:solidFill>
                  <a:srgbClr val="1C1C1C"/>
                </a:solidFill>
                <a:latin typeface="Twinkl"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defRPr/>
            </a:pPr>
            <a:r>
              <a:rPr lang="en-GB" dirty="0"/>
              <a:t>Here are some more examples of how churches around the word reflect the people who built them and who worships in them.</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457200" y="519113"/>
            <a:ext cx="8220075" cy="995362"/>
          </a:xfrm>
        </p:spPr>
        <p:txBody>
          <a:bodyPr/>
          <a:lstStyle/>
          <a:p>
            <a:pPr algn="ctr" eaLnBrk="1" hangingPunct="1"/>
            <a:r>
              <a:rPr lang="en-GB" altLang="en-US" sz="3600" smtClean="0"/>
              <a:t>Look out for these other special features!</a:t>
            </a:r>
          </a:p>
        </p:txBody>
      </p:sp>
      <p:sp>
        <p:nvSpPr>
          <p:cNvPr id="12291" name="Content Placeholder 2"/>
          <p:cNvSpPr>
            <a:spLocks noGrp="1"/>
          </p:cNvSpPr>
          <p:nvPr>
            <p:ph idx="1"/>
          </p:nvPr>
        </p:nvSpPr>
        <p:spPr>
          <a:xfrm>
            <a:off x="755650" y="1560513"/>
            <a:ext cx="7632700" cy="595312"/>
          </a:xfrm>
        </p:spPr>
        <p:txBody>
          <a:bodyPr/>
          <a:lstStyle/>
          <a:p>
            <a:pPr eaLnBrk="1" hangingPunct="1"/>
            <a:r>
              <a:rPr lang="en-GB" altLang="en-US" smtClean="0">
                <a:latin typeface="Twinkl" pitchFamily="2" charset="0"/>
              </a:rPr>
              <a:t>Some churches or cathedrals are built in the shape of the cross.  Why do you think this is? </a:t>
            </a:r>
          </a:p>
        </p:txBody>
      </p:sp>
      <p:pic>
        <p:nvPicPr>
          <p:cNvPr id="12292" name="Picture 3"/>
          <p:cNvPicPr>
            <a:picLocks noChangeAspect="1"/>
          </p:cNvPicPr>
          <p:nvPr/>
        </p:nvPicPr>
        <p:blipFill>
          <a:blip r:embed="rId2">
            <a:extLst>
              <a:ext uri="{28A0092B-C50C-407E-A947-70E740481C1C}">
                <a14:useLocalDpi xmlns:a14="http://schemas.microsoft.com/office/drawing/2010/main" val="0"/>
              </a:ext>
            </a:extLst>
          </a:blip>
          <a:srcRect l="7503" r="8157"/>
          <a:stretch>
            <a:fillRect/>
          </a:stretch>
        </p:blipFill>
        <p:spPr bwMode="auto">
          <a:xfrm>
            <a:off x="757238" y="2222500"/>
            <a:ext cx="5026025" cy="395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5"/>
          <p:cNvPicPr>
            <a:picLocks noChangeAspect="1"/>
          </p:cNvPicPr>
          <p:nvPr/>
        </p:nvPicPr>
        <p:blipFill>
          <a:blip r:embed="rId3">
            <a:extLst>
              <a:ext uri="{28A0092B-C50C-407E-A947-70E740481C1C}">
                <a14:useLocalDpi xmlns:a14="http://schemas.microsoft.com/office/drawing/2010/main" val="0"/>
              </a:ext>
            </a:extLst>
          </a:blip>
          <a:srcRect b="15953"/>
          <a:stretch>
            <a:fillRect/>
          </a:stretch>
        </p:blipFill>
        <p:spPr bwMode="auto">
          <a:xfrm>
            <a:off x="6446838" y="3184525"/>
            <a:ext cx="2005012" cy="323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22775" y="1952625"/>
            <a:ext cx="2489200" cy="186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5" name="Content Placeholder 2"/>
          <p:cNvSpPr>
            <a:spLocks/>
          </p:cNvSpPr>
          <p:nvPr/>
        </p:nvSpPr>
        <p:spPr bwMode="auto">
          <a:xfrm>
            <a:off x="4422775" y="1952625"/>
            <a:ext cx="2489200" cy="1598613"/>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0" tIns="0" rIns="0" bIns="0" anchor="ctr"/>
          <a:lstStyle>
            <a:lvl1pPr>
              <a:lnSpc>
                <a:spcPct val="90000"/>
              </a:lnSpc>
              <a:spcBef>
                <a:spcPts val="1000"/>
              </a:spcBef>
              <a:buFont typeface="Arial" charset="0"/>
              <a:buChar char="•"/>
              <a:defRPr>
                <a:solidFill>
                  <a:srgbClr val="1C1C1C"/>
                </a:solidFill>
                <a:latin typeface="Twinkl" pitchFamily="2" charset="0"/>
                <a:ea typeface="Sassoon Infant Rg" pitchFamily="50" charset="0"/>
                <a:cs typeface="Sassoon Infant Rg" pitchFamily="50" charset="0"/>
              </a:defRPr>
            </a:lvl1pPr>
            <a:lvl2pPr marL="685800" indent="-228600">
              <a:lnSpc>
                <a:spcPct val="90000"/>
              </a:lnSpc>
              <a:spcBef>
                <a:spcPts val="500"/>
              </a:spcBef>
              <a:buFont typeface="Arial"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buFont typeface="Arial" charset="0"/>
              <a:buNone/>
            </a:pPr>
            <a:r>
              <a:rPr lang="en-GB" altLang="en-US" sz="8800" b="1">
                <a:solidFill>
                  <a:srgbClr val="92D050"/>
                </a:solidFill>
              </a:rPr>
              <a:t>?</a:t>
            </a:r>
          </a:p>
        </p:txBody>
      </p:sp>
      <p:sp>
        <p:nvSpPr>
          <p:cNvPr id="12296" name="TextBox 21"/>
          <p:cNvSpPr txBox="1">
            <a:spLocks noChangeArrowheads="1"/>
          </p:cNvSpPr>
          <p:nvPr/>
        </p:nvSpPr>
        <p:spPr bwMode="auto">
          <a:xfrm>
            <a:off x="2789238" y="6245225"/>
            <a:ext cx="3565525" cy="9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 typeface="Arial" charset="0"/>
              <a:buNone/>
            </a:pPr>
            <a:r>
              <a:rPr lang="en-GB" altLang="en-US" sz="500">
                <a:solidFill>
                  <a:schemeClr val="tx1"/>
                </a:solidFill>
                <a:latin typeface="Tuffy" pitchFamily="34" charset="0"/>
                <a:ea typeface="Tuffy" pitchFamily="34" charset="0"/>
                <a:cs typeface="Tuffy" pitchFamily="34" charset="0"/>
              </a:rPr>
              <a:t>Photo courtesy of gaspa (@flickr.com) - granted under creative commons licence – attribution</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extLst>
          </p:cNvPr>
          <p:cNvSpPr/>
          <p:nvPr/>
        </p:nvSpPr>
        <p:spPr>
          <a:xfrm>
            <a:off x="457200" y="1627188"/>
            <a:ext cx="8220075" cy="1739900"/>
          </a:xfrm>
          <a:prstGeom prst="rect">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0" name="Rectangle 9">
            <a:extLst>
              <a:ext uri="{FF2B5EF4-FFF2-40B4-BE49-F238E27FC236}"/>
            </a:extLst>
          </p:cNvPr>
          <p:cNvSpPr/>
          <p:nvPr/>
        </p:nvSpPr>
        <p:spPr>
          <a:xfrm>
            <a:off x="457200" y="3841750"/>
            <a:ext cx="8220075" cy="1738313"/>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3316" name="Content Placeholder 2"/>
          <p:cNvSpPr>
            <a:spLocks noGrp="1"/>
          </p:cNvSpPr>
          <p:nvPr>
            <p:ph idx="1"/>
          </p:nvPr>
        </p:nvSpPr>
        <p:spPr>
          <a:xfrm>
            <a:off x="831850" y="1697038"/>
            <a:ext cx="4845050" cy="1563687"/>
          </a:xfrm>
        </p:spPr>
        <p:txBody>
          <a:bodyPr anchor="ctr"/>
          <a:lstStyle/>
          <a:p>
            <a:pPr eaLnBrk="1" hangingPunct="1"/>
            <a:r>
              <a:rPr lang="en-GB" altLang="en-US" smtClean="0">
                <a:latin typeface="Twinkl" pitchFamily="2" charset="0"/>
              </a:rPr>
              <a:t>Many older churches have gargoyles carved into the stone.  </a:t>
            </a:r>
          </a:p>
          <a:p>
            <a:pPr eaLnBrk="1" hangingPunct="1"/>
            <a:r>
              <a:rPr lang="en-GB" altLang="en-US" smtClean="0">
                <a:latin typeface="Twinkl" pitchFamily="2" charset="0"/>
              </a:rPr>
              <a:t>Gargoyles are strange looking creatures which were believed to scare away evil spirits.</a:t>
            </a:r>
          </a:p>
        </p:txBody>
      </p:sp>
      <p:sp>
        <p:nvSpPr>
          <p:cNvPr id="13317" name="Title 1"/>
          <p:cNvSpPr>
            <a:spLocks noGrp="1"/>
          </p:cNvSpPr>
          <p:nvPr>
            <p:ph type="title"/>
          </p:nvPr>
        </p:nvSpPr>
        <p:spPr>
          <a:xfrm>
            <a:off x="457200" y="519113"/>
            <a:ext cx="8220075" cy="995362"/>
          </a:xfrm>
        </p:spPr>
        <p:txBody>
          <a:bodyPr/>
          <a:lstStyle/>
          <a:p>
            <a:pPr algn="ctr" eaLnBrk="1" hangingPunct="1"/>
            <a:r>
              <a:rPr lang="en-GB" altLang="en-US" sz="3600" smtClean="0"/>
              <a:t>Look out for these other special features!</a:t>
            </a:r>
          </a:p>
        </p:txBody>
      </p:sp>
      <p:pic>
        <p:nvPicPr>
          <p:cNvPr id="13318" name="Picture 3"/>
          <p:cNvPicPr>
            <a:picLocks noChangeAspect="1"/>
          </p:cNvPicPr>
          <p:nvPr/>
        </p:nvPicPr>
        <p:blipFill>
          <a:blip r:embed="rId2">
            <a:extLst>
              <a:ext uri="{28A0092B-C50C-407E-A947-70E740481C1C}">
                <a14:useLocalDpi xmlns:a14="http://schemas.microsoft.com/office/drawing/2010/main" val="0"/>
              </a:ext>
            </a:extLst>
          </a:blip>
          <a:srcRect t="13943"/>
          <a:stretch>
            <a:fillRect/>
          </a:stretch>
        </p:blipFill>
        <p:spPr bwMode="auto">
          <a:xfrm>
            <a:off x="5827713" y="1697038"/>
            <a:ext cx="2728912" cy="156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7"/>
          <p:cNvPicPr>
            <a:picLocks noChangeAspect="1"/>
          </p:cNvPicPr>
          <p:nvPr/>
        </p:nvPicPr>
        <p:blipFill>
          <a:blip r:embed="rId3">
            <a:extLst>
              <a:ext uri="{28A0092B-C50C-407E-A947-70E740481C1C}">
                <a14:useLocalDpi xmlns:a14="http://schemas.microsoft.com/office/drawing/2010/main" val="0"/>
              </a:ext>
            </a:extLst>
          </a:blip>
          <a:srcRect l="583" t="6181" r="25410" b="38963"/>
          <a:stretch>
            <a:fillRect/>
          </a:stretch>
        </p:blipFill>
        <p:spPr bwMode="auto">
          <a:xfrm>
            <a:off x="831850" y="3822700"/>
            <a:ext cx="15494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0" name="Content Placeholder 2"/>
          <p:cNvSpPr>
            <a:spLocks/>
          </p:cNvSpPr>
          <p:nvPr/>
        </p:nvSpPr>
        <p:spPr bwMode="auto">
          <a:xfrm>
            <a:off x="2487613" y="3841750"/>
            <a:ext cx="3765550" cy="1738313"/>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0" tIns="0" rIns="0" bIns="0" anchor="ctr"/>
          <a:lstStyle>
            <a:lvl1pPr>
              <a:lnSpc>
                <a:spcPct val="90000"/>
              </a:lnSpc>
              <a:spcBef>
                <a:spcPts val="1000"/>
              </a:spcBef>
              <a:buFont typeface="Arial" charset="0"/>
              <a:buChar char="•"/>
              <a:defRPr>
                <a:solidFill>
                  <a:srgbClr val="1C1C1C"/>
                </a:solidFill>
                <a:latin typeface="Twinkl" pitchFamily="2" charset="0"/>
                <a:ea typeface="Sassoon Infant Rg" pitchFamily="50" charset="0"/>
                <a:cs typeface="Sassoon Infant Rg" pitchFamily="50" charset="0"/>
              </a:defRPr>
            </a:lvl1pPr>
            <a:lvl2pPr marL="685800" indent="-228600">
              <a:lnSpc>
                <a:spcPct val="90000"/>
              </a:lnSpc>
              <a:spcBef>
                <a:spcPts val="500"/>
              </a:spcBef>
              <a:buFont typeface="Arial"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buFont typeface="Arial" charset="0"/>
              <a:buNone/>
            </a:pPr>
            <a:r>
              <a:rPr lang="en-GB" altLang="en-US"/>
              <a:t>Many churches also have a bell tower. </a:t>
            </a:r>
          </a:p>
          <a:p>
            <a:pPr eaLnBrk="1" hangingPunct="1">
              <a:buFont typeface="Arial" charset="0"/>
              <a:buNone/>
            </a:pPr>
            <a:r>
              <a:rPr lang="en-GB" altLang="en-US"/>
              <a:t>This is the home to the bell which is rung before a service to let people know it is time for worship.</a:t>
            </a:r>
          </a:p>
        </p:txBody>
      </p:sp>
      <p:pic>
        <p:nvPicPr>
          <p:cNvPr id="13321"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26050" y="3567113"/>
            <a:ext cx="3322638"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2" name="TextBox 21"/>
          <p:cNvSpPr txBox="1">
            <a:spLocks noChangeArrowheads="1"/>
          </p:cNvSpPr>
          <p:nvPr/>
        </p:nvSpPr>
        <p:spPr bwMode="auto">
          <a:xfrm>
            <a:off x="2789238" y="6245225"/>
            <a:ext cx="3565525" cy="9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 typeface="Arial" charset="0"/>
              <a:buNone/>
            </a:pPr>
            <a:r>
              <a:rPr lang="en-GB" altLang="en-US" sz="500">
                <a:solidFill>
                  <a:schemeClr val="tx1"/>
                </a:solidFill>
                <a:latin typeface="Tuffy" pitchFamily="34" charset="0"/>
                <a:ea typeface="Tuffy" pitchFamily="34" charset="0"/>
                <a:cs typeface="Tuffy" pitchFamily="34" charset="0"/>
              </a:rPr>
              <a:t>Photo courtesy of Andy Hay, LenDog64 and Sharon Mollerus (@flickr.com) - granted under creative commons licence – attribution</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Content Placeholder 2"/>
          <p:cNvSpPr>
            <a:spLocks noGrp="1"/>
          </p:cNvSpPr>
          <p:nvPr>
            <p:ph idx="1"/>
          </p:nvPr>
        </p:nvSpPr>
        <p:spPr>
          <a:xfrm>
            <a:off x="755650" y="1514475"/>
            <a:ext cx="7632700" cy="569913"/>
          </a:xfrm>
        </p:spPr>
        <p:txBody>
          <a:bodyPr/>
          <a:lstStyle/>
          <a:p>
            <a:pPr eaLnBrk="1" hangingPunct="1"/>
            <a:r>
              <a:rPr lang="en-GB" altLang="en-US" smtClean="0">
                <a:latin typeface="Twinkl" pitchFamily="2" charset="0"/>
              </a:rPr>
              <a:t>Stained glass windows often appear in Christian churches depicting the life of Jesus. </a:t>
            </a:r>
          </a:p>
        </p:txBody>
      </p:sp>
      <p:sp>
        <p:nvSpPr>
          <p:cNvPr id="14339" name="Title 1"/>
          <p:cNvSpPr>
            <a:spLocks noGrp="1"/>
          </p:cNvSpPr>
          <p:nvPr>
            <p:ph type="title"/>
          </p:nvPr>
        </p:nvSpPr>
        <p:spPr>
          <a:xfrm>
            <a:off x="457200" y="519113"/>
            <a:ext cx="8220075" cy="995362"/>
          </a:xfrm>
        </p:spPr>
        <p:txBody>
          <a:bodyPr/>
          <a:lstStyle/>
          <a:p>
            <a:pPr algn="ctr" eaLnBrk="1" hangingPunct="1"/>
            <a:r>
              <a:rPr lang="en-GB" altLang="en-US" sz="3600" smtClean="0"/>
              <a:t>Look out for these other special features!</a:t>
            </a:r>
          </a:p>
        </p:txBody>
      </p:sp>
      <p:pic>
        <p:nvPicPr>
          <p:cNvPr id="5" name="Picture 5">
            <a:extLst>
              <a:ext uri="{FF2B5EF4-FFF2-40B4-BE49-F238E27FC236}"/>
            </a:extLst>
          </p:cNvPr>
          <p:cNvPicPr>
            <a:picLocks noChangeAspect="1"/>
          </p:cNvPicPr>
          <p:nvPr/>
        </p:nvPicPr>
        <p:blipFill>
          <a:blip r:embed="rId2" cstate="print">
            <a:extLst>
              <a:ext uri="{28A0092B-C50C-407E-A947-70E740481C1C}">
                <a14:useLocalDpi xmlns:a14="http://schemas.microsoft.com/office/drawing/2010/main" val="0"/>
              </a:ext>
            </a:extLst>
          </a:blip>
          <a:srcRect l="23528" t="5469" r="20119" b="19530"/>
          <a:stretch>
            <a:fillRect/>
          </a:stretch>
        </p:blipFill>
        <p:spPr bwMode="auto">
          <a:xfrm>
            <a:off x="4035247" y="2166016"/>
            <a:ext cx="2355038" cy="2195177"/>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a:extLst>
              <a:ext uri="{FF2B5EF4-FFF2-40B4-BE49-F238E27FC236}"/>
            </a:extLst>
          </p:cNvPr>
          <p:cNvPicPr>
            <a:picLocks noChangeAspect="1"/>
          </p:cNvPicPr>
          <p:nvPr/>
        </p:nvPicPr>
        <p:blipFill>
          <a:blip r:embed="rId3" cstate="print">
            <a:extLst>
              <a:ext uri="{28A0092B-C50C-407E-A947-70E740481C1C}">
                <a14:useLocalDpi xmlns:a14="http://schemas.microsoft.com/office/drawing/2010/main" val="0"/>
              </a:ext>
            </a:extLst>
          </a:blip>
          <a:srcRect l="7706" r="8519"/>
          <a:stretch>
            <a:fillRect/>
          </a:stretch>
        </p:blipFill>
        <p:spPr bwMode="auto">
          <a:xfrm>
            <a:off x="2401053" y="3977554"/>
            <a:ext cx="2353738" cy="2178281"/>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a:extLst>
              <a:ext uri="{FF2B5EF4-FFF2-40B4-BE49-F238E27FC236}"/>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7277" y="2175115"/>
            <a:ext cx="2355038" cy="2176981"/>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159500" y="2084388"/>
            <a:ext cx="2373313" cy="430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4" name="TextBox 21"/>
          <p:cNvSpPr txBox="1">
            <a:spLocks noChangeArrowheads="1"/>
          </p:cNvSpPr>
          <p:nvPr/>
        </p:nvSpPr>
        <p:spPr bwMode="auto">
          <a:xfrm>
            <a:off x="2789238" y="6245225"/>
            <a:ext cx="3565525" cy="9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 typeface="Arial" charset="0"/>
              <a:buNone/>
            </a:pPr>
            <a:r>
              <a:rPr lang="en-GB" altLang="en-US" sz="500">
                <a:solidFill>
                  <a:schemeClr val="tx1"/>
                </a:solidFill>
                <a:latin typeface="Tuffy" pitchFamily="34" charset="0"/>
                <a:ea typeface="Tuffy" pitchFamily="34" charset="0"/>
                <a:cs typeface="Tuffy" pitchFamily="34" charset="0"/>
              </a:rPr>
              <a:t>Photo courtesy of J.P.Guffogg and A.Davey (@flickr.com) - granted under creative commons licence – attribution</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457200" y="479425"/>
            <a:ext cx="8220075" cy="993775"/>
          </a:xfrm>
        </p:spPr>
        <p:txBody>
          <a:bodyPr/>
          <a:lstStyle/>
          <a:p>
            <a:pPr eaLnBrk="1" hangingPunct="1"/>
            <a:r>
              <a:rPr lang="en-GB" altLang="en-US" sz="3600" smtClean="0"/>
              <a:t>Things you might find in a church.</a:t>
            </a:r>
          </a:p>
        </p:txBody>
      </p:sp>
      <p:sp>
        <p:nvSpPr>
          <p:cNvPr id="16387" name="Content Placeholder 2"/>
          <p:cNvSpPr>
            <a:spLocks noGrp="1"/>
          </p:cNvSpPr>
          <p:nvPr>
            <p:ph idx="1"/>
          </p:nvPr>
        </p:nvSpPr>
        <p:spPr>
          <a:xfrm>
            <a:off x="755650" y="1514475"/>
            <a:ext cx="7632700" cy="577850"/>
          </a:xfrm>
        </p:spPr>
        <p:txBody>
          <a:bodyPr/>
          <a:lstStyle/>
          <a:p>
            <a:pPr eaLnBrk="1" hangingPunct="1"/>
            <a:r>
              <a:rPr lang="en-GB" altLang="en-US" smtClean="0">
                <a:latin typeface="Twinkl" pitchFamily="2" charset="0"/>
              </a:rPr>
              <a:t>If you went into a church in this country, talk to your partner about what you might find.</a:t>
            </a:r>
          </a:p>
        </p:txBody>
      </p:sp>
      <p:pic>
        <p:nvPicPr>
          <p:cNvPr id="16388" name="Picture 1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5650" y="2262188"/>
            <a:ext cx="2165350" cy="567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1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07100" y="2406650"/>
            <a:ext cx="2381250" cy="570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a:extLst>
              <a:ext uri="{FF2B5EF4-FFF2-40B4-BE49-F238E27FC236}"/>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665" t="1987" r="29195" b="45254"/>
          <a:stretch/>
        </p:blipFill>
        <p:spPr>
          <a:xfrm>
            <a:off x="3244524" y="4413479"/>
            <a:ext cx="2591146" cy="1689200"/>
          </a:xfrm>
          <a:prstGeom prst="wedgeRectCallout">
            <a:avLst>
              <a:gd name="adj1" fmla="val -91051"/>
              <a:gd name="adj2" fmla="val -85266"/>
            </a:avLst>
          </a:prstGeom>
          <a:ln w="28575">
            <a:noFill/>
          </a:ln>
        </p:spPr>
      </p:pic>
      <p:pic>
        <p:nvPicPr>
          <p:cNvPr id="20" name="Picture 19">
            <a:extLst>
              <a:ext uri="{FF2B5EF4-FFF2-40B4-BE49-F238E27FC236}"/>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512" t="24718" r="25156" b="19182"/>
          <a:stretch/>
        </p:blipFill>
        <p:spPr>
          <a:xfrm>
            <a:off x="3244524" y="2338268"/>
            <a:ext cx="2591146" cy="1829354"/>
          </a:xfrm>
          <a:prstGeom prst="wedgeRectCallout">
            <a:avLst>
              <a:gd name="adj1" fmla="val 74862"/>
              <a:gd name="adj2" fmla="val -10901"/>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1463</TotalTime>
  <Words>1234</Words>
  <Application>Microsoft Office PowerPoint</Application>
  <PresentationFormat>On-screen Show (4:3)</PresentationFormat>
  <Paragraphs>85</Paragraphs>
  <Slides>17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Tuffy</vt:lpstr>
      <vt:lpstr>Twinkl SemiBold</vt:lpstr>
      <vt:lpstr>Calibri</vt:lpstr>
      <vt:lpstr>Sassoon Infant Rg</vt:lpstr>
      <vt:lpstr>Twinkl</vt:lpstr>
      <vt:lpstr>Office Theme</vt:lpstr>
      <vt:lpstr>PowerPoint Presentation</vt:lpstr>
      <vt:lpstr>Starter Activity</vt:lpstr>
      <vt:lpstr>Churches throughout the world.</vt:lpstr>
      <vt:lpstr>Churches throughout the world.</vt:lpstr>
      <vt:lpstr>Churches throughout the world.</vt:lpstr>
      <vt:lpstr>Look out for these other special features!</vt:lpstr>
      <vt:lpstr>Look out for these other special features!</vt:lpstr>
      <vt:lpstr>Look out for these other special features!</vt:lpstr>
      <vt:lpstr>Things you might find in a church.</vt:lpstr>
      <vt:lpstr>Things you might find in a church.</vt:lpstr>
      <vt:lpstr>Things you might find in a church.</vt:lpstr>
      <vt:lpstr>Why do people go to church?</vt:lpstr>
      <vt:lpstr>Why do people go to church?</vt:lpstr>
      <vt:lpstr>Important Occasions in Church</vt:lpstr>
      <vt:lpstr>Important Occasions in Church</vt:lpstr>
      <vt:lpstr>Worship at Home</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Geography</dc:title>
  <dc:creator>Twinkl</dc:creator>
  <cp:lastModifiedBy>J Charnley</cp:lastModifiedBy>
  <cp:revision>141</cp:revision>
  <dcterms:created xsi:type="dcterms:W3CDTF">2014-10-01T16:09:27Z</dcterms:created>
  <dcterms:modified xsi:type="dcterms:W3CDTF">2020-06-26T08:37:19Z</dcterms:modified>
</cp:coreProperties>
</file>