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1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F15B-A4B0-4BFB-A03D-E55C2122E04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A4CB-04A9-4FEC-AA0A-095D02D3D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slnewsradio.com/wp-content/uploads/2019/11/frozen-2-image-620x3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752067"/>
            <a:ext cx="9093328" cy="54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0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nic the Hedgehog (2020)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73615"/>
            <a:ext cx="4522923" cy="67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4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y Story 4 - 2019 - Original Movie Poster - Art of the Mov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95466"/>
            <a:ext cx="4709070" cy="67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0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</cp:revision>
  <dcterms:created xsi:type="dcterms:W3CDTF">2020-06-29T08:55:42Z</dcterms:created>
  <dcterms:modified xsi:type="dcterms:W3CDTF">2020-06-29T08:55:55Z</dcterms:modified>
</cp:coreProperties>
</file>