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4" r:id="rId4"/>
    <p:sldId id="266" r:id="rId5"/>
    <p:sldId id="267"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660"/>
  </p:normalViewPr>
  <p:slideViewPr>
    <p:cSldViewPr snapToGrid="0">
      <p:cViewPr varScale="1">
        <p:scale>
          <a:sx n="73" d="100"/>
          <a:sy n="73" d="100"/>
        </p:scale>
        <p:origin x="7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64577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2973582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428799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E5D12D-1E1F-4339-9281-0C4E0BF324D1}"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140466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E5D12D-1E1F-4339-9281-0C4E0BF324D1}"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19475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CE5D12D-1E1F-4339-9281-0C4E0BF324D1}"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92261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CE5D12D-1E1F-4339-9281-0C4E0BF324D1}" type="datetimeFigureOut">
              <a:rPr lang="en-GB" smtClean="0"/>
              <a:t>05/06/2020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789839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CE5D12D-1E1F-4339-9281-0C4E0BF324D1}" type="datetimeFigureOut">
              <a:rPr lang="en-GB" smtClean="0"/>
              <a:t>05/06/2020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9755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E5D12D-1E1F-4339-9281-0C4E0BF324D1}" type="datetimeFigureOut">
              <a:rPr lang="en-GB" smtClean="0"/>
              <a:t>05/06/2020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543688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CE5D12D-1E1F-4339-9281-0C4E0BF324D1}"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167090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CE5D12D-1E1F-4339-9281-0C4E0BF324D1}"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91E2D-5509-488B-A8B6-95B5F6DEC7D5}" type="slidenum">
              <a:rPr lang="en-GB" smtClean="0"/>
              <a:t>‹#›</a:t>
            </a:fld>
            <a:endParaRPr lang="en-GB"/>
          </a:p>
        </p:txBody>
      </p:sp>
    </p:spTree>
    <p:extLst>
      <p:ext uri="{BB962C8B-B14F-4D97-AF65-F5344CB8AC3E}">
        <p14:creationId xmlns:p14="http://schemas.microsoft.com/office/powerpoint/2010/main" val="32509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5D12D-1E1F-4339-9281-0C4E0BF324D1}" type="datetimeFigureOut">
              <a:rPr lang="en-GB" smtClean="0"/>
              <a:t>05/06/2020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91E2D-5509-488B-A8B6-95B5F6DEC7D5}" type="slidenum">
              <a:rPr lang="en-GB" smtClean="0"/>
              <a:t>‹#›</a:t>
            </a:fld>
            <a:endParaRPr lang="en-GB"/>
          </a:p>
        </p:txBody>
      </p:sp>
    </p:spTree>
    <p:extLst>
      <p:ext uri="{BB962C8B-B14F-4D97-AF65-F5344CB8AC3E}">
        <p14:creationId xmlns:p14="http://schemas.microsoft.com/office/powerpoint/2010/main" val="119667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124222" y="1941341"/>
            <a:ext cx="7723163" cy="2308324"/>
          </a:xfrm>
          <a:prstGeom prst="rect">
            <a:avLst/>
          </a:prstGeom>
          <a:noFill/>
        </p:spPr>
        <p:txBody>
          <a:bodyPr wrap="square" rtlCol="0">
            <a:spAutoFit/>
          </a:bodyPr>
          <a:lstStyle/>
          <a:p>
            <a:pPr algn="ctr"/>
            <a:r>
              <a:rPr lang="en-GB" sz="7200" b="1" dirty="0" smtClean="0">
                <a:solidFill>
                  <a:srgbClr val="FFC000"/>
                </a:solidFill>
                <a:latin typeface="Twinkl" pitchFamily="2" charset="0"/>
              </a:rPr>
              <a:t>Quadrilaterals Reasoning</a:t>
            </a:r>
            <a:endParaRPr lang="en-GB" sz="7200" b="1" dirty="0">
              <a:solidFill>
                <a:srgbClr val="FFC000"/>
              </a:solidFill>
              <a:latin typeface="Twinkl" pitchFamily="2" charset="0"/>
            </a:endParaRPr>
          </a:p>
        </p:txBody>
      </p:sp>
    </p:spTree>
    <p:extLst>
      <p:ext uri="{BB962C8B-B14F-4D97-AF65-F5344CB8AC3E}">
        <p14:creationId xmlns:p14="http://schemas.microsoft.com/office/powerpoint/2010/main" val="340167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40472" y="303949"/>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00891" y="587829"/>
            <a:ext cx="9196252" cy="369332"/>
          </a:xfrm>
          <a:prstGeom prst="rect">
            <a:avLst/>
          </a:prstGeom>
          <a:noFill/>
        </p:spPr>
        <p:txBody>
          <a:bodyPr wrap="square" rtlCol="0">
            <a:spAutoFit/>
          </a:bodyPr>
          <a:lstStyle/>
          <a:p>
            <a:r>
              <a:rPr lang="en-GB" dirty="0" smtClean="0"/>
              <a:t>Horizontal, Vertical, Perpendicular and Parallel lines: </a:t>
            </a:r>
            <a:endParaRPr lang="en-GB" dirty="0"/>
          </a:p>
        </p:txBody>
      </p:sp>
      <p:sp>
        <p:nvSpPr>
          <p:cNvPr id="4" name="TextBox 3"/>
          <p:cNvSpPr txBox="1"/>
          <p:nvPr/>
        </p:nvSpPr>
        <p:spPr>
          <a:xfrm>
            <a:off x="600891" y="1201783"/>
            <a:ext cx="10985863" cy="369332"/>
          </a:xfrm>
          <a:prstGeom prst="rect">
            <a:avLst/>
          </a:prstGeom>
          <a:noFill/>
        </p:spPr>
        <p:txBody>
          <a:bodyPr wrap="square" rtlCol="0">
            <a:spAutoFit/>
          </a:bodyPr>
          <a:lstStyle/>
          <a:p>
            <a:r>
              <a:rPr lang="en-GB" dirty="0" smtClean="0"/>
              <a:t>You did this in Year 3 but here’s a reminder for you </a:t>
            </a:r>
            <a:r>
              <a:rPr lang="en-GB" dirty="0" smtClean="0">
                <a:sym typeface="Wingdings" panose="05000000000000000000" pitchFamily="2" charset="2"/>
              </a:rPr>
              <a:t> </a:t>
            </a:r>
            <a:endParaRPr lang="en-GB" dirty="0"/>
          </a:p>
        </p:txBody>
      </p:sp>
      <p:cxnSp>
        <p:nvCxnSpPr>
          <p:cNvPr id="14" name="Straight Connector 13"/>
          <p:cNvCxnSpPr/>
          <p:nvPr/>
        </p:nvCxnSpPr>
        <p:spPr>
          <a:xfrm>
            <a:off x="1436914" y="2638697"/>
            <a:ext cx="2181497" cy="13063"/>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92331" y="3148149"/>
            <a:ext cx="4349932" cy="646331"/>
          </a:xfrm>
          <a:prstGeom prst="rect">
            <a:avLst/>
          </a:prstGeom>
          <a:noFill/>
        </p:spPr>
        <p:txBody>
          <a:bodyPr wrap="square" rtlCol="0">
            <a:spAutoFit/>
          </a:bodyPr>
          <a:lstStyle/>
          <a:p>
            <a:r>
              <a:rPr lang="en-GB" dirty="0" smtClean="0"/>
              <a:t>Horizontal lines are straight across like the horizon </a:t>
            </a:r>
            <a:r>
              <a:rPr lang="en-GB" dirty="0" smtClean="0">
                <a:sym typeface="Wingdings" panose="05000000000000000000" pitchFamily="2" charset="2"/>
              </a:rPr>
              <a:t> </a:t>
            </a:r>
            <a:endParaRPr lang="en-GB" dirty="0"/>
          </a:p>
        </p:txBody>
      </p:sp>
      <p:cxnSp>
        <p:nvCxnSpPr>
          <p:cNvPr id="19" name="Straight Connector 18"/>
          <p:cNvCxnSpPr/>
          <p:nvPr/>
        </p:nvCxnSpPr>
        <p:spPr>
          <a:xfrm>
            <a:off x="7759337" y="1345474"/>
            <a:ext cx="0" cy="1541417"/>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425543" y="1201783"/>
            <a:ext cx="1763486" cy="646331"/>
          </a:xfrm>
          <a:prstGeom prst="rect">
            <a:avLst/>
          </a:prstGeom>
          <a:noFill/>
        </p:spPr>
        <p:txBody>
          <a:bodyPr wrap="square" rtlCol="0">
            <a:spAutoFit/>
          </a:bodyPr>
          <a:lstStyle/>
          <a:p>
            <a:r>
              <a:rPr lang="en-GB" dirty="0" smtClean="0"/>
              <a:t>Vertical lines are straight down. </a:t>
            </a:r>
            <a:endParaRPr lang="en-GB" dirty="0"/>
          </a:p>
        </p:txBody>
      </p:sp>
      <p:pic>
        <p:nvPicPr>
          <p:cNvPr id="1026" name="Picture 2" descr="√ Parallel Lines (Definition, Illustration, Conditions) | Σ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331" y="4504056"/>
            <a:ext cx="3152285" cy="1195695"/>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4258491" y="3984171"/>
            <a:ext cx="2821578" cy="2308324"/>
          </a:xfrm>
          <a:prstGeom prst="rect">
            <a:avLst/>
          </a:prstGeom>
          <a:noFill/>
        </p:spPr>
        <p:txBody>
          <a:bodyPr wrap="square" rtlCol="0">
            <a:spAutoFit/>
          </a:bodyPr>
          <a:lstStyle/>
          <a:p>
            <a:r>
              <a:rPr lang="en-GB" dirty="0" smtClean="0"/>
              <a:t>Parallel lines are a pair of lines that can point in any direction. They are the same distance apart the whole way along the line so they would never meet no matter how long the line gets. Like train tracks. </a:t>
            </a:r>
            <a:endParaRPr lang="en-GB" dirty="0"/>
          </a:p>
        </p:txBody>
      </p:sp>
      <p:cxnSp>
        <p:nvCxnSpPr>
          <p:cNvPr id="23" name="Straight Connector 22"/>
          <p:cNvCxnSpPr/>
          <p:nvPr/>
        </p:nvCxnSpPr>
        <p:spPr>
          <a:xfrm>
            <a:off x="7955280" y="4833257"/>
            <a:ext cx="30175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9457509" y="3148149"/>
            <a:ext cx="6531" cy="1685108"/>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759337" y="4976949"/>
            <a:ext cx="3592286" cy="646331"/>
          </a:xfrm>
          <a:prstGeom prst="rect">
            <a:avLst/>
          </a:prstGeom>
          <a:noFill/>
        </p:spPr>
        <p:txBody>
          <a:bodyPr wrap="square" rtlCol="0">
            <a:spAutoFit/>
          </a:bodyPr>
          <a:lstStyle/>
          <a:p>
            <a:r>
              <a:rPr lang="en-GB" dirty="0" smtClean="0"/>
              <a:t>Perpendicular lines meet making an angle of 90 degrees (a right angle)  </a:t>
            </a:r>
            <a:endParaRPr lang="en-GB" dirty="0"/>
          </a:p>
        </p:txBody>
      </p:sp>
    </p:spTree>
    <p:extLst>
      <p:ext uri="{BB962C8B-B14F-4D97-AF65-F5344CB8AC3E}">
        <p14:creationId xmlns:p14="http://schemas.microsoft.com/office/powerpoint/2010/main" val="2532148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40472" y="303949"/>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rotWithShape="1">
          <a:blip r:embed="rId3"/>
          <a:srcRect r="2629"/>
          <a:stretch/>
        </p:blipFill>
        <p:spPr>
          <a:xfrm>
            <a:off x="666070" y="457200"/>
            <a:ext cx="7681096" cy="5534981"/>
          </a:xfrm>
          <a:prstGeom prst="rect">
            <a:avLst/>
          </a:prstGeom>
        </p:spPr>
      </p:pic>
      <p:sp>
        <p:nvSpPr>
          <p:cNvPr id="9" name="Rectangle 8"/>
          <p:cNvSpPr/>
          <p:nvPr/>
        </p:nvSpPr>
        <p:spPr>
          <a:xfrm>
            <a:off x="9242457" y="1443872"/>
            <a:ext cx="1031966" cy="535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Parallelogram 9"/>
          <p:cNvSpPr/>
          <p:nvPr/>
        </p:nvSpPr>
        <p:spPr>
          <a:xfrm>
            <a:off x="9903941" y="5038961"/>
            <a:ext cx="1319349" cy="679269"/>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Parallelogram 10"/>
          <p:cNvSpPr/>
          <p:nvPr/>
        </p:nvSpPr>
        <p:spPr>
          <a:xfrm>
            <a:off x="10544021" y="1904659"/>
            <a:ext cx="892629" cy="679269"/>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lowchart: Manual Operation 11"/>
          <p:cNvSpPr/>
          <p:nvPr/>
        </p:nvSpPr>
        <p:spPr>
          <a:xfrm rot="10800000">
            <a:off x="10423740" y="3283306"/>
            <a:ext cx="886098" cy="529097"/>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9198579" y="2707656"/>
            <a:ext cx="64008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9"/>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58082" y="4048924"/>
            <a:ext cx="570944" cy="1239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p:nvPr/>
        </p:nvSpPr>
        <p:spPr>
          <a:xfrm>
            <a:off x="8055579" y="1111354"/>
            <a:ext cx="3566160" cy="2862322"/>
          </a:xfrm>
          <a:prstGeom prst="rect">
            <a:avLst/>
          </a:prstGeom>
          <a:noFill/>
        </p:spPr>
        <p:txBody>
          <a:bodyPr wrap="square" rtlCol="0">
            <a:spAutoFit/>
          </a:bodyPr>
          <a:lstStyle/>
          <a:p>
            <a:r>
              <a:rPr lang="en-GB" dirty="0" smtClean="0"/>
              <a:t>As you can see, the box where the headings are ‘4 right angles’ and ‘1 pair of parallel sides’ can’t be filled in. </a:t>
            </a:r>
            <a:endParaRPr lang="en-GB" dirty="0"/>
          </a:p>
          <a:p>
            <a:endParaRPr lang="en-GB" dirty="0" smtClean="0"/>
          </a:p>
          <a:p>
            <a:r>
              <a:rPr lang="en-GB" dirty="0" smtClean="0"/>
              <a:t>This is because the only quadrilaterals with 4 right angles are squares and rectangles and both of those shapes have 2 pairs of parallel sides, not just one </a:t>
            </a:r>
            <a:r>
              <a:rPr lang="en-GB" dirty="0" smtClean="0">
                <a:sym typeface="Wingdings" panose="05000000000000000000" pitchFamily="2" charset="2"/>
              </a:rPr>
              <a:t> </a:t>
            </a:r>
            <a:endParaRPr lang="en-GB" dirty="0"/>
          </a:p>
        </p:txBody>
      </p:sp>
    </p:spTree>
    <p:extLst>
      <p:ext uri="{BB962C8B-B14F-4D97-AF65-F5344CB8AC3E}">
        <p14:creationId xmlns:p14="http://schemas.microsoft.com/office/powerpoint/2010/main" val="113959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6.25E-7 2.96296E-6 L -0.36536 0.22916 " pathEditMode="relative" rAng="0" ptsTypes="AA">
                                      <p:cBhvr>
                                        <p:cTn id="6" dur="2000" fill="hold"/>
                                        <p:tgtEl>
                                          <p:spTgt spid="9"/>
                                        </p:tgtEl>
                                        <p:attrNameLst>
                                          <p:attrName>ppt_x</p:attrName>
                                          <p:attrName>ppt_y</p:attrName>
                                        </p:attrNameLst>
                                      </p:cBhvr>
                                      <p:rCtr x="-18268" y="11458"/>
                                    </p:animMotion>
                                  </p:childTnLst>
                                </p:cTn>
                              </p:par>
                              <p:par>
                                <p:cTn id="7" presetID="42" presetClass="path" presetSubtype="0" accel="50000" decel="50000" fill="hold" grpId="0" nodeType="withEffect">
                                  <p:stCondLst>
                                    <p:cond delay="0"/>
                                  </p:stCondLst>
                                  <p:childTnLst>
                                    <p:animMotion origin="layout" path="M -2.29167E-6 -4.81481E-6 L -0.60351 0.28288 " pathEditMode="relative" rAng="0" ptsTypes="AA">
                                      <p:cBhvr>
                                        <p:cTn id="8" dur="2000" fill="hold"/>
                                        <p:tgtEl>
                                          <p:spTgt spid="11"/>
                                        </p:tgtEl>
                                        <p:attrNameLst>
                                          <p:attrName>ppt_x</p:attrName>
                                          <p:attrName>ppt_y</p:attrName>
                                        </p:attrNameLst>
                                      </p:cBhvr>
                                      <p:rCtr x="-30182" y="14144"/>
                                    </p:animMotion>
                                  </p:childTnLst>
                                </p:cTn>
                              </p:par>
                              <p:par>
                                <p:cTn id="9" presetID="42" presetClass="path" presetSubtype="0" accel="50000" decel="50000" fill="hold" grpId="0" nodeType="withEffect">
                                  <p:stCondLst>
                                    <p:cond delay="0"/>
                                  </p:stCondLst>
                                  <p:childTnLst>
                                    <p:animMotion origin="layout" path="M 8.33333E-7 1.85185E-6 L -0.48399 0.0368 " pathEditMode="relative" rAng="0" ptsTypes="AA">
                                      <p:cBhvr>
                                        <p:cTn id="10" dur="2000" fill="hold"/>
                                        <p:tgtEl>
                                          <p:spTgt spid="13"/>
                                        </p:tgtEl>
                                        <p:attrNameLst>
                                          <p:attrName>ppt_x</p:attrName>
                                          <p:attrName>ppt_y</p:attrName>
                                        </p:attrNameLst>
                                      </p:cBhvr>
                                      <p:rCtr x="-24206" y="1829"/>
                                    </p:animMotion>
                                  </p:childTnLst>
                                </p:cTn>
                              </p:par>
                              <p:par>
                                <p:cTn id="11" presetID="42" presetClass="path" presetSubtype="0" accel="50000" decel="50000" fill="hold" grpId="0" nodeType="withEffect">
                                  <p:stCondLst>
                                    <p:cond delay="0"/>
                                  </p:stCondLst>
                                  <p:childTnLst>
                                    <p:animMotion origin="layout" path="M 3.95833E-6 -1.11111E-6 L -0.31159 0.09283 " pathEditMode="relative" rAng="0" ptsTypes="AA">
                                      <p:cBhvr>
                                        <p:cTn id="12" dur="2000" fill="hold"/>
                                        <p:tgtEl>
                                          <p:spTgt spid="12"/>
                                        </p:tgtEl>
                                        <p:attrNameLst>
                                          <p:attrName>ppt_x</p:attrName>
                                          <p:attrName>ppt_y</p:attrName>
                                        </p:attrNameLst>
                                      </p:cBhvr>
                                      <p:rCtr x="-15586" y="4630"/>
                                    </p:animMotion>
                                  </p:childTnLst>
                                </p:cTn>
                              </p:par>
                              <p:par>
                                <p:cTn id="13" presetID="42" presetClass="path" presetSubtype="0" accel="50000" decel="50000" fill="hold" grpId="0" nodeType="withEffect">
                                  <p:stCondLst>
                                    <p:cond delay="0"/>
                                  </p:stCondLst>
                                  <p:childTnLst>
                                    <p:animMotion origin="layout" path="M 3.75E-6 7.40741E-7 L -0.42279 -0.15023 " pathEditMode="relative" rAng="0" ptsTypes="AA">
                                      <p:cBhvr>
                                        <p:cTn id="14" dur="2000" fill="hold"/>
                                        <p:tgtEl>
                                          <p:spTgt spid="10"/>
                                        </p:tgtEl>
                                        <p:attrNameLst>
                                          <p:attrName>ppt_x</p:attrName>
                                          <p:attrName>ppt_y</p:attrName>
                                        </p:attrNameLst>
                                      </p:cBhvr>
                                      <p:rCtr x="-21146" y="-7523"/>
                                    </p:animMotion>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40472" y="303949"/>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p:cNvPicPr/>
          <p:nvPr/>
        </p:nvPicPr>
        <p:blipFill>
          <a:blip r:embed="rId3">
            <a:extLst>
              <a:ext uri="{28A0092B-C50C-407E-A947-70E740481C1C}">
                <a14:useLocalDpi xmlns:a14="http://schemas.microsoft.com/office/drawing/2010/main" val="0"/>
              </a:ext>
            </a:extLst>
          </a:blip>
          <a:stretch>
            <a:fillRect/>
          </a:stretch>
        </p:blipFill>
        <p:spPr>
          <a:xfrm>
            <a:off x="878931" y="572453"/>
            <a:ext cx="6932658" cy="5540964"/>
          </a:xfrm>
          <a:prstGeom prst="rect">
            <a:avLst/>
          </a:prstGeom>
        </p:spPr>
      </p:pic>
      <p:sp>
        <p:nvSpPr>
          <p:cNvPr id="3" name="TextBox 2"/>
          <p:cNvSpPr txBox="1"/>
          <p:nvPr/>
        </p:nvSpPr>
        <p:spPr>
          <a:xfrm>
            <a:off x="8268789" y="572453"/>
            <a:ext cx="2508068" cy="369332"/>
          </a:xfrm>
          <a:prstGeom prst="rect">
            <a:avLst/>
          </a:prstGeom>
          <a:noFill/>
        </p:spPr>
        <p:txBody>
          <a:bodyPr wrap="square" rtlCol="0">
            <a:spAutoFit/>
          </a:bodyPr>
          <a:lstStyle/>
          <a:p>
            <a:r>
              <a:rPr lang="en-GB" dirty="0" smtClean="0"/>
              <a:t>Let’s have a go…</a:t>
            </a:r>
            <a:endParaRPr lang="en-GB" dirty="0"/>
          </a:p>
        </p:txBody>
      </p:sp>
    </p:spTree>
    <p:extLst>
      <p:ext uri="{BB962C8B-B14F-4D97-AF65-F5344CB8AC3E}">
        <p14:creationId xmlns:p14="http://schemas.microsoft.com/office/powerpoint/2010/main" val="547129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40472" y="303949"/>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3"/>
          <a:stretch>
            <a:fillRect/>
          </a:stretch>
        </p:blipFill>
        <p:spPr>
          <a:xfrm>
            <a:off x="1120140" y="783772"/>
            <a:ext cx="2819400" cy="2286000"/>
          </a:xfrm>
          <a:prstGeom prst="rect">
            <a:avLst/>
          </a:prstGeom>
        </p:spPr>
      </p:pic>
      <p:sp>
        <p:nvSpPr>
          <p:cNvPr id="5" name="TextBox 4"/>
          <p:cNvSpPr txBox="1"/>
          <p:nvPr/>
        </p:nvSpPr>
        <p:spPr>
          <a:xfrm>
            <a:off x="4624251" y="992777"/>
            <a:ext cx="3344092" cy="1200329"/>
          </a:xfrm>
          <a:prstGeom prst="rect">
            <a:avLst/>
          </a:prstGeom>
          <a:noFill/>
        </p:spPr>
        <p:txBody>
          <a:bodyPr wrap="square" rtlCol="0">
            <a:spAutoFit/>
          </a:bodyPr>
          <a:lstStyle/>
          <a:p>
            <a:r>
              <a:rPr lang="en-GB" dirty="0" smtClean="0"/>
              <a:t>This shape is pretty close! It has 2 right angles but the green side is a little bit longer than the purple and red sides. </a:t>
            </a:r>
            <a:endParaRPr lang="en-GB" dirty="0"/>
          </a:p>
        </p:txBody>
      </p:sp>
      <p:pic>
        <p:nvPicPr>
          <p:cNvPr id="6" name="Picture 5"/>
          <p:cNvPicPr>
            <a:picLocks noChangeAspect="1"/>
          </p:cNvPicPr>
          <p:nvPr/>
        </p:nvPicPr>
        <p:blipFill>
          <a:blip r:embed="rId4"/>
          <a:stretch>
            <a:fillRect/>
          </a:stretch>
        </p:blipFill>
        <p:spPr>
          <a:xfrm>
            <a:off x="4782639" y="3356638"/>
            <a:ext cx="2552700" cy="1562100"/>
          </a:xfrm>
          <a:prstGeom prst="rect">
            <a:avLst/>
          </a:prstGeom>
        </p:spPr>
      </p:pic>
      <p:sp>
        <p:nvSpPr>
          <p:cNvPr id="8" name="TextBox 7"/>
          <p:cNvSpPr txBox="1"/>
          <p:nvPr/>
        </p:nvSpPr>
        <p:spPr>
          <a:xfrm>
            <a:off x="7754983" y="3356638"/>
            <a:ext cx="3344092" cy="1200329"/>
          </a:xfrm>
          <a:prstGeom prst="rect">
            <a:avLst/>
          </a:prstGeom>
          <a:noFill/>
        </p:spPr>
        <p:txBody>
          <a:bodyPr wrap="square" rtlCol="0">
            <a:spAutoFit/>
          </a:bodyPr>
          <a:lstStyle/>
          <a:p>
            <a:r>
              <a:rPr lang="en-GB" dirty="0" smtClean="0"/>
              <a:t>This shape has 3 equal sides and only 2 right angles BUT it’s actually an irregular pentagon, not a quadrilateral. It has 5 sides! </a:t>
            </a:r>
            <a:endParaRPr lang="en-GB" dirty="0"/>
          </a:p>
        </p:txBody>
      </p:sp>
    </p:spTree>
    <p:extLst>
      <p:ext uri="{BB962C8B-B14F-4D97-AF65-F5344CB8AC3E}">
        <p14:creationId xmlns:p14="http://schemas.microsoft.com/office/powerpoint/2010/main" val="1660365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40472" y="303949"/>
            <a:ext cx="11437034" cy="6105378"/>
          </a:xfrm>
          <a:prstGeom prst="rect">
            <a:avLst/>
          </a:prstGeom>
          <a:solidFill>
            <a:schemeClr val="bg1"/>
          </a:solid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802675" y="2390503"/>
            <a:ext cx="8882743" cy="1200329"/>
          </a:xfrm>
          <a:prstGeom prst="rect">
            <a:avLst/>
          </a:prstGeom>
          <a:noFill/>
        </p:spPr>
        <p:txBody>
          <a:bodyPr wrap="square" rtlCol="0">
            <a:spAutoFit/>
          </a:bodyPr>
          <a:lstStyle/>
          <a:p>
            <a:r>
              <a:rPr lang="en-GB" dirty="0" smtClean="0"/>
              <a:t>The answer is</a:t>
            </a:r>
          </a:p>
          <a:p>
            <a:endParaRPr lang="en-GB" dirty="0"/>
          </a:p>
          <a:p>
            <a:r>
              <a:rPr lang="en-GB" dirty="0" smtClean="0"/>
              <a:t>No, she can’t make a quadrilateral with 3 equal sides and only 2 right angles because if you have only 2 right angles in a quadrilateral, you can only have 2 equal sides not three. </a:t>
            </a:r>
            <a:endParaRPr lang="en-GB" dirty="0"/>
          </a:p>
        </p:txBody>
      </p:sp>
    </p:spTree>
    <p:extLst>
      <p:ext uri="{BB962C8B-B14F-4D97-AF65-F5344CB8AC3E}">
        <p14:creationId xmlns:p14="http://schemas.microsoft.com/office/powerpoint/2010/main" val="1545432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9355</TotalTime>
  <Words>255</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Twinkl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68</cp:revision>
  <dcterms:created xsi:type="dcterms:W3CDTF">2020-04-20T14:22:17Z</dcterms:created>
  <dcterms:modified xsi:type="dcterms:W3CDTF">2020-06-05T14:10:43Z</dcterms:modified>
</cp:coreProperties>
</file>