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5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7" r:id="rId3"/>
    <p:sldId id="268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9" r:id="rId14"/>
    <p:sldId id="280" r:id="rId15"/>
    <p:sldId id="281" r:id="rId16"/>
  </p:sldIdLst>
  <p:sldSz cx="17640300" cy="8820150"/>
  <p:notesSz cx="6858000" cy="9144000"/>
  <p:embeddedFontLst>
    <p:embeddedFont>
      <p:font typeface="Twinkl SemiBold" pitchFamily="2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anose="020B0604020202020204" pitchFamily="2" charset="0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8">
          <p15:clr>
            <a:srgbClr val="A4A3A4"/>
          </p15:clr>
        </p15:guide>
        <p15:guide id="2" pos="5577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93">
          <p15:clr>
            <a:srgbClr val="A4A3A4"/>
          </p15:clr>
        </p15:guide>
        <p15:guide id="6" orient="horz" pos="288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39">
          <p15:clr>
            <a:srgbClr val="A4A3A4"/>
          </p15:clr>
        </p15:guide>
        <p15:guide id="10" pos="105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47E"/>
    <a:srgbClr val="DE1E5A"/>
    <a:srgbClr val="18A0DB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8" y="558"/>
      </p:cViewPr>
      <p:guideLst>
        <p:guide orient="horz" pos="2778"/>
        <p:guide pos="5577"/>
        <p:guide pos="398"/>
        <p:guide orient="horz" pos="5111"/>
        <p:guide pos="10693"/>
        <p:guide orient="horz" pos="288"/>
        <p:guide pos="607"/>
        <p:guide orient="horz" pos="514"/>
        <p:guide orient="horz" pos="4939"/>
        <p:guide pos="105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47E667-D37D-4968-9D52-179C98DE0A19}" type="datetimeFigureOut">
              <a:rPr lang="en-GB"/>
              <a:pPr>
                <a:defRPr/>
              </a:pPr>
              <a:t>14/06/2020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2BE901-A020-40D6-BAA9-6941E5FDB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28B47A-7830-4C89-9565-05229CB614AA}" type="datetimeFigureOut">
              <a:rPr lang="en-GB"/>
              <a:pPr>
                <a:defRPr/>
              </a:pPr>
              <a:t>14/06/2020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5E0325-089E-4B31-9009-2B609952EB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2B912-A7AD-4888-A935-28A957EEE7C9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928E5-5DF1-4C08-8E42-A664345D3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BAA14-FE87-4FB3-BFD8-17E29A72DD48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EA2C5-9B70-4B7D-B670-760886889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1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1605-C464-41EA-BAE5-BB373F1B3F48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45824-1007-4829-BAC5-B8C173C9A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74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4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930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244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376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55F26-7B8F-48C4-AFC3-25DEA8DE99C4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2FDA-77A1-4FFC-8D25-E5572859E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5357D-5997-4811-8212-416683F60450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BB238-5847-406B-8AB9-9189C9EC7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D817E-8FBA-4DAA-B336-6343B4F545DE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AC017-119E-4DD2-B867-A98719768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3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E9FFA-AE40-4CFE-B48A-16979901A06F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9535B-1FB0-479A-BF73-1F9CF786D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4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5E4FA-FC86-4404-9130-39E1324AC8DF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6FE8D-37E5-47FF-8E82-4CF5675E1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2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B2F7D-9974-4CE3-89A0-5E6FBF5D4C2C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53CEF-8D17-4221-B146-73E441B56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E1486-EDE4-444C-A4D3-E2FF9ECAF0C3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D088A-AE58-4525-A84F-75CDAD7C6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6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2373-1C0C-4C5B-9D74-859CE8D57323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1E444-73FC-4932-982E-1DDEC9C3C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0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2C94D0-763D-465A-B9E6-F975ADA123C4}" type="datetimeFigureOut">
              <a:rPr lang="en-US"/>
              <a:pPr>
                <a:defRPr/>
              </a:pPr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700624-B7CF-4212-A6B5-24C85217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</p:sldLayoutIdLst>
  <p:txStyles>
    <p:titleStyle>
      <a:lvl1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0" fontAlgn="base" hangingPunct="0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3" y="3778250"/>
            <a:ext cx="6167437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8588"/>
            <a:ext cx="17313275" cy="869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8513" y="6096000"/>
            <a:ext cx="72707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“Why am I special?” he says with a tear.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“I live by myself, I have no friends here.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All of the animals have a grand trait.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Python slides smoothly, which makes him just great.”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340850" y="815975"/>
            <a:ext cx="74834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Leopard and Python see Ronald so glum,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So they cook up a plan to cheer up their chum.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3267" b="1" dirty="0" smtClean="0">
                <a:solidFill>
                  <a:prstClr val="black"/>
                </a:solidFill>
                <a:latin typeface="Twinkl" pitchFamily="2" charset="0"/>
              </a:rPr>
              <a:t>“We’ve got it!” </a:t>
            </a:r>
            <a:r>
              <a:rPr lang="en-GB" altLang="en-US" sz="2178" dirty="0" smtClean="0">
                <a:latin typeface="Twinkl" pitchFamily="2" charset="0"/>
              </a:rPr>
              <a:t>they say, looking down at his face.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Ronald wiggles and jiggles all over the place.</a:t>
            </a:r>
            <a:endParaRPr lang="en-GB" altLang="en-US" sz="2178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82713" y="782638"/>
            <a:ext cx="61102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His skin is tough and looks like great armour.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His eyes sparkle brightly – he’s a real charmer!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00225" y="4600575"/>
            <a:ext cx="6223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His legs are so strong and his horn is the best.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The animals love him, as you may have guessed.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309100" y="815975"/>
            <a:ext cx="68262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3267" b="1" dirty="0" smtClean="0">
                <a:latin typeface="Twinkl" pitchFamily="2" charset="0"/>
              </a:rPr>
              <a:t>“I want to be like him!” </a:t>
            </a:r>
            <a:r>
              <a:rPr lang="en-GB" altLang="en-US" sz="2178" dirty="0" smtClean="0">
                <a:latin typeface="Twinkl" pitchFamily="2" charset="0"/>
              </a:rPr>
              <a:t>Ronald cries out,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His eyes shining bright as his feet dance about.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So into the forest they set off to find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This mystery animal that might change his mind.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82638" y="1666875"/>
            <a:ext cx="72707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They come to a clearing, with few trees around,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With a beautiful stream; no one to be found.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Leopard says with a smile, “He lives just down there.”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Across the wet ground, he approaches with care.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694863" y="6475413"/>
            <a:ext cx="72707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Ronald moves closer to look at this beast,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His heart all aflutter, his brow lined and creased.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looks hard for a moment, his eyes flashing fast.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The water is silty with mud flowing past.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82638" y="815975"/>
            <a:ext cx="62261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stops as he sees it and then gasps out loud.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Leopard and Python could cry, they’re so proud.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851900" y="457200"/>
            <a:ext cx="79724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grins at the animal that he can see,</a:t>
            </a:r>
          </a:p>
          <a:p>
            <a:pPr defTabSz="1510940">
              <a:defRPr/>
            </a:pPr>
            <a:r>
              <a:rPr lang="en-GB" altLang="en-US" sz="2178" b="1" dirty="0" smtClean="0">
                <a:latin typeface="Twinkl" pitchFamily="2" charset="0"/>
              </a:rPr>
              <a:t>	</a:t>
            </a:r>
          </a:p>
          <a:p>
            <a:pPr defTabSz="1510940">
              <a:defRPr/>
            </a:pPr>
            <a:r>
              <a:rPr lang="en-GB" altLang="en-US" sz="2178" b="1" dirty="0" smtClean="0">
                <a:latin typeface="Twinkl SemiBold" pitchFamily="2" charset="0"/>
              </a:rPr>
              <a:t>	</a:t>
            </a:r>
            <a:r>
              <a:rPr lang="en-GB" altLang="en-US" sz="2178" b="1" dirty="0" smtClean="0">
                <a:latin typeface="Twinkl" pitchFamily="2" charset="0"/>
              </a:rPr>
              <a:t>“By golly,</a:t>
            </a: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endParaRPr lang="en-GB" altLang="en-US" sz="2178" b="1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b="1" dirty="0" smtClean="0">
                <a:latin typeface="Twinkl" pitchFamily="2" charset="0"/>
              </a:rPr>
              <a:t>	</a:t>
            </a:r>
            <a:r>
              <a:rPr lang="en-GB" altLang="en-US" sz="2178" dirty="0" smtClean="0">
                <a:latin typeface="Twinkl" pitchFamily="2" charset="0"/>
              </a:rPr>
              <a:t>       </a:t>
            </a:r>
            <a:r>
              <a:rPr lang="en-GB" altLang="en-US" sz="2904" dirty="0" smtClean="0">
                <a:latin typeface="Twinkl" pitchFamily="2" charset="0"/>
              </a:rPr>
              <a:t>It’s </a:t>
            </a:r>
            <a:r>
              <a:rPr lang="en-GB" altLang="en-US" sz="2904" b="1" dirty="0" smtClean="0">
                <a:latin typeface="Twinkl" pitchFamily="2" charset="0"/>
              </a:rPr>
              <a:t>amazing,</a:t>
            </a:r>
            <a:endParaRPr lang="en-GB" altLang="en-US" sz="2904" dirty="0" smtClean="0">
              <a:latin typeface="Twinkl" pitchFamily="2" charset="0"/>
            </a:endParaRPr>
          </a:p>
          <a:p>
            <a:pPr defTabSz="1510940">
              <a:defRPr/>
            </a:pPr>
            <a:endParaRPr lang="en-GB" altLang="en-US" sz="2178" b="1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b="1" dirty="0" smtClean="0">
                <a:latin typeface="Twinkl" pitchFamily="2" charset="0"/>
              </a:rPr>
              <a:t>		</a:t>
            </a:r>
            <a:r>
              <a:rPr lang="en-GB" altLang="en-US" sz="3993" dirty="0" smtClean="0">
                <a:latin typeface="Twinkl" pitchFamily="2" charset="0"/>
              </a:rPr>
              <a:t>It’s </a:t>
            </a:r>
            <a:r>
              <a:rPr lang="en-GB" altLang="en-US" sz="3993" b="1" dirty="0" smtClean="0">
                <a:latin typeface="Twinkl" pitchFamily="2" charset="0"/>
              </a:rPr>
              <a:t>wonderfully…</a:t>
            </a:r>
            <a:endParaRPr lang="en-GB" altLang="en-US" sz="3993" dirty="0" smtClean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21738" y="228600"/>
            <a:ext cx="86550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510940">
              <a:defRPr/>
            </a:pPr>
            <a:r>
              <a:rPr lang="en-GB" altLang="en-US" sz="7985" b="1" dirty="0">
                <a:solidFill>
                  <a:srgbClr val="000000"/>
                </a:solidFill>
                <a:latin typeface="Twinkl" pitchFamily="2" charset="0"/>
              </a:rPr>
              <a:t>…Me!”</a:t>
            </a:r>
            <a:endParaRPr lang="en-GB" altLang="en-US" sz="18057" b="1"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36838" y="1409700"/>
            <a:ext cx="59007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 eaLnBrk="1" hangingPunct="1">
              <a:defRPr/>
            </a:pPr>
            <a:r>
              <a:rPr lang="en-GB" altLang="en-US" sz="2178" dirty="0" smtClean="0">
                <a:latin typeface="Twinkl" pitchFamily="2" charset="0"/>
              </a:rPr>
              <a:t>Ronald the Rhino is so big and strong.</a:t>
            </a:r>
          </a:p>
          <a:p>
            <a:pPr defTabSz="1510940" eaLnBrk="1" hangingPunct="1">
              <a:defRPr/>
            </a:pPr>
            <a:r>
              <a:rPr lang="en-GB" altLang="en-US" sz="2178" dirty="0" smtClean="0">
                <a:latin typeface="Twinkl" pitchFamily="2" charset="0"/>
              </a:rPr>
              <a:t>In the </a:t>
            </a:r>
            <a:r>
              <a:rPr lang="en-GB" altLang="en-US" sz="2178" dirty="0" err="1" smtClean="0">
                <a:latin typeface="Twinkl" pitchFamily="2" charset="0"/>
              </a:rPr>
              <a:t>Javan</a:t>
            </a:r>
            <a:r>
              <a:rPr lang="en-GB" altLang="en-US" sz="2178" dirty="0" smtClean="0">
                <a:latin typeface="Twinkl" pitchFamily="2" charset="0"/>
              </a:rPr>
              <a:t> forest is where he belongs.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72863" y="720725"/>
            <a:ext cx="5530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 eaLnBrk="1" hangingPunct="1">
              <a:defRPr/>
            </a:pPr>
            <a:r>
              <a:rPr lang="en-GB" altLang="en-US" sz="2178" dirty="0" smtClean="0">
                <a:latin typeface="Twinkl" pitchFamily="2" charset="0"/>
              </a:rPr>
              <a:t>His dusky grey skin is very well worn.</a:t>
            </a:r>
          </a:p>
          <a:p>
            <a:pPr defTabSz="1510940" eaLnBrk="1" hangingPunct="1">
              <a:defRPr/>
            </a:pPr>
            <a:r>
              <a:rPr lang="en-GB" altLang="en-US" sz="2178" dirty="0" smtClean="0">
                <a:latin typeface="Twinkl" pitchFamily="2" charset="0"/>
              </a:rPr>
              <a:t>At the front of his head is a beautiful horn.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09663" y="1979613"/>
            <a:ext cx="63071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eats fallen fruits from the damp forest floor,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But Ronald is sad; he longs for much more.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1975" y="2978150"/>
            <a:ext cx="6305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“Why am I special?” he says with a tear.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“I live by myself, I have no friends here.”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78925" y="5524500"/>
            <a:ext cx="727075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“All of the animals have a grand trait,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Something unique that makes them just great.”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3267" b="1" dirty="0" smtClean="0">
                <a:latin typeface="Twinkl" pitchFamily="2" charset="0"/>
              </a:rPr>
              <a:t>“I’ve got it!” </a:t>
            </a:r>
            <a:r>
              <a:rPr lang="en-GB" altLang="en-US" sz="2178" dirty="0" smtClean="0">
                <a:latin typeface="Twinkl" pitchFamily="2" charset="0"/>
              </a:rPr>
              <a:t>he cries, with a smile on his face,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And he wiggles and jiggles all over the place.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553575" y="457200"/>
            <a:ext cx="72707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soon finds some mud, all sticky and wet.</a:t>
            </a:r>
          </a:p>
          <a:p>
            <a:pPr algn="r"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“Great!” Ronald says, “I’ll have my spots yet!”</a:t>
            </a:r>
          </a:p>
          <a:p>
            <a:pPr algn="r"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algn="r"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starts right away, painting on patches,</a:t>
            </a:r>
          </a:p>
          <a:p>
            <a:pPr algn="r"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Using his horn to scoop mud up in batches.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82638" y="457200"/>
            <a:ext cx="72707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“I’ll be a leopard with beautiful spots,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All yellowish fur and dark brownish dots.”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Ronald sets off to hatch out his plan,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And through the dense forest his eyes start to scan.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2638" y="457200"/>
            <a:ext cx="72707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As soon as he’s finished, he admires his work,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But high in the trees, Leopard does lurk.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“What are you doing?” Leopard asks with a grin.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“You’ve mud in great patches all over your skin!”</a:t>
            </a:r>
            <a:endParaRPr lang="en-GB" altLang="en-US" sz="2178" dirty="0" smtClean="0">
              <a:latin typeface="Twinkl SemiBold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553575" y="5767388"/>
            <a:ext cx="72707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“I want to be like you, with spots on my face, 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To sleep in a tree; to run, leap and race!”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“You can’t be a leopard, you’re too big and grey.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You’re a </a:t>
            </a:r>
            <a:r>
              <a:rPr lang="en-GB" altLang="en-US" sz="2178" dirty="0" err="1" smtClean="0">
                <a:latin typeface="Twinkl" pitchFamily="2" charset="0"/>
              </a:rPr>
              <a:t>Javan</a:t>
            </a:r>
            <a:r>
              <a:rPr lang="en-GB" altLang="en-US" sz="2178" dirty="0" smtClean="0">
                <a:latin typeface="Twinkl" pitchFamily="2" charset="0"/>
              </a:rPr>
              <a:t> rhino in every way!”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89163" y="457200"/>
            <a:ext cx="5338762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Ronald looks sad, unsure what to do.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lets out a sigh; he’s feeling so blue.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“Why am I special?” he says with a tear.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“I live by myself, I have no friends here.”</a:t>
            </a:r>
            <a:endParaRPr lang="en-GB" altLang="en-US" sz="2178" dirty="0" smtClean="0">
              <a:latin typeface="Twinkl SemiBold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553575" y="457200"/>
            <a:ext cx="7270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“All of the animals have a grand trait.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Leopard has spots that make him just great.”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553575" y="7216775"/>
            <a:ext cx="72707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3267" b="1" dirty="0" smtClean="0">
                <a:solidFill>
                  <a:prstClr val="black"/>
                </a:solidFill>
                <a:latin typeface="Twinkl" pitchFamily="2" charset="0"/>
              </a:rPr>
              <a:t>“I’ve got it!” </a:t>
            </a:r>
            <a:r>
              <a:rPr lang="en-GB" altLang="en-US" sz="2178" dirty="0" smtClean="0">
                <a:latin typeface="Twinkl" pitchFamily="2" charset="0"/>
              </a:rPr>
              <a:t>he cries, with a smile on his face,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And he wiggles and jiggles all over the place.</a:t>
            </a:r>
            <a:endParaRPr lang="en-GB" altLang="en-US" sz="2178" b="1" dirty="0" smtClean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2638" y="457200"/>
            <a:ext cx="7770812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“I’ll be a python, my body so strong,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With smooth patterned skin and a tongue nice and long!”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starts right away and gets down on the ground.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He slides through the mud with a terrible sound.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66225" y="769938"/>
            <a:ext cx="77708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But as Ronald moves, he lets out a wail;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His body is sore and bent round like a snail.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Out in the bushes, now Python can see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What the young rhino is trying to 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0725" y="473075"/>
            <a:ext cx="5768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“Why are you moving around like a snake?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Your back is all bent; I saw your legs shake!”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70088" y="7564438"/>
            <a:ext cx="68818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“I want to be like you, on the rough jungle ground, 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Slowly and smoothly sliding around.”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647238" y="5270500"/>
            <a:ext cx="67881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“You can’t be a python, your skin is too rough,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Your horn is too hard and your feet are too tough.”</a:t>
            </a:r>
          </a:p>
          <a:p>
            <a:pPr defTabSz="1510940">
              <a:defRPr/>
            </a:pPr>
            <a:endParaRPr lang="en-GB" altLang="en-US" sz="2178" dirty="0" smtClean="0">
              <a:latin typeface="Twinkl" pitchFamily="2" charset="0"/>
            </a:endParaRP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Ronald sits down, his head hanging low.</a:t>
            </a:r>
          </a:p>
          <a:p>
            <a:pPr defTabSz="1510940">
              <a:defRPr/>
            </a:pPr>
            <a:r>
              <a:rPr lang="en-GB" altLang="en-US" sz="2178" dirty="0" smtClean="0">
                <a:latin typeface="Twinkl" pitchFamily="2" charset="0"/>
              </a:rPr>
              <a:t>What could he be? He just doesn’t know.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2050</TotalTime>
  <Words>845</Words>
  <Application>Microsoft Office PowerPoint</Application>
  <PresentationFormat>Custom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Twinkl SemiBold</vt:lpstr>
      <vt:lpstr>Calibri</vt:lpstr>
      <vt:lpstr>Twinkl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Year 2</cp:lastModifiedBy>
  <cp:revision>180</cp:revision>
  <dcterms:created xsi:type="dcterms:W3CDTF">2014-10-01T16:09:27Z</dcterms:created>
  <dcterms:modified xsi:type="dcterms:W3CDTF">2020-06-14T07:29:32Z</dcterms:modified>
</cp:coreProperties>
</file>