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4"/>
  </p:handoutMasterIdLst>
  <p:sldIdLst>
    <p:sldId id="261" r:id="rId2"/>
    <p:sldId id="294" r:id="rId3"/>
    <p:sldId id="311" r:id="rId4"/>
    <p:sldId id="373" r:id="rId5"/>
    <p:sldId id="374" r:id="rId6"/>
    <p:sldId id="375" r:id="rId7"/>
    <p:sldId id="384" r:id="rId8"/>
    <p:sldId id="385" r:id="rId9"/>
    <p:sldId id="378" r:id="rId10"/>
    <p:sldId id="386" r:id="rId11"/>
    <p:sldId id="380" r:id="rId12"/>
    <p:sldId id="387" r:id="rId13"/>
    <p:sldId id="388" r:id="rId14"/>
    <p:sldId id="389" r:id="rId15"/>
    <p:sldId id="390" r:id="rId16"/>
    <p:sldId id="391" r:id="rId17"/>
    <p:sldId id="381" r:id="rId18"/>
    <p:sldId id="392" r:id="rId19"/>
    <p:sldId id="330" r:id="rId20"/>
    <p:sldId id="383" r:id="rId21"/>
    <p:sldId id="312" r:id="rId22"/>
    <p:sldId id="268" r:id="rId23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5"/>
      <p:bold r:id="rId26"/>
    </p:embeddedFont>
    <p:embeddedFont>
      <p:font typeface="Londrina Solid" panose="02000506000000020003" pitchFamily="5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Preplay" panose="02000503000000020004" pitchFamily="50" charset="0"/>
      <p:regular r:id="rId32"/>
      <p:bold r:id="rId33"/>
      <p:italic r:id="rId34"/>
      <p:boldItalic r:id="rId35"/>
    </p:embeddedFont>
    <p:embeddedFont>
      <p:font typeface="Sassoon Infant Md" panose="02000603050000020003" pitchFamily="50" charset="0"/>
      <p:regular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5"/>
    <a:srgbClr val="B8F47A"/>
    <a:srgbClr val="FD5554"/>
    <a:srgbClr val="94D06C"/>
    <a:srgbClr val="E4781D"/>
    <a:srgbClr val="FEAE4D"/>
    <a:srgbClr val="FF6766"/>
    <a:srgbClr val="F2D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004A61-382C-4EB7-8C80-F3A91550D7F4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D559-EAF5-4AD5-8B97-35E196568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62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10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2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13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1" r:id="rId4"/>
    <p:sldLayoutId id="2147483902" r:id="rId5"/>
    <p:sldLayoutId id="214748390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Maths 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| Year 4 | Properties of Shapes | Symmetry | Lesson 1 of 1: Symmetrical Patterns</a:t>
            </a: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717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Shapes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4225" y="2652713"/>
          <a:ext cx="7572376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28650" y="4275138"/>
            <a:ext cx="7886700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1938338" y="2728913"/>
            <a:ext cx="576262" cy="64928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1938338" y="5172075"/>
            <a:ext cx="576262" cy="6477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Regular Pentagon 21"/>
          <p:cNvSpPr/>
          <p:nvPr/>
        </p:nvSpPr>
        <p:spPr>
          <a:xfrm>
            <a:off x="3790950" y="3459163"/>
            <a:ext cx="647700" cy="620712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Regular Pentagon 22"/>
          <p:cNvSpPr/>
          <p:nvPr/>
        </p:nvSpPr>
        <p:spPr>
          <a:xfrm flipV="1">
            <a:off x="3790950" y="4410075"/>
            <a:ext cx="647700" cy="620713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950913" y="3525838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950913" y="4367213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579813" y="2874963"/>
            <a:ext cx="4664075" cy="1492250"/>
            <a:chOff x="-1503934" y="4707891"/>
            <a:chExt cx="4664437" cy="1490933"/>
          </a:xfrm>
        </p:grpSpPr>
        <p:sp>
          <p:nvSpPr>
            <p:cNvPr id="13" name="Oval 12"/>
            <p:cNvSpPr/>
            <p:nvPr/>
          </p:nvSpPr>
          <p:spPr>
            <a:xfrm>
              <a:off x="-1503934" y="5020352"/>
              <a:ext cx="1178016" cy="1178472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3"/>
            <p:cNvCxnSpPr>
              <a:stCxn id="13" idx="6"/>
              <a:endCxn id="15" idx="1"/>
            </p:cNvCxnSpPr>
            <p:nvPr/>
          </p:nvCxnSpPr>
          <p:spPr>
            <a:xfrm flipV="1">
              <a:off x="-325918" y="5251922"/>
              <a:ext cx="1231996" cy="358458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906078" y="4707891"/>
              <a:ext cx="2254425" cy="1088064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The horizontal line of the pentagon is closest to the line of symmetry…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549650" y="4167188"/>
            <a:ext cx="4686300" cy="1560512"/>
            <a:chOff x="-1170973" y="3727738"/>
            <a:chExt cx="4685703" cy="1559100"/>
          </a:xfrm>
        </p:grpSpPr>
        <p:sp>
          <p:nvSpPr>
            <p:cNvPr id="19" name="Oval 18"/>
            <p:cNvSpPr/>
            <p:nvPr/>
          </p:nvSpPr>
          <p:spPr>
            <a:xfrm>
              <a:off x="-1170973" y="3727738"/>
              <a:ext cx="1177775" cy="1178445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>
              <a:stCxn id="19" idx="6"/>
            </p:cNvCxnSpPr>
            <p:nvPr/>
          </p:nvCxnSpPr>
          <p:spPr>
            <a:xfrm>
              <a:off x="6802" y="4316167"/>
              <a:ext cx="1326981" cy="517057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260767" y="4198798"/>
              <a:ext cx="2253963" cy="1088040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…so the pentagon needs to be flipped to keep its symmetry!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65488" y="1711325"/>
          <a:ext cx="2613024" cy="307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4192588" y="1803400"/>
            <a:ext cx="774700" cy="5810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4186238" y="4089400"/>
            <a:ext cx="774700" cy="5794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107156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4962525" y="5207000"/>
            <a:ext cx="3008313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246438"/>
            <a:ext cx="3590925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107156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4962525" y="5207000"/>
            <a:ext cx="3008313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5725" y="1765300"/>
          <a:ext cx="3892548" cy="29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gular Pentagon 11"/>
          <p:cNvSpPr/>
          <p:nvPr/>
        </p:nvSpPr>
        <p:spPr>
          <a:xfrm>
            <a:off x="2770188" y="2914650"/>
            <a:ext cx="695325" cy="66675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gular Pentagon 12"/>
          <p:cNvSpPr/>
          <p:nvPr/>
        </p:nvSpPr>
        <p:spPr>
          <a:xfrm>
            <a:off x="4757738" y="2919413"/>
            <a:ext cx="695325" cy="66675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2475" y="1558925"/>
            <a:ext cx="0" cy="3322638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65488" y="1711325"/>
          <a:ext cx="2613024" cy="307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496411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827088" y="5207000"/>
            <a:ext cx="3008312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246438"/>
            <a:ext cx="3590925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2488" y="1814513"/>
            <a:ext cx="561975" cy="561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168900" y="4114800"/>
            <a:ext cx="560388" cy="561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107156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4962525" y="5207000"/>
            <a:ext cx="3008313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5725" y="1765300"/>
          <a:ext cx="3892548" cy="29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562475" y="1558925"/>
            <a:ext cx="0" cy="3322638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5400000">
            <a:off x="4737894" y="1964531"/>
            <a:ext cx="774700" cy="5794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Isosceles Triangle 15"/>
          <p:cNvSpPr/>
          <p:nvPr/>
        </p:nvSpPr>
        <p:spPr>
          <a:xfrm rot="16200000">
            <a:off x="3690144" y="1964531"/>
            <a:ext cx="774700" cy="5794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65488" y="1711325"/>
          <a:ext cx="2613024" cy="307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4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2888" marR="102888" marT="51406" marB="51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107156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4962525" y="5207000"/>
            <a:ext cx="3008313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246438"/>
            <a:ext cx="3590925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gular Pentagon 12"/>
          <p:cNvSpPr/>
          <p:nvPr/>
        </p:nvSpPr>
        <p:spPr>
          <a:xfrm>
            <a:off x="4219575" y="2506663"/>
            <a:ext cx="695325" cy="66675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egular Pentagon 13"/>
          <p:cNvSpPr/>
          <p:nvPr/>
        </p:nvSpPr>
        <p:spPr>
          <a:xfrm>
            <a:off x="4224338" y="3317875"/>
            <a:ext cx="695325" cy="66675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True or False Symmetry?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503363"/>
            <a:ext cx="8101012" cy="34893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3238" y="5064125"/>
            <a:ext cx="8101012" cy="1028700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rue Symmetry"/>
          <p:cNvSpPr/>
          <p:nvPr/>
        </p:nvSpPr>
        <p:spPr>
          <a:xfrm>
            <a:off x="1071563" y="5207000"/>
            <a:ext cx="3006725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True Symmetry</a:t>
            </a:r>
          </a:p>
        </p:txBody>
      </p:sp>
      <p:sp>
        <p:nvSpPr>
          <p:cNvPr id="9" name="False Symmetry"/>
          <p:cNvSpPr/>
          <p:nvPr/>
        </p:nvSpPr>
        <p:spPr>
          <a:xfrm>
            <a:off x="4962525" y="5207000"/>
            <a:ext cx="3008313" cy="715963"/>
          </a:xfrm>
          <a:prstGeom prst="roundRect">
            <a:avLst/>
          </a:prstGeom>
          <a:solidFill>
            <a:srgbClr val="FFFC85"/>
          </a:solidFill>
          <a:ln>
            <a:solidFill>
              <a:srgbClr val="FD5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False Symmetry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5725" y="1765300"/>
          <a:ext cx="3892548" cy="29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562475" y="1558925"/>
            <a:ext cx="0" cy="3322638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97300" y="2967038"/>
            <a:ext cx="560388" cy="561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4791075" y="2967038"/>
            <a:ext cx="561975" cy="561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2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7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8050" y="2670175"/>
          <a:ext cx="3709988" cy="327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090738" y="2830513"/>
            <a:ext cx="438150" cy="438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123950" y="3667125"/>
            <a:ext cx="438150" cy="438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951288" y="2887663"/>
            <a:ext cx="436562" cy="4381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123950" y="5362575"/>
            <a:ext cx="438150" cy="4381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951288" y="4498975"/>
            <a:ext cx="436562" cy="4365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025775" y="5362575"/>
            <a:ext cx="436563" cy="438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58838" y="2644775"/>
            <a:ext cx="3776662" cy="334010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2" name="Content Placeholder 15"/>
          <p:cNvSpPr>
            <a:spLocks/>
          </p:cNvSpPr>
          <p:nvPr/>
        </p:nvSpPr>
        <p:spPr bwMode="auto">
          <a:xfrm>
            <a:off x="5114925" y="3429000"/>
            <a:ext cx="3008313" cy="2073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4991100" y="3417888"/>
            <a:ext cx="3008313" cy="1781175"/>
          </a:xfrm>
          <a:prstGeom prst="roundRect">
            <a:avLst>
              <a:gd name="adj" fmla="val 6961"/>
            </a:avLst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>
                <a:solidFill>
                  <a:schemeClr val="tx1"/>
                </a:solidFill>
              </a:rPr>
              <a:t>Lines of symmetry are not just horizontal and vertical, they can also be diagonal.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2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1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8050" y="2670175"/>
          <a:ext cx="3709988" cy="327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9562" marR="109562" marT="54775" marB="547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123950" y="4433888"/>
            <a:ext cx="438150" cy="438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89150" y="5353050"/>
            <a:ext cx="438150" cy="438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951288" y="3667125"/>
            <a:ext cx="436562" cy="4381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025775" y="2830513"/>
            <a:ext cx="436563" cy="4381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951288" y="5341938"/>
            <a:ext cx="436562" cy="438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123950" y="2830513"/>
            <a:ext cx="438150" cy="438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58838" y="2636838"/>
            <a:ext cx="3779837" cy="335280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6" name="Content Placeholder 15"/>
          <p:cNvSpPr>
            <a:spLocks/>
          </p:cNvSpPr>
          <p:nvPr/>
        </p:nvSpPr>
        <p:spPr bwMode="auto">
          <a:xfrm>
            <a:off x="5114925" y="3429000"/>
            <a:ext cx="3008313" cy="2073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4991100" y="3417888"/>
            <a:ext cx="3008313" cy="1781175"/>
          </a:xfrm>
          <a:prstGeom prst="roundRect">
            <a:avLst>
              <a:gd name="adj" fmla="val 6961"/>
            </a:avLst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>
                <a:solidFill>
                  <a:schemeClr val="tx1"/>
                </a:solidFill>
              </a:rPr>
              <a:t>Lines of symmetry are not just horizontal and vertical, they can also be diagonal.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203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Symmetrical Pictures and Patterns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03363"/>
            <a:ext cx="7632700" cy="4589462"/>
          </a:xfrm>
          <a:prstGeom prst="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604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630363"/>
            <a:ext cx="3086100" cy="436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75" y="1630363"/>
            <a:ext cx="3087688" cy="436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3" y="1630363"/>
            <a:ext cx="3087687" cy="436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975" y="1630363"/>
            <a:ext cx="3087688" cy="436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363" y="1630363"/>
            <a:ext cx="3086100" cy="436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anose="02000506000000020003" pitchFamily="50" charset="0"/>
              </a:rPr>
              <a:t>Symmetrical Patterns</a:t>
            </a:r>
          </a:p>
        </p:txBody>
      </p:sp>
      <p:pic>
        <p:nvPicPr>
          <p:cNvPr id="8196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725" y="2374900"/>
          <a:ext cx="3892548" cy="29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1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32" marR="121632" marT="60792" marB="607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62475" y="2168525"/>
            <a:ext cx="0" cy="3322638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5400000">
            <a:off x="4688682" y="3586956"/>
            <a:ext cx="774700" cy="5794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3640932" y="3586956"/>
            <a:ext cx="774700" cy="5794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Capital Letter 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Content Placeholder 15"/>
          <p:cNvSpPr>
            <a:spLocks/>
          </p:cNvSpPr>
          <p:nvPr/>
        </p:nvSpPr>
        <p:spPr bwMode="auto">
          <a:xfrm>
            <a:off x="628650" y="169227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Identify the lines of symmetry in these capital letters.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54163" y="2593975"/>
          <a:ext cx="6197597" cy="344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2410"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410"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410"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Q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U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410"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W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Y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900" b="0" dirty="0">
                          <a:solidFill>
                            <a:schemeClr val="tx1"/>
                          </a:solidFill>
                          <a:latin typeface="+mj-lt"/>
                        </a:rPr>
                        <a:t>Z</a:t>
                      </a: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435" marR="68435" marT="34223" marB="342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1990725" y="2578100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62225" y="2960688"/>
            <a:ext cx="62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73438" y="2960688"/>
            <a:ext cx="62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340225" y="2952750"/>
            <a:ext cx="62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232400" y="2960688"/>
            <a:ext cx="627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77988" y="3487738"/>
            <a:ext cx="625475" cy="774700"/>
            <a:chOff x="1677921" y="3487235"/>
            <a:chExt cx="626075" cy="774785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1677921" y="3833348"/>
              <a:ext cx="6260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00492" y="3487235"/>
              <a:ext cx="0" cy="7747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62225" y="3486150"/>
            <a:ext cx="625475" cy="774700"/>
            <a:chOff x="2561966" y="3487234"/>
            <a:chExt cx="626075" cy="774785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882949" y="3487234"/>
              <a:ext cx="0" cy="7747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561966" y="3815883"/>
              <a:ext cx="6260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6421438" y="3486150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677988" y="4348163"/>
            <a:ext cx="625475" cy="774700"/>
            <a:chOff x="1677920" y="4348088"/>
            <a:chExt cx="626075" cy="774785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998903" y="4348088"/>
              <a:ext cx="0" cy="7747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677920" y="4684675"/>
              <a:ext cx="6260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>
            <a:off x="6423025" y="4346575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3613" y="4367213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90725" y="5203825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871788" y="5203825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60788" y="5203825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57725" y="5203825"/>
            <a:ext cx="0" cy="774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48050" y="5553075"/>
            <a:ext cx="62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765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complete a symmetrical pattern or drawing.</a:t>
            </a:r>
          </a:p>
        </p:txBody>
      </p:sp>
      <p:sp>
        <p:nvSpPr>
          <p:cNvPr id="2765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complete a symmetrical drawing along a vertical or horizontal mirror line.</a:t>
            </a:r>
          </a:p>
          <a:p>
            <a:pPr eaLnBrk="1" hangingPunct="1"/>
            <a:r>
              <a:rPr lang="en-GB" altLang="en-US"/>
              <a:t>I can complete a symmetrical pattern along a vertical or horizontal mirror line.</a:t>
            </a:r>
          </a:p>
          <a:p>
            <a:pPr eaLnBrk="1" hangingPunct="1"/>
            <a:r>
              <a:rPr lang="en-GB" altLang="en-US"/>
              <a:t>I can complete symmetrical patterns where the mirror line is on a diagonal.</a:t>
            </a:r>
          </a:p>
        </p:txBody>
      </p:sp>
      <p:pic>
        <p:nvPicPr>
          <p:cNvPr id="276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complete a symmetrical pattern or drawing.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complete a symmetrical drawing along a vertical or horizontal mirror line.</a:t>
            </a:r>
          </a:p>
          <a:p>
            <a:pPr eaLnBrk="1" hangingPunct="1"/>
            <a:r>
              <a:rPr lang="en-GB" altLang="en-US"/>
              <a:t>I can complete a symmetrical pattern along a vertical or horizontal mirror line.</a:t>
            </a:r>
          </a:p>
          <a:p>
            <a:pPr eaLnBrk="1" hangingPunct="1"/>
            <a:r>
              <a:rPr lang="en-GB" altLang="en-US"/>
              <a:t>I can complete symmetrical patterns where the mirror line is on a diagonal.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2224088"/>
            <a:ext cx="7632700" cy="3868737"/>
          </a:xfrm>
          <a:prstGeom prst="rect">
            <a:avLst/>
          </a:prstGeom>
          <a:solidFill>
            <a:srgbClr val="FFF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Road Signs Symmetry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38" y="1454150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503238" y="1503363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>
                <a:latin typeface="+mn-lt"/>
              </a:rPr>
              <a:t>Can you identify any lines of symmetry in these road signs?</a:t>
            </a:r>
          </a:p>
        </p:txBody>
      </p:sp>
      <p:pic>
        <p:nvPicPr>
          <p:cNvPr id="102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292350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98700"/>
            <a:ext cx="13112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292350"/>
            <a:ext cx="13128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298700"/>
            <a:ext cx="1312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365375"/>
            <a:ext cx="13128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565525"/>
            <a:ext cx="13128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546475"/>
            <a:ext cx="13128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565525"/>
            <a:ext cx="131286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556000"/>
            <a:ext cx="1312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633788"/>
            <a:ext cx="10922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933950"/>
            <a:ext cx="10810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887913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964113"/>
            <a:ext cx="10874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9164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4845050"/>
            <a:ext cx="13128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845050"/>
            <a:ext cx="1312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009650" y="2865438"/>
            <a:ext cx="1563688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3050" y="2751138"/>
            <a:ext cx="1184275" cy="76835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573338" y="3465513"/>
            <a:ext cx="1357312" cy="1385887"/>
            <a:chOff x="2573663" y="3465554"/>
            <a:chExt cx="1357595" cy="13859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29437" y="3465554"/>
              <a:ext cx="0" cy="1385932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573663" y="4256155"/>
              <a:ext cx="1357595" cy="4762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683223" y="3806877"/>
              <a:ext cx="1043205" cy="1003333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754676" y="3716387"/>
              <a:ext cx="917766" cy="112557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118225" y="2157413"/>
            <a:ext cx="28575" cy="135096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11700" y="3482975"/>
            <a:ext cx="30163" cy="135096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981200" y="4654550"/>
            <a:ext cx="1357313" cy="1385888"/>
            <a:chOff x="1964114" y="4716127"/>
            <a:chExt cx="1357595" cy="138593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629415" y="4716127"/>
              <a:ext cx="0" cy="1385932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964114" y="5541653"/>
              <a:ext cx="1357595" cy="4763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073675" y="5057451"/>
              <a:ext cx="1043204" cy="1003332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2145127" y="4966960"/>
              <a:ext cx="917766" cy="112557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3835400" y="4792663"/>
            <a:ext cx="7938" cy="13589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00175" y="4768850"/>
            <a:ext cx="7938" cy="13589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9300" y="5467350"/>
            <a:ext cx="1357313" cy="476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054850" y="3633788"/>
            <a:ext cx="1047750" cy="109378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96125" y="3606800"/>
            <a:ext cx="917575" cy="112553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711325" y="3498850"/>
            <a:ext cx="6350" cy="136048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91250" y="3443288"/>
            <a:ext cx="7938" cy="13589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5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7575550" y="3519488"/>
            <a:ext cx="7938" cy="13589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" y="2538413"/>
            <a:ext cx="3632200" cy="3554412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7888" y="2538413"/>
            <a:ext cx="3632200" cy="3554412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0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Symmetrical patterns are reflected along a line of symmetry. Sometimes this is called a mirror line.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27138" y="3406775"/>
            <a:ext cx="2989262" cy="1481138"/>
          </a:xfrm>
          <a:prstGeom prst="rightArrow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046163" y="4148138"/>
            <a:ext cx="3278187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Content Placeholder 15"/>
          <p:cNvSpPr>
            <a:spLocks/>
          </p:cNvSpPr>
          <p:nvPr/>
        </p:nvSpPr>
        <p:spPr bwMode="auto">
          <a:xfrm>
            <a:off x="755650" y="5378450"/>
            <a:ext cx="3798888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Horizontal line of symmetry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5808663" y="2825750"/>
            <a:ext cx="1539875" cy="2452688"/>
          </a:xfrm>
          <a:prstGeom prst="triangle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5" name="Content Placeholder 15"/>
          <p:cNvSpPr>
            <a:spLocks/>
          </p:cNvSpPr>
          <p:nvPr/>
        </p:nvSpPr>
        <p:spPr bwMode="auto">
          <a:xfrm>
            <a:off x="4572000" y="5384800"/>
            <a:ext cx="403225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Vertical line of symmetry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573838" y="2644775"/>
            <a:ext cx="0" cy="2841625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3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9300" y="2632075"/>
          <a:ext cx="7608888" cy="336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19018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>
            <a:off x="66516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54538" y="2487613"/>
            <a:ext cx="17462" cy="368300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601788" y="2487613"/>
            <a:ext cx="2254250" cy="3024187"/>
            <a:chOff x="1601239" y="2487397"/>
            <a:chExt cx="2254069" cy="3023717"/>
          </a:xfrm>
        </p:grpSpPr>
        <p:sp>
          <p:nvSpPr>
            <p:cNvPr id="12" name="Oval 11"/>
            <p:cNvSpPr/>
            <p:nvPr/>
          </p:nvSpPr>
          <p:spPr>
            <a:xfrm>
              <a:off x="1601239" y="2487397"/>
              <a:ext cx="1177830" cy="1177742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3"/>
            <p:cNvCxnSpPr>
              <a:stCxn id="12" idx="4"/>
            </p:cNvCxnSpPr>
            <p:nvPr/>
          </p:nvCxnSpPr>
          <p:spPr>
            <a:xfrm>
              <a:off x="2190154" y="3665139"/>
              <a:ext cx="471450" cy="947590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601239" y="4423846"/>
              <a:ext cx="2254069" cy="1087268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This triangle is 3 squares from the line of symmetry on this side…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405438" y="2562225"/>
            <a:ext cx="2254250" cy="3024188"/>
            <a:chOff x="660888" y="2487397"/>
            <a:chExt cx="2254069" cy="3023717"/>
          </a:xfrm>
        </p:grpSpPr>
        <p:sp>
          <p:nvSpPr>
            <p:cNvPr id="20" name="Oval 19"/>
            <p:cNvSpPr/>
            <p:nvPr/>
          </p:nvSpPr>
          <p:spPr>
            <a:xfrm>
              <a:off x="1600613" y="2487397"/>
              <a:ext cx="1179417" cy="1177742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flipH="1">
              <a:off x="1719665" y="3665139"/>
              <a:ext cx="469862" cy="955526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60888" y="4423845"/>
              <a:ext cx="2254069" cy="1087269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…so it must be 3 squares from the line of symmetry on this side.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9300" y="2632075"/>
          <a:ext cx="7608888" cy="336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19018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>
            <a:off x="66516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54538" y="2487613"/>
            <a:ext cx="17462" cy="368300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8650" y="3328988"/>
            <a:ext cx="3619500" cy="2466975"/>
            <a:chOff x="628650" y="3328697"/>
            <a:chExt cx="3619373" cy="2466589"/>
          </a:xfrm>
        </p:grpSpPr>
        <p:sp>
          <p:nvSpPr>
            <p:cNvPr id="12" name="Oval 11"/>
            <p:cNvSpPr/>
            <p:nvPr/>
          </p:nvSpPr>
          <p:spPr>
            <a:xfrm>
              <a:off x="628650" y="3328697"/>
              <a:ext cx="1177884" cy="1177741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3"/>
            <p:cNvCxnSpPr>
              <a:stCxn id="12" idx="4"/>
            </p:cNvCxnSpPr>
            <p:nvPr/>
          </p:nvCxnSpPr>
          <p:spPr>
            <a:xfrm>
              <a:off x="1217592" y="4506438"/>
              <a:ext cx="895319" cy="865052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993852" y="4708018"/>
              <a:ext cx="2254171" cy="1087268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This circle is 4 squares from the line of symmetry on this side…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79975" y="3328988"/>
            <a:ext cx="3552825" cy="2468562"/>
            <a:chOff x="134701" y="3253963"/>
            <a:chExt cx="3552360" cy="2468632"/>
          </a:xfrm>
        </p:grpSpPr>
        <p:sp>
          <p:nvSpPr>
            <p:cNvPr id="20" name="Oval 19"/>
            <p:cNvSpPr/>
            <p:nvPr/>
          </p:nvSpPr>
          <p:spPr>
            <a:xfrm>
              <a:off x="2509290" y="3253963"/>
              <a:ext cx="1177771" cy="1177958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flipH="1">
              <a:off x="2214054" y="4431921"/>
              <a:ext cx="884122" cy="863624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134701" y="4635127"/>
              <a:ext cx="2253955" cy="1087468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…so it must be 4 squares from the line of symmetry on this side.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912813" y="3567113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564438" y="3565525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1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9300" y="2632075"/>
          <a:ext cx="7608888" cy="336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978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2351" marR="112351" marT="56207" marB="562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19018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>
            <a:off x="6651625" y="2720975"/>
            <a:ext cx="576263" cy="6492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54538" y="2487613"/>
            <a:ext cx="17462" cy="368300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06463" y="3328988"/>
            <a:ext cx="3709987" cy="2466975"/>
            <a:chOff x="906434" y="3328697"/>
            <a:chExt cx="3709716" cy="2466589"/>
          </a:xfrm>
        </p:grpSpPr>
        <p:sp>
          <p:nvSpPr>
            <p:cNvPr id="12" name="Oval 11"/>
            <p:cNvSpPr/>
            <p:nvPr/>
          </p:nvSpPr>
          <p:spPr>
            <a:xfrm>
              <a:off x="3438311" y="3328697"/>
              <a:ext cx="1177839" cy="1177741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3"/>
            <p:cNvCxnSpPr>
              <a:stCxn id="12" idx="4"/>
            </p:cNvCxnSpPr>
            <p:nvPr/>
          </p:nvCxnSpPr>
          <p:spPr>
            <a:xfrm flipH="1">
              <a:off x="2990669" y="4506438"/>
              <a:ext cx="1036562" cy="865052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906434" y="4708018"/>
              <a:ext cx="2254085" cy="1087268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This pentagon is 1 square from the line of symmetry on this side…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494213" y="3327400"/>
            <a:ext cx="3660775" cy="2470150"/>
            <a:chOff x="-251630" y="3252814"/>
            <a:chExt cx="3661309" cy="2469781"/>
          </a:xfrm>
        </p:grpSpPr>
        <p:sp>
          <p:nvSpPr>
            <p:cNvPr id="20" name="Oval 19"/>
            <p:cNvSpPr/>
            <p:nvPr/>
          </p:nvSpPr>
          <p:spPr>
            <a:xfrm>
              <a:off x="-251630" y="3252814"/>
              <a:ext cx="1178097" cy="1177749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>
              <a:off x="337418" y="4430563"/>
              <a:ext cx="979631" cy="865059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1155100" y="4635320"/>
              <a:ext cx="2254579" cy="1087275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…so it must be 1 square from the line of symmetry on this side.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912813" y="3567113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564438" y="3565525"/>
            <a:ext cx="64770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Regular Pentagon 23"/>
          <p:cNvSpPr/>
          <p:nvPr/>
        </p:nvSpPr>
        <p:spPr>
          <a:xfrm>
            <a:off x="3744913" y="3560763"/>
            <a:ext cx="647700" cy="62230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Regular Pentagon 24"/>
          <p:cNvSpPr/>
          <p:nvPr/>
        </p:nvSpPr>
        <p:spPr>
          <a:xfrm>
            <a:off x="4748213" y="3560763"/>
            <a:ext cx="647700" cy="62230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Reflecting Symmetrical Patterns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5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Every part of a reflected image is the same distance from the line of symmetry as the original, and the same size.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4225" y="2652713"/>
          <a:ext cx="7572376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3461" marR="113461" marT="56722" marB="56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28650" y="4275138"/>
            <a:ext cx="7886700" cy="0"/>
          </a:xfrm>
          <a:prstGeom prst="line">
            <a:avLst/>
          </a:prstGeom>
          <a:ln w="38100">
            <a:solidFill>
              <a:srgbClr val="FD5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1938338" y="2728913"/>
            <a:ext cx="576262" cy="64928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1938338" y="5172075"/>
            <a:ext cx="576262" cy="6477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43063" y="2546350"/>
            <a:ext cx="4524375" cy="1416050"/>
            <a:chOff x="-1364521" y="4378550"/>
            <a:chExt cx="4525024" cy="1416736"/>
          </a:xfrm>
        </p:grpSpPr>
        <p:sp>
          <p:nvSpPr>
            <p:cNvPr id="13" name="Oval 12"/>
            <p:cNvSpPr/>
            <p:nvPr/>
          </p:nvSpPr>
          <p:spPr>
            <a:xfrm>
              <a:off x="-1364521" y="4378550"/>
              <a:ext cx="1178094" cy="1178496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3"/>
            <p:cNvCxnSpPr>
              <a:stCxn id="13" idx="6"/>
            </p:cNvCxnSpPr>
            <p:nvPr/>
          </p:nvCxnSpPr>
          <p:spPr>
            <a:xfrm>
              <a:off x="-186427" y="4967798"/>
              <a:ext cx="1355919" cy="357360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905930" y="4707322"/>
              <a:ext cx="2254573" cy="1087964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The horizontal line of the triangle is closest to the line of symmetry…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651000" y="4640263"/>
            <a:ext cx="4878388" cy="1355725"/>
            <a:chOff x="-1364521" y="4199443"/>
            <a:chExt cx="4879251" cy="1357118"/>
          </a:xfrm>
        </p:grpSpPr>
        <p:sp>
          <p:nvSpPr>
            <p:cNvPr id="19" name="Oval 18"/>
            <p:cNvSpPr/>
            <p:nvPr/>
          </p:nvSpPr>
          <p:spPr>
            <a:xfrm>
              <a:off x="-1364521" y="4379014"/>
              <a:ext cx="1178133" cy="1177547"/>
            </a:xfrm>
            <a:prstGeom prst="ellipse">
              <a:avLst/>
            </a:prstGeom>
            <a:noFill/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>
              <a:stCxn id="19" idx="6"/>
            </p:cNvCxnSpPr>
            <p:nvPr/>
          </p:nvCxnSpPr>
          <p:spPr>
            <a:xfrm flipV="1">
              <a:off x="-186388" y="4731801"/>
              <a:ext cx="1619536" cy="235191"/>
            </a:xfrm>
            <a:prstGeom prst="line">
              <a:avLst/>
            </a:prstGeom>
            <a:ln w="57150">
              <a:solidFill>
                <a:srgbClr val="FD5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260081" y="4199443"/>
              <a:ext cx="2254649" cy="1086966"/>
            </a:xfrm>
            <a:prstGeom prst="roundRect">
              <a:avLst/>
            </a:prstGeom>
            <a:solidFill>
              <a:srgbClr val="B8F47A"/>
            </a:solidFill>
            <a:ln w="57150">
              <a:solidFill>
                <a:srgbClr val="FD5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…so the triangle needs to be flipped to keep its symmetry!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652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Sassoon Infant Rg</vt:lpstr>
      <vt:lpstr>Londrina Solid</vt:lpstr>
      <vt:lpstr>Calibri</vt:lpstr>
      <vt:lpstr>BPreplay</vt:lpstr>
      <vt:lpstr>Sassoon Infant Md</vt:lpstr>
      <vt:lpstr>Arial</vt:lpstr>
      <vt:lpstr>Office Theme</vt:lpstr>
      <vt:lpstr>Maths</vt:lpstr>
      <vt:lpstr>Symmetrical Patterns</vt:lpstr>
      <vt:lpstr>PowerPoint Presentation</vt:lpstr>
      <vt:lpstr>Road Signs Symmetry</vt:lpstr>
      <vt:lpstr>Reflecting Symmetrical Patterns 1</vt:lpstr>
      <vt:lpstr>Reflecting Symmetrical Patterns 1</vt:lpstr>
      <vt:lpstr>Reflecting Symmetrical Patterns 1</vt:lpstr>
      <vt:lpstr>Reflecting Symmetrical Patterns 1</vt:lpstr>
      <vt:lpstr>Reflecting Symmetrical Patterns 1</vt:lpstr>
      <vt:lpstr>Reflecting Symmetrical Patterns 1</vt:lpstr>
      <vt:lpstr>True or False Symmetry?</vt:lpstr>
      <vt:lpstr>True or False Symmetry?</vt:lpstr>
      <vt:lpstr>True or False Symmetry?</vt:lpstr>
      <vt:lpstr>True or False Symmetry?</vt:lpstr>
      <vt:lpstr>True or False Symmetry?</vt:lpstr>
      <vt:lpstr>True or False Symmetry?</vt:lpstr>
      <vt:lpstr>Reflecting Symmetrical Patterns 2</vt:lpstr>
      <vt:lpstr>Reflecting Symmetrical Patterns 2</vt:lpstr>
      <vt:lpstr>Symmetrical Pictures and Patterns</vt:lpstr>
      <vt:lpstr>Capital Letter Symmetry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191</cp:revision>
  <dcterms:created xsi:type="dcterms:W3CDTF">2014-10-01T16:09:27Z</dcterms:created>
  <dcterms:modified xsi:type="dcterms:W3CDTF">2020-06-12T10:06:06Z</dcterms:modified>
</cp:coreProperties>
</file>