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E692E7-2EC7-4A88-B164-48839F82EB6C}"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136173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E692E7-2EC7-4A88-B164-48839F82EB6C}"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276500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E692E7-2EC7-4A88-B164-48839F82EB6C}"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333182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E692E7-2EC7-4A88-B164-48839F82EB6C}"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102113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E692E7-2EC7-4A88-B164-48839F82EB6C}"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388221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E692E7-2EC7-4A88-B164-48839F82EB6C}"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39760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E692E7-2EC7-4A88-B164-48839F82EB6C}" type="datetimeFigureOut">
              <a:rPr lang="en-GB" smtClean="0"/>
              <a:t>01/06/2020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296716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E692E7-2EC7-4A88-B164-48839F82EB6C}" type="datetimeFigureOut">
              <a:rPr lang="en-GB" smtClean="0"/>
              <a:t>01/06/2020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321503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692E7-2EC7-4A88-B164-48839F82EB6C}" type="datetimeFigureOut">
              <a:rPr lang="en-GB" smtClean="0"/>
              <a:t>01/06/2020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90311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E692E7-2EC7-4A88-B164-48839F82EB6C}"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294114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E692E7-2EC7-4A88-B164-48839F82EB6C}"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A636E-46BC-44D4-878F-D5725A9A6516}" type="slidenum">
              <a:rPr lang="en-GB" smtClean="0"/>
              <a:t>‹#›</a:t>
            </a:fld>
            <a:endParaRPr lang="en-GB"/>
          </a:p>
        </p:txBody>
      </p:sp>
    </p:spTree>
    <p:extLst>
      <p:ext uri="{BB962C8B-B14F-4D97-AF65-F5344CB8AC3E}">
        <p14:creationId xmlns:p14="http://schemas.microsoft.com/office/powerpoint/2010/main" val="82971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692E7-2EC7-4A88-B164-48839F82EB6C}" type="datetimeFigureOut">
              <a:rPr lang="en-GB" smtClean="0"/>
              <a:t>01/06/2020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A636E-46BC-44D4-878F-D5725A9A6516}" type="slidenum">
              <a:rPr lang="en-GB" smtClean="0"/>
              <a:t>‹#›</a:t>
            </a:fld>
            <a:endParaRPr lang="en-GB"/>
          </a:p>
        </p:txBody>
      </p:sp>
    </p:spTree>
    <p:extLst>
      <p:ext uri="{BB962C8B-B14F-4D97-AF65-F5344CB8AC3E}">
        <p14:creationId xmlns:p14="http://schemas.microsoft.com/office/powerpoint/2010/main" val="2001451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4xG2aJa6UyY"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Lighthouses Work | HowStuff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1502228"/>
            <a:ext cx="8447837" cy="47548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63931" y="169817"/>
            <a:ext cx="8255726" cy="1015663"/>
          </a:xfrm>
          <a:prstGeom prst="rect">
            <a:avLst/>
          </a:prstGeom>
          <a:noFill/>
        </p:spPr>
        <p:txBody>
          <a:bodyPr wrap="square" rtlCol="0">
            <a:spAutoFit/>
          </a:bodyPr>
          <a:lstStyle/>
          <a:p>
            <a:pPr algn="ctr"/>
            <a:r>
              <a:rPr lang="en-GB" sz="6000" u="sng" dirty="0" smtClean="0">
                <a:latin typeface="Arial" panose="020B0604020202020204" pitchFamily="34" charset="0"/>
                <a:cs typeface="Arial" panose="020B0604020202020204" pitchFamily="34" charset="0"/>
              </a:rPr>
              <a:t>The Lighthouse Keeper</a:t>
            </a:r>
            <a:endParaRPr lang="en-GB" sz="6000" u="sng" dirty="0">
              <a:latin typeface="Arial" panose="020B0604020202020204" pitchFamily="34" charset="0"/>
              <a:cs typeface="Arial" panose="020B0604020202020204" pitchFamily="34" charset="0"/>
            </a:endParaRPr>
          </a:p>
        </p:txBody>
      </p:sp>
      <p:sp>
        <p:nvSpPr>
          <p:cNvPr id="6" name="TextBox 5"/>
          <p:cNvSpPr txBox="1"/>
          <p:nvPr/>
        </p:nvSpPr>
        <p:spPr>
          <a:xfrm>
            <a:off x="2715065" y="1955409"/>
            <a:ext cx="4459458" cy="1200329"/>
          </a:xfrm>
          <a:prstGeom prst="rect">
            <a:avLst/>
          </a:prstGeom>
          <a:noFill/>
        </p:spPr>
        <p:txBody>
          <a:bodyPr wrap="square" rtlCol="0">
            <a:spAutoFit/>
          </a:bodyPr>
          <a:lstStyle/>
          <a:p>
            <a:r>
              <a:rPr lang="en-GB" dirty="0" smtClean="0"/>
              <a:t>Writing the opening to the story.</a:t>
            </a:r>
          </a:p>
          <a:p>
            <a:endParaRPr lang="en-GB" dirty="0"/>
          </a:p>
          <a:p>
            <a:endParaRPr lang="en-GB" dirty="0" smtClean="0"/>
          </a:p>
          <a:p>
            <a:endParaRPr lang="en-GB" dirty="0"/>
          </a:p>
        </p:txBody>
      </p:sp>
    </p:spTree>
    <p:extLst>
      <p:ext uri="{BB962C8B-B14F-4D97-AF65-F5344CB8AC3E}">
        <p14:creationId xmlns:p14="http://schemas.microsoft.com/office/powerpoint/2010/main" val="2807020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86145" y="1186398"/>
            <a:ext cx="4552908" cy="2559761"/>
          </a:xfrm>
          <a:prstGeom prst="rect">
            <a:avLst/>
          </a:prstGeom>
        </p:spPr>
      </p:pic>
      <p:sp>
        <p:nvSpPr>
          <p:cNvPr id="5" name="TextBox 4"/>
          <p:cNvSpPr txBox="1"/>
          <p:nvPr/>
        </p:nvSpPr>
        <p:spPr>
          <a:xfrm>
            <a:off x="1397726" y="444137"/>
            <a:ext cx="9091748" cy="646331"/>
          </a:xfrm>
          <a:prstGeom prst="rect">
            <a:avLst/>
          </a:prstGeom>
          <a:noFill/>
        </p:spPr>
        <p:txBody>
          <a:bodyPr wrap="square" rtlCol="0">
            <a:spAutoFit/>
          </a:bodyPr>
          <a:lstStyle/>
          <a:p>
            <a:r>
              <a:rPr lang="en-GB" dirty="0" smtClean="0"/>
              <a:t>Watch the  film until the lighthouse keeper closes the window.  We’re just focussing on the beginning of the story today.  </a:t>
            </a:r>
            <a:endParaRPr lang="en-GB" dirty="0"/>
          </a:p>
        </p:txBody>
      </p:sp>
      <p:pic>
        <p:nvPicPr>
          <p:cNvPr id="8" name="Picture 7"/>
          <p:cNvPicPr>
            <a:picLocks noChangeAspect="1"/>
          </p:cNvPicPr>
          <p:nvPr/>
        </p:nvPicPr>
        <p:blipFill>
          <a:blip r:embed="rId3"/>
          <a:stretch>
            <a:fillRect/>
          </a:stretch>
        </p:blipFill>
        <p:spPr>
          <a:xfrm>
            <a:off x="1443885" y="1186398"/>
            <a:ext cx="4794005" cy="2695311"/>
          </a:xfrm>
          <a:prstGeom prst="rect">
            <a:avLst/>
          </a:prstGeom>
        </p:spPr>
      </p:pic>
      <p:pic>
        <p:nvPicPr>
          <p:cNvPr id="9" name="Picture 8"/>
          <p:cNvPicPr>
            <a:picLocks noChangeAspect="1"/>
          </p:cNvPicPr>
          <p:nvPr/>
        </p:nvPicPr>
        <p:blipFill>
          <a:blip r:embed="rId4"/>
          <a:stretch>
            <a:fillRect/>
          </a:stretch>
        </p:blipFill>
        <p:spPr>
          <a:xfrm>
            <a:off x="1628303" y="4059854"/>
            <a:ext cx="4425168" cy="2487942"/>
          </a:xfrm>
          <a:prstGeom prst="rect">
            <a:avLst/>
          </a:prstGeom>
        </p:spPr>
      </p:pic>
      <p:pic>
        <p:nvPicPr>
          <p:cNvPr id="10" name="Picture 9"/>
          <p:cNvPicPr>
            <a:picLocks noChangeAspect="1"/>
          </p:cNvPicPr>
          <p:nvPr/>
        </p:nvPicPr>
        <p:blipFill>
          <a:blip r:embed="rId5"/>
          <a:stretch>
            <a:fillRect/>
          </a:stretch>
        </p:blipFill>
        <p:spPr>
          <a:xfrm>
            <a:off x="6603785" y="3977640"/>
            <a:ext cx="4717629" cy="2652371"/>
          </a:xfrm>
          <a:prstGeom prst="rect">
            <a:avLst/>
          </a:prstGeom>
        </p:spPr>
      </p:pic>
    </p:spTree>
    <p:extLst>
      <p:ext uri="{BB962C8B-B14F-4D97-AF65-F5344CB8AC3E}">
        <p14:creationId xmlns:p14="http://schemas.microsoft.com/office/powerpoint/2010/main" val="37113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 y="323557"/>
            <a:ext cx="11338560" cy="923330"/>
          </a:xfrm>
          <a:prstGeom prst="rect">
            <a:avLst/>
          </a:prstGeom>
          <a:noFill/>
        </p:spPr>
        <p:txBody>
          <a:bodyPr wrap="square" rtlCol="0">
            <a:spAutoFit/>
          </a:bodyPr>
          <a:lstStyle/>
          <a:p>
            <a:r>
              <a:rPr lang="en-GB" dirty="0" smtClean="0"/>
              <a:t>Your task today is to write the beginning of the story up until the part where the lighthouse keeper shuts the window. Look back at the notes you made yesterday about the questions about the lighthouse keeper from the first slide and then at the vocabulary you generated and the sentences you wrote, just to get you back into the feeling of the film. </a:t>
            </a:r>
          </a:p>
        </p:txBody>
      </p:sp>
      <p:pic>
        <p:nvPicPr>
          <p:cNvPr id="3" name="Picture 2"/>
          <p:cNvPicPr>
            <a:picLocks noChangeAspect="1"/>
          </p:cNvPicPr>
          <p:nvPr/>
        </p:nvPicPr>
        <p:blipFill>
          <a:blip r:embed="rId2"/>
          <a:stretch>
            <a:fillRect/>
          </a:stretch>
        </p:blipFill>
        <p:spPr>
          <a:xfrm>
            <a:off x="267287" y="1931986"/>
            <a:ext cx="7097711" cy="3990513"/>
          </a:xfrm>
          <a:prstGeom prst="rect">
            <a:avLst/>
          </a:prstGeom>
        </p:spPr>
      </p:pic>
      <p:sp>
        <p:nvSpPr>
          <p:cNvPr id="4" name="TextBox 3"/>
          <p:cNvSpPr txBox="1"/>
          <p:nvPr/>
        </p:nvSpPr>
        <p:spPr>
          <a:xfrm>
            <a:off x="7948246" y="2335237"/>
            <a:ext cx="3545059" cy="1200329"/>
          </a:xfrm>
          <a:prstGeom prst="rect">
            <a:avLst/>
          </a:prstGeom>
          <a:noFill/>
        </p:spPr>
        <p:txBody>
          <a:bodyPr wrap="square" rtlCol="0">
            <a:spAutoFit/>
          </a:bodyPr>
          <a:lstStyle/>
          <a:p>
            <a:r>
              <a:rPr lang="en-GB" dirty="0" smtClean="0"/>
              <a:t>Now let’s have a look at the opening shot of the film where the moon is in the middle of the screen…</a:t>
            </a:r>
            <a:endParaRPr lang="en-GB" dirty="0"/>
          </a:p>
        </p:txBody>
      </p:sp>
    </p:spTree>
    <p:extLst>
      <p:ext uri="{BB962C8B-B14F-4D97-AF65-F5344CB8AC3E}">
        <p14:creationId xmlns:p14="http://schemas.microsoft.com/office/powerpoint/2010/main" val="185841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991" y="211014"/>
            <a:ext cx="5204463" cy="2926081"/>
          </a:xfrm>
          <a:prstGeom prst="rect">
            <a:avLst/>
          </a:prstGeom>
        </p:spPr>
      </p:pic>
      <p:sp>
        <p:nvSpPr>
          <p:cNvPr id="3" name="TextBox 2"/>
          <p:cNvSpPr txBox="1"/>
          <p:nvPr/>
        </p:nvSpPr>
        <p:spPr>
          <a:xfrm>
            <a:off x="5598942" y="550669"/>
            <a:ext cx="6593058" cy="2246769"/>
          </a:xfrm>
          <a:prstGeom prst="rect">
            <a:avLst/>
          </a:prstGeom>
          <a:noFill/>
        </p:spPr>
        <p:txBody>
          <a:bodyPr wrap="square" rtlCol="0">
            <a:spAutoFit/>
          </a:bodyPr>
          <a:lstStyle/>
          <a:p>
            <a:r>
              <a:rPr lang="en-GB" sz="2800" dirty="0" smtClean="0"/>
              <a:t>How could we open our story? We need an interesting sentence to describe the moon. Spend 2 minutes thinking of vocabulary and phrases to describe the moon, the sky and the clouds (don’t forget to write it down). </a:t>
            </a:r>
            <a:endParaRPr lang="en-GB" sz="2800" dirty="0"/>
          </a:p>
        </p:txBody>
      </p:sp>
      <p:pic>
        <p:nvPicPr>
          <p:cNvPr id="4" name="4xG2aJa6UyY"/>
          <p:cNvPicPr>
            <a:picLocks noRot="1" noChangeAspect="1"/>
          </p:cNvPicPr>
          <p:nvPr>
            <a:videoFile r:link="rId1"/>
          </p:nvPr>
        </p:nvPicPr>
        <p:blipFill>
          <a:blip r:embed="rId4"/>
          <a:stretch>
            <a:fillRect/>
          </a:stretch>
        </p:blipFill>
        <p:spPr>
          <a:xfrm>
            <a:off x="7256585" y="3901586"/>
            <a:ext cx="4572000" cy="2571750"/>
          </a:xfrm>
          <a:prstGeom prst="rect">
            <a:avLst/>
          </a:prstGeom>
        </p:spPr>
      </p:pic>
      <p:sp>
        <p:nvSpPr>
          <p:cNvPr id="5" name="TextBox 4"/>
          <p:cNvSpPr txBox="1"/>
          <p:nvPr/>
        </p:nvSpPr>
        <p:spPr>
          <a:xfrm>
            <a:off x="7793502" y="3573194"/>
            <a:ext cx="3545058" cy="369332"/>
          </a:xfrm>
          <a:prstGeom prst="rect">
            <a:avLst/>
          </a:prstGeom>
          <a:noFill/>
        </p:spPr>
        <p:txBody>
          <a:bodyPr wrap="square" rtlCol="0">
            <a:spAutoFit/>
          </a:bodyPr>
          <a:lstStyle/>
          <a:p>
            <a:r>
              <a:rPr lang="en-GB" dirty="0" smtClean="0"/>
              <a:t>Play the video to start the timer</a:t>
            </a:r>
            <a:endParaRPr lang="en-GB" dirty="0"/>
          </a:p>
        </p:txBody>
      </p:sp>
      <p:sp>
        <p:nvSpPr>
          <p:cNvPr id="6" name="TextBox 5"/>
          <p:cNvSpPr txBox="1"/>
          <p:nvPr/>
        </p:nvSpPr>
        <p:spPr>
          <a:xfrm>
            <a:off x="633046" y="4051495"/>
            <a:ext cx="5669280" cy="1754326"/>
          </a:xfrm>
          <a:prstGeom prst="rect">
            <a:avLst/>
          </a:prstGeom>
          <a:noFill/>
        </p:spPr>
        <p:txBody>
          <a:bodyPr wrap="square" rtlCol="0">
            <a:spAutoFit/>
          </a:bodyPr>
          <a:lstStyle/>
          <a:p>
            <a:r>
              <a:rPr lang="en-GB" dirty="0" smtClean="0"/>
              <a:t>Here’s a few ideas: </a:t>
            </a:r>
          </a:p>
          <a:p>
            <a:endParaRPr lang="en-GB" dirty="0"/>
          </a:p>
          <a:p>
            <a:r>
              <a:rPr lang="en-GB" dirty="0" smtClean="0"/>
              <a:t>pearly-white </a:t>
            </a:r>
          </a:p>
          <a:p>
            <a:endParaRPr lang="en-GB" dirty="0"/>
          </a:p>
          <a:p>
            <a:r>
              <a:rPr lang="en-GB" dirty="0" smtClean="0"/>
              <a:t>billowing clouds</a:t>
            </a:r>
          </a:p>
          <a:p>
            <a:endParaRPr lang="en-GB" dirty="0" smtClean="0"/>
          </a:p>
        </p:txBody>
      </p:sp>
    </p:spTree>
    <p:extLst>
      <p:ext uri="{BB962C8B-B14F-4D97-AF65-F5344CB8AC3E}">
        <p14:creationId xmlns:p14="http://schemas.microsoft.com/office/powerpoint/2010/main" val="205810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44062" y="576775"/>
            <a:ext cx="11015003" cy="1200329"/>
          </a:xfrm>
          <a:prstGeom prst="rect">
            <a:avLst/>
          </a:prstGeom>
          <a:noFill/>
        </p:spPr>
        <p:txBody>
          <a:bodyPr wrap="square" rtlCol="0">
            <a:spAutoFit/>
          </a:bodyPr>
          <a:lstStyle/>
          <a:p>
            <a:r>
              <a:rPr lang="en-GB" dirty="0" smtClean="0"/>
              <a:t>What did you come up with? I’d love to see some of your ideas so I can add them to our collection of vocabulary. </a:t>
            </a:r>
          </a:p>
          <a:p>
            <a:endParaRPr lang="en-GB" dirty="0"/>
          </a:p>
          <a:p>
            <a:endParaRPr lang="en-GB" dirty="0" smtClean="0"/>
          </a:p>
          <a:p>
            <a:endParaRPr lang="en-GB" dirty="0"/>
          </a:p>
        </p:txBody>
      </p:sp>
      <p:sp>
        <p:nvSpPr>
          <p:cNvPr id="10" name="TextBox 9"/>
          <p:cNvSpPr txBox="1"/>
          <p:nvPr/>
        </p:nvSpPr>
        <p:spPr>
          <a:xfrm>
            <a:off x="689317" y="2152357"/>
            <a:ext cx="11169748" cy="3416320"/>
          </a:xfrm>
          <a:prstGeom prst="rect">
            <a:avLst/>
          </a:prstGeom>
          <a:noFill/>
        </p:spPr>
        <p:txBody>
          <a:bodyPr wrap="square" rtlCol="0">
            <a:spAutoFit/>
          </a:bodyPr>
          <a:lstStyle/>
          <a:p>
            <a:r>
              <a:rPr lang="en-GB" dirty="0" smtClean="0"/>
              <a:t>Now let’s think about how we’re going to open the story…</a:t>
            </a:r>
          </a:p>
          <a:p>
            <a:endParaRPr lang="en-GB" dirty="0"/>
          </a:p>
          <a:p>
            <a:endParaRPr lang="en-GB" dirty="0" smtClean="0"/>
          </a:p>
          <a:p>
            <a:r>
              <a:rPr lang="en-GB" dirty="0" smtClean="0"/>
              <a:t>You might start with the time of day or a description of the moon or you might even mention that it is beside the sea. </a:t>
            </a:r>
          </a:p>
          <a:p>
            <a:endParaRPr lang="en-GB" dirty="0"/>
          </a:p>
          <a:p>
            <a:endParaRPr lang="en-GB" dirty="0" smtClean="0"/>
          </a:p>
          <a:p>
            <a:endParaRPr lang="en-GB" dirty="0"/>
          </a:p>
          <a:p>
            <a:r>
              <a:rPr lang="en-GB" dirty="0" smtClean="0"/>
              <a:t>Here’s an example; you don’t always have to start with fronted adverbials…</a:t>
            </a:r>
          </a:p>
          <a:p>
            <a:endParaRPr lang="en-GB" dirty="0"/>
          </a:p>
          <a:p>
            <a:endParaRPr lang="en-GB" dirty="0" smtClean="0"/>
          </a:p>
          <a:p>
            <a:endParaRPr lang="en-GB" dirty="0"/>
          </a:p>
          <a:p>
            <a:r>
              <a:rPr lang="en-GB" b="1" dirty="0" smtClean="0"/>
              <a:t>Waves crashed furiously against the base of the cliffs, illuminated by the pearly-white glow of the moon.</a:t>
            </a:r>
            <a:endParaRPr lang="en-GB" b="1" dirty="0"/>
          </a:p>
        </p:txBody>
      </p:sp>
    </p:spTree>
    <p:extLst>
      <p:ext uri="{BB962C8B-B14F-4D97-AF65-F5344CB8AC3E}">
        <p14:creationId xmlns:p14="http://schemas.microsoft.com/office/powerpoint/2010/main" val="68469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44060" y="633046"/>
            <a:ext cx="11015003" cy="1754326"/>
          </a:xfrm>
          <a:prstGeom prst="rect">
            <a:avLst/>
          </a:prstGeom>
          <a:noFill/>
        </p:spPr>
        <p:txBody>
          <a:bodyPr wrap="square" rtlCol="0">
            <a:spAutoFit/>
          </a:bodyPr>
          <a:lstStyle/>
          <a:p>
            <a:r>
              <a:rPr lang="en-GB" dirty="0" smtClean="0"/>
              <a:t>Let’s look at that sentence.</a:t>
            </a:r>
          </a:p>
          <a:p>
            <a:endParaRPr lang="en-GB" dirty="0"/>
          </a:p>
          <a:p>
            <a:endParaRPr lang="en-GB" dirty="0" smtClean="0"/>
          </a:p>
          <a:p>
            <a:endParaRPr lang="en-GB" dirty="0"/>
          </a:p>
          <a:p>
            <a:endParaRPr lang="en-GB" dirty="0" smtClean="0"/>
          </a:p>
          <a:p>
            <a:endParaRPr lang="en-GB" dirty="0"/>
          </a:p>
        </p:txBody>
      </p:sp>
      <p:sp>
        <p:nvSpPr>
          <p:cNvPr id="2" name="TextBox 1"/>
          <p:cNvSpPr txBox="1"/>
          <p:nvPr/>
        </p:nvSpPr>
        <p:spPr>
          <a:xfrm>
            <a:off x="844059" y="2503265"/>
            <a:ext cx="11015003" cy="3447098"/>
          </a:xfrm>
          <a:prstGeom prst="rect">
            <a:avLst/>
          </a:prstGeom>
          <a:noFill/>
        </p:spPr>
        <p:txBody>
          <a:bodyPr wrap="square" rtlCol="0">
            <a:spAutoFit/>
          </a:bodyPr>
          <a:lstStyle/>
          <a:p>
            <a:r>
              <a:rPr lang="en-GB" sz="4000" b="1" dirty="0" smtClean="0"/>
              <a:t>Waves crashed furiously against the base of the</a:t>
            </a:r>
          </a:p>
          <a:p>
            <a:endParaRPr lang="en-GB" sz="4000" b="1" dirty="0" smtClean="0"/>
          </a:p>
          <a:p>
            <a:r>
              <a:rPr lang="en-GB" sz="4000" b="1" dirty="0" smtClean="0"/>
              <a:t>cliffs, illuminated by the pearly-white glow of the </a:t>
            </a:r>
          </a:p>
          <a:p>
            <a:endParaRPr lang="en-GB" sz="4000" b="1" dirty="0"/>
          </a:p>
          <a:p>
            <a:r>
              <a:rPr lang="en-GB" sz="4000" b="1" dirty="0" smtClean="0"/>
              <a:t>moon.</a:t>
            </a:r>
          </a:p>
          <a:p>
            <a:endParaRPr lang="en-GB" dirty="0"/>
          </a:p>
        </p:txBody>
      </p:sp>
      <p:sp>
        <p:nvSpPr>
          <p:cNvPr id="3" name="TextBox 2"/>
          <p:cNvSpPr txBox="1"/>
          <p:nvPr/>
        </p:nvSpPr>
        <p:spPr>
          <a:xfrm>
            <a:off x="3685735" y="1167618"/>
            <a:ext cx="2665826" cy="646331"/>
          </a:xfrm>
          <a:prstGeom prst="rect">
            <a:avLst/>
          </a:prstGeom>
          <a:noFill/>
        </p:spPr>
        <p:txBody>
          <a:bodyPr wrap="square" rtlCol="0">
            <a:spAutoFit/>
          </a:bodyPr>
          <a:lstStyle/>
          <a:p>
            <a:r>
              <a:rPr lang="en-GB" dirty="0" smtClean="0"/>
              <a:t>This tells us how dangerous the waves are</a:t>
            </a:r>
            <a:endParaRPr lang="en-GB" dirty="0"/>
          </a:p>
        </p:txBody>
      </p:sp>
      <p:cxnSp>
        <p:nvCxnSpPr>
          <p:cNvPr id="5" name="Straight Arrow Connector 4"/>
          <p:cNvCxnSpPr/>
          <p:nvPr/>
        </p:nvCxnSpPr>
        <p:spPr>
          <a:xfrm flipH="1">
            <a:off x="3671668" y="1969477"/>
            <a:ext cx="253218" cy="533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794739" y="1853584"/>
            <a:ext cx="223909" cy="649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8510954" y="4226815"/>
            <a:ext cx="56271" cy="725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247293" y="5225351"/>
            <a:ext cx="1547446" cy="275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84874" y="5233182"/>
            <a:ext cx="4797083" cy="369332"/>
          </a:xfrm>
          <a:prstGeom prst="rect">
            <a:avLst/>
          </a:prstGeom>
          <a:noFill/>
        </p:spPr>
        <p:txBody>
          <a:bodyPr wrap="square" rtlCol="0">
            <a:spAutoFit/>
          </a:bodyPr>
          <a:lstStyle/>
          <a:p>
            <a:r>
              <a:rPr lang="en-GB" dirty="0" smtClean="0"/>
              <a:t>Tells us that it is night time. </a:t>
            </a:r>
            <a:endParaRPr lang="en-GB" dirty="0"/>
          </a:p>
        </p:txBody>
      </p:sp>
    </p:spTree>
    <p:extLst>
      <p:ext uri="{BB962C8B-B14F-4D97-AF65-F5344CB8AC3E}">
        <p14:creationId xmlns:p14="http://schemas.microsoft.com/office/powerpoint/2010/main" val="288560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5862" y="1217990"/>
            <a:ext cx="3999589" cy="2248670"/>
          </a:xfrm>
          <a:prstGeom prst="rect">
            <a:avLst/>
          </a:prstGeom>
        </p:spPr>
      </p:pic>
      <p:pic>
        <p:nvPicPr>
          <p:cNvPr id="3" name="Picture 2"/>
          <p:cNvPicPr>
            <a:picLocks noChangeAspect="1"/>
          </p:cNvPicPr>
          <p:nvPr/>
        </p:nvPicPr>
        <p:blipFill>
          <a:blip r:embed="rId3"/>
          <a:stretch>
            <a:fillRect/>
          </a:stretch>
        </p:blipFill>
        <p:spPr>
          <a:xfrm>
            <a:off x="6061876" y="992906"/>
            <a:ext cx="4214094" cy="2369271"/>
          </a:xfrm>
          <a:prstGeom prst="rect">
            <a:avLst/>
          </a:prstGeom>
        </p:spPr>
      </p:pic>
      <p:pic>
        <p:nvPicPr>
          <p:cNvPr id="4" name="Picture 3"/>
          <p:cNvPicPr>
            <a:picLocks noChangeAspect="1"/>
          </p:cNvPicPr>
          <p:nvPr/>
        </p:nvPicPr>
        <p:blipFill>
          <a:blip r:embed="rId4"/>
          <a:stretch>
            <a:fillRect/>
          </a:stretch>
        </p:blipFill>
        <p:spPr>
          <a:xfrm>
            <a:off x="1237955" y="3686843"/>
            <a:ext cx="4335405" cy="2437475"/>
          </a:xfrm>
          <a:prstGeom prst="rect">
            <a:avLst/>
          </a:prstGeom>
        </p:spPr>
      </p:pic>
      <p:pic>
        <p:nvPicPr>
          <p:cNvPr id="5" name="Picture 4"/>
          <p:cNvPicPr>
            <a:picLocks noChangeAspect="1"/>
          </p:cNvPicPr>
          <p:nvPr/>
        </p:nvPicPr>
        <p:blipFill>
          <a:blip r:embed="rId5"/>
          <a:stretch>
            <a:fillRect/>
          </a:stretch>
        </p:blipFill>
        <p:spPr>
          <a:xfrm>
            <a:off x="5946846" y="3625701"/>
            <a:ext cx="4444154" cy="2498617"/>
          </a:xfrm>
          <a:prstGeom prst="rect">
            <a:avLst/>
          </a:prstGeom>
        </p:spPr>
      </p:pic>
      <p:sp>
        <p:nvSpPr>
          <p:cNvPr id="6" name="TextBox 5"/>
          <p:cNvSpPr txBox="1"/>
          <p:nvPr/>
        </p:nvSpPr>
        <p:spPr>
          <a:xfrm>
            <a:off x="727732" y="307146"/>
            <a:ext cx="10438228" cy="369332"/>
          </a:xfrm>
          <a:prstGeom prst="rect">
            <a:avLst/>
          </a:prstGeom>
          <a:noFill/>
        </p:spPr>
        <p:txBody>
          <a:bodyPr wrap="square" rtlCol="0">
            <a:spAutoFit/>
          </a:bodyPr>
          <a:lstStyle/>
          <a:p>
            <a:r>
              <a:rPr lang="en-GB" dirty="0" smtClean="0"/>
              <a:t>Now try writing the rest of the story opener. Here are the 4 main things that you will need to focus on. </a:t>
            </a:r>
            <a:endParaRPr lang="en-GB" dirty="0"/>
          </a:p>
        </p:txBody>
      </p:sp>
      <p:sp>
        <p:nvSpPr>
          <p:cNvPr id="7" name="TextBox 6"/>
          <p:cNvSpPr txBox="1"/>
          <p:nvPr/>
        </p:nvSpPr>
        <p:spPr>
          <a:xfrm>
            <a:off x="1237955" y="3094892"/>
            <a:ext cx="2475916" cy="371768"/>
          </a:xfrm>
          <a:prstGeom prst="rect">
            <a:avLst/>
          </a:prstGeom>
          <a:solidFill>
            <a:schemeClr val="bg1"/>
          </a:solidFill>
        </p:spPr>
        <p:txBody>
          <a:bodyPr wrap="square" rtlCol="0">
            <a:spAutoFit/>
          </a:bodyPr>
          <a:lstStyle/>
          <a:p>
            <a:r>
              <a:rPr lang="en-GB" dirty="0" smtClean="0"/>
              <a:t>The moon</a:t>
            </a:r>
            <a:endParaRPr lang="en-GB" dirty="0"/>
          </a:p>
        </p:txBody>
      </p:sp>
      <p:sp>
        <p:nvSpPr>
          <p:cNvPr id="8" name="TextBox 7"/>
          <p:cNvSpPr txBox="1"/>
          <p:nvPr/>
        </p:nvSpPr>
        <p:spPr>
          <a:xfrm>
            <a:off x="9153042" y="2012847"/>
            <a:ext cx="2475916" cy="923330"/>
          </a:xfrm>
          <a:prstGeom prst="rect">
            <a:avLst/>
          </a:prstGeom>
          <a:solidFill>
            <a:schemeClr val="bg1"/>
          </a:solidFill>
        </p:spPr>
        <p:txBody>
          <a:bodyPr wrap="square" rtlCol="0">
            <a:spAutoFit/>
          </a:bodyPr>
          <a:lstStyle/>
          <a:p>
            <a:r>
              <a:rPr lang="en-GB" dirty="0" smtClean="0"/>
              <a:t>The lighthouse (don’t forget to mention the light).</a:t>
            </a:r>
            <a:endParaRPr lang="en-GB" dirty="0"/>
          </a:p>
        </p:txBody>
      </p:sp>
      <p:sp>
        <p:nvSpPr>
          <p:cNvPr id="9" name="TextBox 8"/>
          <p:cNvSpPr txBox="1"/>
          <p:nvPr/>
        </p:nvSpPr>
        <p:spPr>
          <a:xfrm>
            <a:off x="361069" y="3686843"/>
            <a:ext cx="2475916" cy="646331"/>
          </a:xfrm>
          <a:prstGeom prst="rect">
            <a:avLst/>
          </a:prstGeom>
          <a:solidFill>
            <a:schemeClr val="bg1"/>
          </a:solidFill>
        </p:spPr>
        <p:txBody>
          <a:bodyPr wrap="square" rtlCol="0">
            <a:spAutoFit/>
          </a:bodyPr>
          <a:lstStyle/>
          <a:p>
            <a:r>
              <a:rPr lang="en-GB" dirty="0" smtClean="0"/>
              <a:t>People partying in the pub. </a:t>
            </a:r>
            <a:endParaRPr lang="en-GB" dirty="0"/>
          </a:p>
        </p:txBody>
      </p:sp>
      <p:sp>
        <p:nvSpPr>
          <p:cNvPr id="10" name="TextBox 9"/>
          <p:cNvSpPr txBox="1"/>
          <p:nvPr/>
        </p:nvSpPr>
        <p:spPr>
          <a:xfrm>
            <a:off x="8683221" y="5239069"/>
            <a:ext cx="2475916" cy="923330"/>
          </a:xfrm>
          <a:prstGeom prst="rect">
            <a:avLst/>
          </a:prstGeom>
          <a:solidFill>
            <a:schemeClr val="bg1"/>
          </a:solidFill>
        </p:spPr>
        <p:txBody>
          <a:bodyPr wrap="square" rtlCol="0">
            <a:spAutoFit/>
          </a:bodyPr>
          <a:lstStyle/>
          <a:p>
            <a:r>
              <a:rPr lang="en-GB" dirty="0" smtClean="0"/>
              <a:t>The lighthouse keeper alone writing something. </a:t>
            </a:r>
            <a:endParaRPr lang="en-GB" dirty="0"/>
          </a:p>
        </p:txBody>
      </p:sp>
    </p:spTree>
    <p:extLst>
      <p:ext uri="{BB962C8B-B14F-4D97-AF65-F5344CB8AC3E}">
        <p14:creationId xmlns:p14="http://schemas.microsoft.com/office/powerpoint/2010/main" val="2439392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1343</TotalTime>
  <Words>367</Words>
  <Application>Microsoft Office PowerPoint</Application>
  <PresentationFormat>Widescreen</PresentationFormat>
  <Paragraphs>43</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19</cp:revision>
  <dcterms:created xsi:type="dcterms:W3CDTF">2020-06-01T10:41:03Z</dcterms:created>
  <dcterms:modified xsi:type="dcterms:W3CDTF">2020-06-02T09:04:57Z</dcterms:modified>
</cp:coreProperties>
</file>