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D12D-1E1F-4339-9281-0C4E0BF324D1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1E2D-5509-488B-A8B6-95B5F6DEC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77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D12D-1E1F-4339-9281-0C4E0BF324D1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1E2D-5509-488B-A8B6-95B5F6DEC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582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D12D-1E1F-4339-9281-0C4E0BF324D1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1E2D-5509-488B-A8B6-95B5F6DEC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998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D12D-1E1F-4339-9281-0C4E0BF324D1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1E2D-5509-488B-A8B6-95B5F6DEC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66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D12D-1E1F-4339-9281-0C4E0BF324D1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1E2D-5509-488B-A8B6-95B5F6DEC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55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D12D-1E1F-4339-9281-0C4E0BF324D1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1E2D-5509-488B-A8B6-95B5F6DEC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61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D12D-1E1F-4339-9281-0C4E0BF324D1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1E2D-5509-488B-A8B6-95B5F6DEC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839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D12D-1E1F-4339-9281-0C4E0BF324D1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1E2D-5509-488B-A8B6-95B5F6DEC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53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D12D-1E1F-4339-9281-0C4E0BF324D1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1E2D-5509-488B-A8B6-95B5F6DEC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688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D12D-1E1F-4339-9281-0C4E0BF324D1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1E2D-5509-488B-A8B6-95B5F6DEC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90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D12D-1E1F-4339-9281-0C4E0BF324D1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1E2D-5509-488B-A8B6-95B5F6DEC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96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5D12D-1E1F-4339-9281-0C4E0BF324D1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91E2D-5509-488B-A8B6-95B5F6DEC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678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4222" y="1941341"/>
            <a:ext cx="77231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solidFill>
                  <a:srgbClr val="FFC000"/>
                </a:solidFill>
                <a:latin typeface="Twinkl" pitchFamily="2" charset="0"/>
              </a:rPr>
              <a:t>Triangles Reasoning</a:t>
            </a:r>
            <a:endParaRPr lang="en-GB" sz="7200" b="1" dirty="0">
              <a:solidFill>
                <a:srgbClr val="FFC000"/>
              </a:solidFill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6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031" y="323557"/>
            <a:ext cx="11437034" cy="6105378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275807" y="2962981"/>
            <a:ext cx="95663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 smtClean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 smtClean="0">
              <a:sym typeface="Wingdings" panose="05000000000000000000" pitchFamily="2" charset="2"/>
            </a:endParaRP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13954" y="470263"/>
            <a:ext cx="4428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Here is the 3</a:t>
            </a:r>
            <a:r>
              <a:rPr lang="en-GB" baseline="30000" dirty="0" smtClean="0"/>
              <a:t>rd</a:t>
            </a:r>
            <a:r>
              <a:rPr lang="en-GB" dirty="0" smtClean="0"/>
              <a:t> Question…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153" y="986301"/>
            <a:ext cx="4047433" cy="3873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17029" y="1201783"/>
            <a:ext cx="52251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First, you need a ruler. </a:t>
            </a:r>
          </a:p>
          <a:p>
            <a:endParaRPr lang="en-GB" dirty="0"/>
          </a:p>
          <a:p>
            <a:r>
              <a:rPr lang="en-GB" dirty="0" smtClean="0"/>
              <a:t>Start by drawing a line that is 4.5cm long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448594" y="3161211"/>
            <a:ext cx="1058092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4.5cm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7" t="15630" r="40572" b="18847"/>
          <a:stretch/>
        </p:blipFill>
        <p:spPr>
          <a:xfrm rot="5400000">
            <a:off x="6842759" y="2318659"/>
            <a:ext cx="3043648" cy="337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4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031" y="323557"/>
            <a:ext cx="11437034" cy="6105378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13954" y="470263"/>
            <a:ext cx="4428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Here is the 3</a:t>
            </a:r>
            <a:r>
              <a:rPr lang="en-GB" baseline="30000" dirty="0" smtClean="0"/>
              <a:t>rd</a:t>
            </a:r>
            <a:r>
              <a:rPr lang="en-GB" dirty="0" smtClean="0"/>
              <a:t> Question…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153" y="986301"/>
            <a:ext cx="4047433" cy="3873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17029" y="1201783"/>
            <a:ext cx="52251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Next try adding in the other two lines to make the types of triangles. I decided to start with a scalene triangle  so I need to draw 2 more sides that are different to 4.5cm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448594" y="3161211"/>
            <a:ext cx="1058092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4.5cm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8" t="9788" r="26095" b="4624"/>
          <a:stretch/>
        </p:blipFill>
        <p:spPr>
          <a:xfrm rot="5400000">
            <a:off x="6234499" y="1885683"/>
            <a:ext cx="3461659" cy="44021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29600" y="5068389"/>
            <a:ext cx="30175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Scalene was pretty easy to draw.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2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031" y="323557"/>
            <a:ext cx="11437034" cy="6105378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13954" y="470263"/>
            <a:ext cx="4428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Here is the 3</a:t>
            </a:r>
            <a:r>
              <a:rPr lang="en-GB" baseline="30000" dirty="0" smtClean="0"/>
              <a:t>rd</a:t>
            </a:r>
            <a:r>
              <a:rPr lang="en-GB" dirty="0" smtClean="0"/>
              <a:t> Question…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153" y="986301"/>
            <a:ext cx="4047433" cy="3873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17029" y="1201783"/>
            <a:ext cx="52251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Now try another triangle. This time I went for equilateral so I needed to add 2 more sides that were 4.5cm. 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448594" y="3161211"/>
            <a:ext cx="1058092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4.5cm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2" t="9788" r="21334" b="9449"/>
          <a:stretch/>
        </p:blipFill>
        <p:spPr>
          <a:xfrm rot="5400000">
            <a:off x="6889781" y="2034340"/>
            <a:ext cx="3135089" cy="415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9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031" y="323557"/>
            <a:ext cx="11437034" cy="6105378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13954" y="470263"/>
            <a:ext cx="4428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Here is the 3</a:t>
            </a:r>
            <a:r>
              <a:rPr lang="en-GB" baseline="30000" dirty="0" smtClean="0"/>
              <a:t>rd</a:t>
            </a:r>
            <a:r>
              <a:rPr lang="en-GB" dirty="0" smtClean="0"/>
              <a:t> Question…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153" y="986301"/>
            <a:ext cx="4047433" cy="3873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17029" y="1201783"/>
            <a:ext cx="52251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Lastly, I went for an isosceles triangle. I decided to add in two sides that were 6cm long.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448594" y="3161211"/>
            <a:ext cx="1058092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4.5cm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7" r="46476"/>
          <a:stretch/>
        </p:blipFill>
        <p:spPr>
          <a:xfrm rot="5400000">
            <a:off x="7000060" y="589461"/>
            <a:ext cx="2377438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17029" y="4689566"/>
            <a:ext cx="5682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trickiest triangles for me were the isosceles and the equilateral triangle because you have to be very accurate about measuring. What did you think?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842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031" y="323557"/>
            <a:ext cx="11437034" cy="6105378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275807" y="2962981"/>
            <a:ext cx="95663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 smtClean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 smtClean="0">
              <a:sym typeface="Wingdings" panose="05000000000000000000" pitchFamily="2" charset="2"/>
            </a:endParaRP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514" y="1374211"/>
            <a:ext cx="3114675" cy="3543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3954" y="470263"/>
            <a:ext cx="4428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Here’s the first question…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872446" y="839595"/>
            <a:ext cx="596972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 firstly, you know that perimeter means</a:t>
            </a:r>
          </a:p>
          <a:p>
            <a:r>
              <a:rPr lang="en-GB" dirty="0" smtClean="0"/>
              <a:t>‘the length of all the sides of the shape added together.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You also know that a SQUARE has 4 EQUAL sides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You know that an EQUILATERAL TRIANGLE has 3 equal sides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You can see that one side of the triangle is the same length as one side of the square. 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So what do you need to do?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98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031" y="323557"/>
            <a:ext cx="11437034" cy="6105378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275807" y="2962981"/>
            <a:ext cx="95663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 smtClean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 smtClean="0">
              <a:sym typeface="Wingdings" panose="05000000000000000000" pitchFamily="2" charset="2"/>
            </a:endParaRP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514" y="1374211"/>
            <a:ext cx="3114675" cy="3543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3954" y="470263"/>
            <a:ext cx="4428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Here’s the first question…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872446" y="613954"/>
            <a:ext cx="63485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square has 4 equal sides and the question says that all the sides added together are 60cm</a:t>
            </a:r>
          </a:p>
          <a:p>
            <a:endParaRPr lang="en-GB" dirty="0"/>
          </a:p>
          <a:p>
            <a:r>
              <a:rPr lang="en-GB" dirty="0" smtClean="0"/>
              <a:t>So to find out the length of one side, you need to divide 60 by 4. </a:t>
            </a:r>
          </a:p>
          <a:p>
            <a:endParaRPr lang="en-GB" dirty="0"/>
          </a:p>
          <a:p>
            <a:r>
              <a:rPr lang="en-GB" dirty="0" smtClean="0"/>
              <a:t>(you can do this in your head – you know 40 divided by 4 is 10</a:t>
            </a:r>
          </a:p>
          <a:p>
            <a:r>
              <a:rPr lang="en-GB" dirty="0" smtClean="0"/>
              <a:t>Then 20 divided by 4 is 5</a:t>
            </a:r>
          </a:p>
          <a:p>
            <a:endParaRPr lang="en-GB" dirty="0"/>
          </a:p>
          <a:p>
            <a:r>
              <a:rPr lang="en-GB" dirty="0" smtClean="0"/>
              <a:t>So 60 divided by 4 is 15) </a:t>
            </a:r>
          </a:p>
          <a:p>
            <a:endParaRPr lang="en-GB" dirty="0"/>
          </a:p>
          <a:p>
            <a:r>
              <a:rPr lang="en-GB" dirty="0" smtClean="0"/>
              <a:t>So one side of the triangle is 15cm. </a:t>
            </a:r>
          </a:p>
          <a:p>
            <a:endParaRPr lang="en-GB" dirty="0"/>
          </a:p>
          <a:p>
            <a:r>
              <a:rPr lang="en-GB" dirty="0" smtClean="0"/>
              <a:t>This means that all the sides of the triangle added together is 15 + 15 + 15 or 15 x 3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So the perimeter of the triangle is 45cm 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Well done if you figured it out </a:t>
            </a:r>
            <a:r>
              <a:rPr lang="en-GB" dirty="0" smtClean="0">
                <a:sym typeface="Wingdings" panose="05000000000000000000" pitchFamily="2" charset="2"/>
              </a:rPr>
              <a:t>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4251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031" y="323557"/>
            <a:ext cx="11437034" cy="6105378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275807" y="2962981"/>
            <a:ext cx="95663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 smtClean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 smtClean="0">
              <a:sym typeface="Wingdings" panose="05000000000000000000" pitchFamily="2" charset="2"/>
            </a:endParaRP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13954" y="470263"/>
            <a:ext cx="4428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Here’s the second question…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34" y="1248480"/>
            <a:ext cx="4376566" cy="24091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18930" y="750612"/>
            <a:ext cx="6178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So, for this question you will need 6 straws/matchsticks(used ones please!!!!)/pencils/pens whatever as long as all 6 are the same length. </a:t>
            </a:r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8785598" y="1652732"/>
            <a:ext cx="30998" cy="13102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8095103" y="1700042"/>
            <a:ext cx="30998" cy="13102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468672" y="1709474"/>
            <a:ext cx="30998" cy="13102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548666" y="1702917"/>
            <a:ext cx="30998" cy="13102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135531" y="1617200"/>
            <a:ext cx="30998" cy="13102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974868" y="1747352"/>
            <a:ext cx="30998" cy="13102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05840" y="5264331"/>
            <a:ext cx="5421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If matches are the only think you have, please ask an ADULT to make them safe for you to use. DO NOT light them yourself!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78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031" y="323557"/>
            <a:ext cx="11437034" cy="6105378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275807" y="2962981"/>
            <a:ext cx="95663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 smtClean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 smtClean="0">
              <a:sym typeface="Wingdings" panose="05000000000000000000" pitchFamily="2" charset="2"/>
            </a:endParaRP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13954" y="470263"/>
            <a:ext cx="4428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Here’s the second question…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34" y="1248480"/>
            <a:ext cx="4376566" cy="24091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18930" y="750612"/>
            <a:ext cx="6178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Let’s first make an equilateral triangle…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5" t="9026" r="23619" b="7418"/>
          <a:stretch/>
        </p:blipFill>
        <p:spPr>
          <a:xfrm rot="5400000">
            <a:off x="6694712" y="1098259"/>
            <a:ext cx="3997238" cy="429768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835745" y="5351835"/>
            <a:ext cx="5531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sides are 2, 2 and 2 sticks long </a:t>
            </a:r>
            <a:r>
              <a:rPr lang="en-GB" dirty="0" smtClean="0">
                <a:sym typeface="Wingdings" panose="05000000000000000000" pitchFamily="2" charset="2"/>
              </a:rPr>
              <a:t>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355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031" y="323557"/>
            <a:ext cx="11437034" cy="6105378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275807" y="2962981"/>
            <a:ext cx="95663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 smtClean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 smtClean="0">
              <a:sym typeface="Wingdings" panose="05000000000000000000" pitchFamily="2" charset="2"/>
            </a:endParaRP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13954" y="470263"/>
            <a:ext cx="4428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happens if we try and make a different triangle where the sides are not all the same length?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31322" y="2223016"/>
            <a:ext cx="3696789" cy="2772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42263" y="1815737"/>
            <a:ext cx="37098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Here’s my attempt at a scalene triangle. I tried to do 1 side that is 2 sticks  long, 1 side that is 3 sticks long and 1 that is 1 stick long. 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As you can see, it does not work.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07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031" y="323557"/>
            <a:ext cx="11437034" cy="6105378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275807" y="2962981"/>
            <a:ext cx="95663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 smtClean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 smtClean="0">
              <a:sym typeface="Wingdings" panose="05000000000000000000" pitchFamily="2" charset="2"/>
            </a:endParaRP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13954" y="470263"/>
            <a:ext cx="4428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happens if we try and make a different triangle where the sides are not all the same length?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31322" y="2223016"/>
            <a:ext cx="3696789" cy="2772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42263" y="1815737"/>
            <a:ext cx="37098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Here’s my attempt at a scalene triangle. I tried to do 1 side that is 2 sticks  long, 1 side that is 3 sticks long and 1 that is 1 stick long. 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As you can see, it does not work.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480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031" y="323557"/>
            <a:ext cx="11437034" cy="6105378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275807" y="2962981"/>
            <a:ext cx="95663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 smtClean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 smtClean="0">
              <a:sym typeface="Wingdings" panose="05000000000000000000" pitchFamily="2" charset="2"/>
            </a:endParaRP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13954" y="470263"/>
            <a:ext cx="4428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happens if we try and make a different triangle where the sides are not all the same length?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066002" y="1815737"/>
            <a:ext cx="3709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 tried to make an isosceles triangle with 1 side that was 4 sticks long and the others 1 stick long but  that didn’t  work either.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1" b="4540"/>
          <a:stretch/>
        </p:blipFill>
        <p:spPr>
          <a:xfrm rot="10800000">
            <a:off x="693337" y="1891253"/>
            <a:ext cx="5447211" cy="39116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8175" y="3036373"/>
            <a:ext cx="2945503" cy="16213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35502" y="4918936"/>
            <a:ext cx="3823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 Eva is correct. </a:t>
            </a:r>
          </a:p>
        </p:txBody>
      </p:sp>
    </p:spTree>
    <p:extLst>
      <p:ext uri="{BB962C8B-B14F-4D97-AF65-F5344CB8AC3E}">
        <p14:creationId xmlns:p14="http://schemas.microsoft.com/office/powerpoint/2010/main" val="105175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031" y="323557"/>
            <a:ext cx="11437034" cy="6105378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275807" y="2962981"/>
            <a:ext cx="95663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 smtClean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 smtClean="0">
              <a:sym typeface="Wingdings" panose="05000000000000000000" pitchFamily="2" charset="2"/>
            </a:endParaRP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13954" y="470263"/>
            <a:ext cx="4428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Here is the 3</a:t>
            </a:r>
            <a:r>
              <a:rPr lang="en-GB" baseline="30000" dirty="0" smtClean="0"/>
              <a:t>rd</a:t>
            </a:r>
            <a:r>
              <a:rPr lang="en-GB" dirty="0" smtClean="0"/>
              <a:t> Question…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153" y="986301"/>
            <a:ext cx="4047433" cy="38730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56663" y="839595"/>
            <a:ext cx="49900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First, you need to remember the properties of the different types of triangle. 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Equilateral: All sides and internal angles are equal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Scalene: All sides and internal angles are different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err="1" smtClean="0"/>
              <a:t>Isoceles</a:t>
            </a:r>
            <a:r>
              <a:rPr lang="en-GB" dirty="0" smtClean="0"/>
              <a:t>: 2 sides and angles are the same and 1 is different.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15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7269</TotalTime>
  <Words>669</Words>
  <Application>Microsoft Office PowerPoint</Application>
  <PresentationFormat>Widescreen</PresentationFormat>
  <Paragraphs>111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Twinkl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Staff</cp:lastModifiedBy>
  <cp:revision>63</cp:revision>
  <dcterms:created xsi:type="dcterms:W3CDTF">2020-04-20T14:22:17Z</dcterms:created>
  <dcterms:modified xsi:type="dcterms:W3CDTF">2020-06-01T09:49:08Z</dcterms:modified>
</cp:coreProperties>
</file>