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34"/>
  </p:notesMasterIdLst>
  <p:handoutMasterIdLst>
    <p:handoutMasterId r:id="rId35"/>
  </p:handoutMasterIdLst>
  <p:sldIdLst>
    <p:sldId id="258" r:id="rId2"/>
    <p:sldId id="264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91" r:id="rId21"/>
    <p:sldId id="292" r:id="rId22"/>
    <p:sldId id="293" r:id="rId23"/>
    <p:sldId id="294" r:id="rId24"/>
    <p:sldId id="295" r:id="rId25"/>
    <p:sldId id="296" r:id="rId26"/>
    <p:sldId id="297" r:id="rId27"/>
    <p:sldId id="298" r:id="rId28"/>
    <p:sldId id="299" r:id="rId29"/>
    <p:sldId id="300" r:id="rId30"/>
    <p:sldId id="301" r:id="rId31"/>
    <p:sldId id="302" r:id="rId32"/>
    <p:sldId id="267" r:id="rId33"/>
  </p:sldIdLst>
  <p:sldSz cx="9144000" cy="6858000" type="screen4x3"/>
  <p:notesSz cx="6858000" cy="9144000"/>
  <p:embeddedFontLst>
    <p:embeddedFont>
      <p:font typeface="Twinkl" panose="020B0604020202020204" charset="0"/>
      <p:regular r:id="rId36"/>
      <p:bold r:id="rId37"/>
    </p:embeddedFont>
    <p:embeddedFont>
      <p:font typeface="Calibri" panose="020F0502020204030204" pitchFamily="34" charset="0"/>
      <p:regular r:id="rId38"/>
      <p:bold r:id="rId39"/>
      <p:italic r:id="rId40"/>
      <p:boldItalic r:id="rId4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A0DB"/>
    <a:srgbClr val="DE1E5A"/>
    <a:srgbClr val="BC0105"/>
    <a:srgbClr val="4DB1E3"/>
    <a:srgbClr val="80C1EB"/>
    <a:srgbClr val="ACDDFC"/>
    <a:srgbClr val="FFFFFF"/>
    <a:srgbClr val="4AA1D9"/>
    <a:srgbClr val="21A6F9"/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792" y="82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20" Type="http://schemas.openxmlformats.org/officeDocument/2006/relationships/slide" Target="slides/slide19.xml"/><Relationship Id="rId41" Type="http://schemas.openxmlformats.org/officeDocument/2006/relationships/font" Target="fonts/font6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21/06/2020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21/06/2020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slide" Target="slide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slide" Target="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slide" Target="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slide" Target="slide2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slide" Target="slide3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Oh no! Try again!</a:t>
            </a:r>
            <a:endParaRPr lang="en-GB" dirty="0"/>
          </a:p>
        </p:txBody>
      </p:sp>
      <p:grpSp>
        <p:nvGrpSpPr>
          <p:cNvPr id="8" name="Group 7"/>
          <p:cNvGrpSpPr/>
          <p:nvPr/>
        </p:nvGrpSpPr>
        <p:grpSpPr>
          <a:xfrm>
            <a:off x="2989689" y="2101110"/>
            <a:ext cx="3155092" cy="3155092"/>
            <a:chOff x="2989689" y="2101110"/>
            <a:chExt cx="3155092" cy="3155092"/>
          </a:xfrm>
        </p:grpSpPr>
        <p:sp>
          <p:nvSpPr>
            <p:cNvPr id="4" name="Oval 3"/>
            <p:cNvSpPr/>
            <p:nvPr/>
          </p:nvSpPr>
          <p:spPr>
            <a:xfrm>
              <a:off x="2989689" y="2101110"/>
              <a:ext cx="3155092" cy="3155092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7928" y="2101110"/>
              <a:ext cx="3138616" cy="3155092"/>
            </a:xfrm>
            <a:prstGeom prst="ellipse">
              <a:avLst/>
            </a:prstGeom>
          </p:spPr>
        </p:pic>
      </p:grpSp>
      <p:sp>
        <p:nvSpPr>
          <p:cNvPr id="10" name="Right Arrow 9">
            <a:hlinkClick r:id="rId3" action="ppaction://hlinksldjump"/>
          </p:cNvPr>
          <p:cNvSpPr/>
          <p:nvPr/>
        </p:nvSpPr>
        <p:spPr>
          <a:xfrm rot="10800000">
            <a:off x="827902" y="5461687"/>
            <a:ext cx="873211" cy="749643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49576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…a pencil?</a:t>
            </a:r>
            <a:endParaRPr lang="en-GB" dirty="0"/>
          </a:p>
        </p:txBody>
      </p:sp>
      <p:sp>
        <p:nvSpPr>
          <p:cNvPr id="3" name="Oval 2"/>
          <p:cNvSpPr/>
          <p:nvPr/>
        </p:nvSpPr>
        <p:spPr>
          <a:xfrm>
            <a:off x="2989689" y="1573889"/>
            <a:ext cx="3155092" cy="315509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ounded Rectangle 4">
            <a:hlinkClick r:id="rId2" action="ppaction://hlinksldjump"/>
          </p:cNvPr>
          <p:cNvSpPr/>
          <p:nvPr/>
        </p:nvSpPr>
        <p:spPr>
          <a:xfrm>
            <a:off x="1326291" y="5181601"/>
            <a:ext cx="1952368" cy="89792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g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>
            <a:hlinkClick r:id="rId3" action="ppaction://hlinksldjump"/>
          </p:cNvPr>
          <p:cNvSpPr/>
          <p:nvPr/>
        </p:nvSpPr>
        <p:spPr>
          <a:xfrm>
            <a:off x="3612291" y="5181601"/>
            <a:ext cx="1952368" cy="89792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kg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>
            <a:hlinkClick r:id="rId3" action="ppaction://hlinksldjump"/>
          </p:cNvPr>
          <p:cNvSpPr/>
          <p:nvPr/>
        </p:nvSpPr>
        <p:spPr>
          <a:xfrm>
            <a:off x="5898291" y="5181601"/>
            <a:ext cx="1952368" cy="89792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ton</a:t>
            </a:r>
            <a:endParaRPr lang="en-GB" sz="2400" b="1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660" y="2185548"/>
            <a:ext cx="1567150" cy="1931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7617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Correct! Well done!</a:t>
            </a:r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2989689" y="2101110"/>
            <a:ext cx="3155092" cy="3155092"/>
            <a:chOff x="2989689" y="2026970"/>
            <a:chExt cx="3155092" cy="3155092"/>
          </a:xfrm>
        </p:grpSpPr>
        <p:sp>
          <p:nvSpPr>
            <p:cNvPr id="3" name="Oval 2"/>
            <p:cNvSpPr/>
            <p:nvPr/>
          </p:nvSpPr>
          <p:spPr>
            <a:xfrm>
              <a:off x="2989689" y="2026970"/>
              <a:ext cx="3155092" cy="3155092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198"/>
            <a:stretch/>
          </p:blipFill>
          <p:spPr>
            <a:xfrm>
              <a:off x="3072714" y="2199503"/>
              <a:ext cx="2998572" cy="2982559"/>
            </a:xfrm>
            <a:prstGeom prst="ellipse">
              <a:avLst/>
            </a:prstGeom>
          </p:spPr>
        </p:pic>
      </p:grpSp>
      <p:sp>
        <p:nvSpPr>
          <p:cNvPr id="7" name="Right Arrow 6">
            <a:hlinkClick r:id="rId3" action="ppaction://hlinksldjump"/>
          </p:cNvPr>
          <p:cNvSpPr/>
          <p:nvPr/>
        </p:nvSpPr>
        <p:spPr>
          <a:xfrm>
            <a:off x="7438767" y="5461687"/>
            <a:ext cx="873211" cy="749643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39863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Oh no! Try again!</a:t>
            </a:r>
            <a:endParaRPr lang="en-GB" dirty="0"/>
          </a:p>
        </p:txBody>
      </p:sp>
      <p:grpSp>
        <p:nvGrpSpPr>
          <p:cNvPr id="8" name="Group 7"/>
          <p:cNvGrpSpPr/>
          <p:nvPr/>
        </p:nvGrpSpPr>
        <p:grpSpPr>
          <a:xfrm>
            <a:off x="2989689" y="2101110"/>
            <a:ext cx="3155092" cy="3155092"/>
            <a:chOff x="2989689" y="2101110"/>
            <a:chExt cx="3155092" cy="3155092"/>
          </a:xfrm>
        </p:grpSpPr>
        <p:sp>
          <p:nvSpPr>
            <p:cNvPr id="4" name="Oval 3"/>
            <p:cNvSpPr/>
            <p:nvPr/>
          </p:nvSpPr>
          <p:spPr>
            <a:xfrm>
              <a:off x="2989689" y="2101110"/>
              <a:ext cx="3155092" cy="3155092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7928" y="2101110"/>
              <a:ext cx="3138616" cy="3155092"/>
            </a:xfrm>
            <a:prstGeom prst="ellipse">
              <a:avLst/>
            </a:prstGeom>
          </p:spPr>
        </p:pic>
      </p:grpSp>
      <p:sp>
        <p:nvSpPr>
          <p:cNvPr id="10" name="Right Arrow 9">
            <a:hlinkClick r:id="rId3" action="ppaction://hlinksldjump"/>
          </p:cNvPr>
          <p:cNvSpPr/>
          <p:nvPr/>
        </p:nvSpPr>
        <p:spPr>
          <a:xfrm rot="10800000">
            <a:off x="827902" y="5461687"/>
            <a:ext cx="873211" cy="749643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55547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…a brick?</a:t>
            </a:r>
            <a:endParaRPr lang="en-GB" dirty="0"/>
          </a:p>
        </p:txBody>
      </p:sp>
      <p:sp>
        <p:nvSpPr>
          <p:cNvPr id="3" name="Oval 2"/>
          <p:cNvSpPr/>
          <p:nvPr/>
        </p:nvSpPr>
        <p:spPr>
          <a:xfrm>
            <a:off x="2989689" y="1573889"/>
            <a:ext cx="3155092" cy="315509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ounded Rectangle 4">
            <a:hlinkClick r:id="rId2" action="ppaction://hlinksldjump"/>
          </p:cNvPr>
          <p:cNvSpPr/>
          <p:nvPr/>
        </p:nvSpPr>
        <p:spPr>
          <a:xfrm>
            <a:off x="1326291" y="5181601"/>
            <a:ext cx="1952368" cy="89792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g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>
            <a:hlinkClick r:id="rId3" action="ppaction://hlinksldjump"/>
          </p:cNvPr>
          <p:cNvSpPr/>
          <p:nvPr/>
        </p:nvSpPr>
        <p:spPr>
          <a:xfrm>
            <a:off x="3612291" y="5181601"/>
            <a:ext cx="1952368" cy="89792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kg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>
            <a:hlinkClick r:id="rId2" action="ppaction://hlinksldjump"/>
          </p:cNvPr>
          <p:cNvSpPr/>
          <p:nvPr/>
        </p:nvSpPr>
        <p:spPr>
          <a:xfrm>
            <a:off x="5898291" y="5181601"/>
            <a:ext cx="1952368" cy="89792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ton</a:t>
            </a:r>
            <a:endParaRPr lang="en-GB" sz="2400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066" y="2591004"/>
            <a:ext cx="2106337" cy="1120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9659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Correct! Well done!</a:t>
            </a:r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2989689" y="2101110"/>
            <a:ext cx="3155092" cy="3155092"/>
            <a:chOff x="2989689" y="2026970"/>
            <a:chExt cx="3155092" cy="3155092"/>
          </a:xfrm>
        </p:grpSpPr>
        <p:sp>
          <p:nvSpPr>
            <p:cNvPr id="3" name="Oval 2"/>
            <p:cNvSpPr/>
            <p:nvPr/>
          </p:nvSpPr>
          <p:spPr>
            <a:xfrm>
              <a:off x="2989689" y="2026970"/>
              <a:ext cx="3155092" cy="3155092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198"/>
            <a:stretch/>
          </p:blipFill>
          <p:spPr>
            <a:xfrm>
              <a:off x="3072714" y="2199503"/>
              <a:ext cx="2998572" cy="2982559"/>
            </a:xfrm>
            <a:prstGeom prst="ellipse">
              <a:avLst/>
            </a:prstGeom>
          </p:spPr>
        </p:pic>
      </p:grpSp>
      <p:sp>
        <p:nvSpPr>
          <p:cNvPr id="7" name="Right Arrow 6">
            <a:hlinkClick r:id="rId3" action="ppaction://hlinksldjump"/>
          </p:cNvPr>
          <p:cNvSpPr/>
          <p:nvPr/>
        </p:nvSpPr>
        <p:spPr>
          <a:xfrm>
            <a:off x="7438767" y="5461687"/>
            <a:ext cx="873211" cy="749643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14025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Oh no! Try again!</a:t>
            </a:r>
            <a:endParaRPr lang="en-GB" dirty="0"/>
          </a:p>
        </p:txBody>
      </p:sp>
      <p:grpSp>
        <p:nvGrpSpPr>
          <p:cNvPr id="8" name="Group 7"/>
          <p:cNvGrpSpPr/>
          <p:nvPr/>
        </p:nvGrpSpPr>
        <p:grpSpPr>
          <a:xfrm>
            <a:off x="2989689" y="2101110"/>
            <a:ext cx="3155092" cy="3155092"/>
            <a:chOff x="2989689" y="2101110"/>
            <a:chExt cx="3155092" cy="3155092"/>
          </a:xfrm>
        </p:grpSpPr>
        <p:sp>
          <p:nvSpPr>
            <p:cNvPr id="4" name="Oval 3"/>
            <p:cNvSpPr/>
            <p:nvPr/>
          </p:nvSpPr>
          <p:spPr>
            <a:xfrm>
              <a:off x="2989689" y="2101110"/>
              <a:ext cx="3155092" cy="3155092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7928" y="2101110"/>
              <a:ext cx="3138616" cy="3155092"/>
            </a:xfrm>
            <a:prstGeom prst="ellipse">
              <a:avLst/>
            </a:prstGeom>
          </p:spPr>
        </p:pic>
      </p:grpSp>
      <p:sp>
        <p:nvSpPr>
          <p:cNvPr id="10" name="Right Arrow 9">
            <a:hlinkClick r:id="rId3" action="ppaction://hlinksldjump"/>
          </p:cNvPr>
          <p:cNvSpPr/>
          <p:nvPr/>
        </p:nvSpPr>
        <p:spPr>
          <a:xfrm rot="10800000">
            <a:off x="827902" y="5461687"/>
            <a:ext cx="873211" cy="749643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06211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…a space shuttle?</a:t>
            </a:r>
            <a:endParaRPr lang="en-GB" dirty="0"/>
          </a:p>
        </p:txBody>
      </p:sp>
      <p:sp>
        <p:nvSpPr>
          <p:cNvPr id="3" name="Oval 2"/>
          <p:cNvSpPr/>
          <p:nvPr/>
        </p:nvSpPr>
        <p:spPr>
          <a:xfrm>
            <a:off x="2989689" y="1573889"/>
            <a:ext cx="3155092" cy="315509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ounded Rectangle 4">
            <a:hlinkClick r:id="rId2" action="ppaction://hlinksldjump"/>
          </p:cNvPr>
          <p:cNvSpPr/>
          <p:nvPr/>
        </p:nvSpPr>
        <p:spPr>
          <a:xfrm>
            <a:off x="1326291" y="5181601"/>
            <a:ext cx="1952368" cy="89792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g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>
            <a:hlinkClick r:id="rId2" action="ppaction://hlinksldjump"/>
          </p:cNvPr>
          <p:cNvSpPr/>
          <p:nvPr/>
        </p:nvSpPr>
        <p:spPr>
          <a:xfrm>
            <a:off x="3612291" y="5181601"/>
            <a:ext cx="1952368" cy="89792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kg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>
            <a:hlinkClick r:id="rId3" action="ppaction://hlinksldjump"/>
          </p:cNvPr>
          <p:cNvSpPr/>
          <p:nvPr/>
        </p:nvSpPr>
        <p:spPr>
          <a:xfrm>
            <a:off x="5898291" y="5181601"/>
            <a:ext cx="1952368" cy="89792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ton</a:t>
            </a:r>
            <a:endParaRPr lang="en-GB" sz="2400" b="1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041" y="2406034"/>
            <a:ext cx="2612387" cy="1490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4924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Correct! Well done!</a:t>
            </a:r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2989689" y="2101110"/>
            <a:ext cx="3155092" cy="3155092"/>
            <a:chOff x="2989689" y="2026970"/>
            <a:chExt cx="3155092" cy="3155092"/>
          </a:xfrm>
        </p:grpSpPr>
        <p:sp>
          <p:nvSpPr>
            <p:cNvPr id="3" name="Oval 2"/>
            <p:cNvSpPr/>
            <p:nvPr/>
          </p:nvSpPr>
          <p:spPr>
            <a:xfrm>
              <a:off x="2989689" y="2026970"/>
              <a:ext cx="3155092" cy="3155092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198"/>
            <a:stretch/>
          </p:blipFill>
          <p:spPr>
            <a:xfrm>
              <a:off x="3072714" y="2199503"/>
              <a:ext cx="2998572" cy="2982559"/>
            </a:xfrm>
            <a:prstGeom prst="ellipse">
              <a:avLst/>
            </a:prstGeom>
          </p:spPr>
        </p:pic>
      </p:grpSp>
      <p:sp>
        <p:nvSpPr>
          <p:cNvPr id="7" name="Right Arrow 6">
            <a:hlinkClick r:id="rId3" action="ppaction://hlinksldjump"/>
          </p:cNvPr>
          <p:cNvSpPr/>
          <p:nvPr/>
        </p:nvSpPr>
        <p:spPr>
          <a:xfrm>
            <a:off x="7438767" y="5461687"/>
            <a:ext cx="873211" cy="749643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77937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Oh no! Try again!</a:t>
            </a:r>
            <a:endParaRPr lang="en-GB" dirty="0"/>
          </a:p>
        </p:txBody>
      </p:sp>
      <p:grpSp>
        <p:nvGrpSpPr>
          <p:cNvPr id="8" name="Group 7"/>
          <p:cNvGrpSpPr/>
          <p:nvPr/>
        </p:nvGrpSpPr>
        <p:grpSpPr>
          <a:xfrm>
            <a:off x="2989689" y="2101110"/>
            <a:ext cx="3155092" cy="3155092"/>
            <a:chOff x="2989689" y="2101110"/>
            <a:chExt cx="3155092" cy="3155092"/>
          </a:xfrm>
        </p:grpSpPr>
        <p:sp>
          <p:nvSpPr>
            <p:cNvPr id="4" name="Oval 3"/>
            <p:cNvSpPr/>
            <p:nvPr/>
          </p:nvSpPr>
          <p:spPr>
            <a:xfrm>
              <a:off x="2989689" y="2101110"/>
              <a:ext cx="3155092" cy="3155092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7928" y="2101110"/>
              <a:ext cx="3138616" cy="3155092"/>
            </a:xfrm>
            <a:prstGeom prst="ellipse">
              <a:avLst/>
            </a:prstGeom>
          </p:spPr>
        </p:pic>
      </p:grpSp>
      <p:sp>
        <p:nvSpPr>
          <p:cNvPr id="10" name="Right Arrow 9">
            <a:hlinkClick r:id="rId3" action="ppaction://hlinksldjump"/>
          </p:cNvPr>
          <p:cNvSpPr/>
          <p:nvPr/>
        </p:nvSpPr>
        <p:spPr>
          <a:xfrm rot="10800000">
            <a:off x="827902" y="5461687"/>
            <a:ext cx="873211" cy="749643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8024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>
                <a:latin typeface="+mn-lt"/>
              </a:rPr>
              <a:t>…a packet of crayons?</a:t>
            </a:r>
            <a:endParaRPr lang="en-GB" sz="3600" dirty="0">
              <a:latin typeface="+mn-lt"/>
            </a:endParaRPr>
          </a:p>
        </p:txBody>
      </p:sp>
      <p:sp>
        <p:nvSpPr>
          <p:cNvPr id="4" name="Oval 3"/>
          <p:cNvSpPr/>
          <p:nvPr/>
        </p:nvSpPr>
        <p:spPr>
          <a:xfrm>
            <a:off x="2989689" y="1573889"/>
            <a:ext cx="3155092" cy="315509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449" y="1980357"/>
            <a:ext cx="1452244" cy="2340385"/>
          </a:xfrm>
          <a:prstGeom prst="rect">
            <a:avLst/>
          </a:prstGeom>
        </p:spPr>
      </p:pic>
      <p:sp>
        <p:nvSpPr>
          <p:cNvPr id="6" name="Rounded Rectangle 5">
            <a:hlinkClick r:id="rId3" action="ppaction://hlinksldjump"/>
          </p:cNvPr>
          <p:cNvSpPr/>
          <p:nvPr/>
        </p:nvSpPr>
        <p:spPr>
          <a:xfrm>
            <a:off x="1326291" y="5181601"/>
            <a:ext cx="1952368" cy="89792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g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3612291" y="5181601"/>
            <a:ext cx="1952368" cy="89792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kg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>
            <a:hlinkClick r:id="rId4" action="ppaction://hlinksldjump"/>
          </p:cNvPr>
          <p:cNvSpPr/>
          <p:nvPr/>
        </p:nvSpPr>
        <p:spPr>
          <a:xfrm>
            <a:off x="5898291" y="5181601"/>
            <a:ext cx="1952368" cy="89792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ton</a:t>
            </a:r>
            <a:endParaRPr lang="en-GB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…a letter?</a:t>
            </a:r>
            <a:endParaRPr lang="en-GB" dirty="0"/>
          </a:p>
        </p:txBody>
      </p:sp>
      <p:sp>
        <p:nvSpPr>
          <p:cNvPr id="3" name="Oval 2"/>
          <p:cNvSpPr/>
          <p:nvPr/>
        </p:nvSpPr>
        <p:spPr>
          <a:xfrm>
            <a:off x="2989689" y="1573889"/>
            <a:ext cx="3155092" cy="315509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ounded Rectangle 4">
            <a:hlinkClick r:id="rId2" action="ppaction://hlinksldjump"/>
          </p:cNvPr>
          <p:cNvSpPr/>
          <p:nvPr/>
        </p:nvSpPr>
        <p:spPr>
          <a:xfrm>
            <a:off x="1326291" y="5181601"/>
            <a:ext cx="1952368" cy="89792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g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>
            <a:hlinkClick r:id="rId3" action="ppaction://hlinksldjump"/>
          </p:cNvPr>
          <p:cNvSpPr/>
          <p:nvPr/>
        </p:nvSpPr>
        <p:spPr>
          <a:xfrm>
            <a:off x="3612291" y="5181601"/>
            <a:ext cx="1952368" cy="89792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kg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>
            <a:hlinkClick r:id="rId3" action="ppaction://hlinksldjump"/>
          </p:cNvPr>
          <p:cNvSpPr/>
          <p:nvPr/>
        </p:nvSpPr>
        <p:spPr>
          <a:xfrm>
            <a:off x="5898291" y="5181601"/>
            <a:ext cx="1952368" cy="89792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ton</a:t>
            </a:r>
            <a:endParaRPr lang="en-GB" sz="2400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689" y="2137269"/>
            <a:ext cx="2111092" cy="2028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6758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Correct! Well done!</a:t>
            </a:r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2989689" y="2101110"/>
            <a:ext cx="3155092" cy="3155092"/>
            <a:chOff x="2989689" y="2026970"/>
            <a:chExt cx="3155092" cy="3155092"/>
          </a:xfrm>
        </p:grpSpPr>
        <p:sp>
          <p:nvSpPr>
            <p:cNvPr id="3" name="Oval 2"/>
            <p:cNvSpPr/>
            <p:nvPr/>
          </p:nvSpPr>
          <p:spPr>
            <a:xfrm>
              <a:off x="2989689" y="2026970"/>
              <a:ext cx="3155092" cy="3155092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198"/>
            <a:stretch/>
          </p:blipFill>
          <p:spPr>
            <a:xfrm>
              <a:off x="3072714" y="2199503"/>
              <a:ext cx="2998572" cy="2982559"/>
            </a:xfrm>
            <a:prstGeom prst="ellipse">
              <a:avLst/>
            </a:prstGeom>
          </p:spPr>
        </p:pic>
      </p:grpSp>
      <p:sp>
        <p:nvSpPr>
          <p:cNvPr id="7" name="Right Arrow 6">
            <a:hlinkClick r:id="rId3" action="ppaction://hlinksldjump"/>
          </p:cNvPr>
          <p:cNvSpPr/>
          <p:nvPr/>
        </p:nvSpPr>
        <p:spPr>
          <a:xfrm>
            <a:off x="7438767" y="5461687"/>
            <a:ext cx="873211" cy="749643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87042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Oh no! Try again!</a:t>
            </a:r>
            <a:endParaRPr lang="en-GB" dirty="0"/>
          </a:p>
        </p:txBody>
      </p:sp>
      <p:grpSp>
        <p:nvGrpSpPr>
          <p:cNvPr id="8" name="Group 7"/>
          <p:cNvGrpSpPr/>
          <p:nvPr/>
        </p:nvGrpSpPr>
        <p:grpSpPr>
          <a:xfrm>
            <a:off x="2989689" y="2101110"/>
            <a:ext cx="3155092" cy="3155092"/>
            <a:chOff x="2989689" y="2101110"/>
            <a:chExt cx="3155092" cy="3155092"/>
          </a:xfrm>
        </p:grpSpPr>
        <p:sp>
          <p:nvSpPr>
            <p:cNvPr id="4" name="Oval 3"/>
            <p:cNvSpPr/>
            <p:nvPr/>
          </p:nvSpPr>
          <p:spPr>
            <a:xfrm>
              <a:off x="2989689" y="2101110"/>
              <a:ext cx="3155092" cy="3155092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7928" y="2101110"/>
              <a:ext cx="3138616" cy="3155092"/>
            </a:xfrm>
            <a:prstGeom prst="ellipse">
              <a:avLst/>
            </a:prstGeom>
          </p:spPr>
        </p:pic>
      </p:grpSp>
      <p:sp>
        <p:nvSpPr>
          <p:cNvPr id="10" name="Right Arrow 9">
            <a:hlinkClick r:id="rId3" action="ppaction://hlinksldjump"/>
          </p:cNvPr>
          <p:cNvSpPr/>
          <p:nvPr/>
        </p:nvSpPr>
        <p:spPr>
          <a:xfrm rot="10800000">
            <a:off x="827902" y="5461687"/>
            <a:ext cx="873211" cy="749643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0233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…a packed suitcase?</a:t>
            </a:r>
            <a:endParaRPr lang="en-GB" dirty="0"/>
          </a:p>
        </p:txBody>
      </p:sp>
      <p:sp>
        <p:nvSpPr>
          <p:cNvPr id="3" name="Oval 2"/>
          <p:cNvSpPr/>
          <p:nvPr/>
        </p:nvSpPr>
        <p:spPr>
          <a:xfrm>
            <a:off x="2989689" y="1573889"/>
            <a:ext cx="3155092" cy="315509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ounded Rectangle 4">
            <a:hlinkClick r:id="rId2" action="ppaction://hlinksldjump"/>
          </p:cNvPr>
          <p:cNvSpPr/>
          <p:nvPr/>
        </p:nvSpPr>
        <p:spPr>
          <a:xfrm>
            <a:off x="1326291" y="5181601"/>
            <a:ext cx="1952368" cy="89792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g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>
            <a:hlinkClick r:id="rId3" action="ppaction://hlinksldjump"/>
          </p:cNvPr>
          <p:cNvSpPr/>
          <p:nvPr/>
        </p:nvSpPr>
        <p:spPr>
          <a:xfrm>
            <a:off x="3612291" y="5181601"/>
            <a:ext cx="1952368" cy="89792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kg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>
            <a:hlinkClick r:id="rId2" action="ppaction://hlinksldjump"/>
          </p:cNvPr>
          <p:cNvSpPr/>
          <p:nvPr/>
        </p:nvSpPr>
        <p:spPr>
          <a:xfrm>
            <a:off x="5898291" y="5181601"/>
            <a:ext cx="1952368" cy="89792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ton</a:t>
            </a:r>
            <a:endParaRPr lang="en-GB" sz="2400" b="1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743" y="1938413"/>
            <a:ext cx="1397464" cy="2426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9389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Correct! Well done!</a:t>
            </a:r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2989689" y="2101110"/>
            <a:ext cx="3155092" cy="3155092"/>
            <a:chOff x="2989689" y="2026970"/>
            <a:chExt cx="3155092" cy="3155092"/>
          </a:xfrm>
        </p:grpSpPr>
        <p:sp>
          <p:nvSpPr>
            <p:cNvPr id="3" name="Oval 2"/>
            <p:cNvSpPr/>
            <p:nvPr/>
          </p:nvSpPr>
          <p:spPr>
            <a:xfrm>
              <a:off x="2989689" y="2026970"/>
              <a:ext cx="3155092" cy="3155092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198"/>
            <a:stretch/>
          </p:blipFill>
          <p:spPr>
            <a:xfrm>
              <a:off x="3072714" y="2199503"/>
              <a:ext cx="2998572" cy="2982559"/>
            </a:xfrm>
            <a:prstGeom prst="ellipse">
              <a:avLst/>
            </a:prstGeom>
          </p:spPr>
        </p:pic>
      </p:grpSp>
      <p:sp>
        <p:nvSpPr>
          <p:cNvPr id="7" name="Right Arrow 6">
            <a:hlinkClick r:id="rId3" action="ppaction://hlinksldjump"/>
          </p:cNvPr>
          <p:cNvSpPr/>
          <p:nvPr/>
        </p:nvSpPr>
        <p:spPr>
          <a:xfrm>
            <a:off x="7438767" y="5461687"/>
            <a:ext cx="873211" cy="749643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3784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Oh no! Try again!</a:t>
            </a:r>
            <a:endParaRPr lang="en-GB" dirty="0"/>
          </a:p>
        </p:txBody>
      </p:sp>
      <p:grpSp>
        <p:nvGrpSpPr>
          <p:cNvPr id="8" name="Group 7"/>
          <p:cNvGrpSpPr/>
          <p:nvPr/>
        </p:nvGrpSpPr>
        <p:grpSpPr>
          <a:xfrm>
            <a:off x="2989689" y="2101110"/>
            <a:ext cx="3155092" cy="3155092"/>
            <a:chOff x="2989689" y="2101110"/>
            <a:chExt cx="3155092" cy="3155092"/>
          </a:xfrm>
        </p:grpSpPr>
        <p:sp>
          <p:nvSpPr>
            <p:cNvPr id="4" name="Oval 3"/>
            <p:cNvSpPr/>
            <p:nvPr/>
          </p:nvSpPr>
          <p:spPr>
            <a:xfrm>
              <a:off x="2989689" y="2101110"/>
              <a:ext cx="3155092" cy="3155092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7928" y="2101110"/>
              <a:ext cx="3138616" cy="3155092"/>
            </a:xfrm>
            <a:prstGeom prst="ellipse">
              <a:avLst/>
            </a:prstGeom>
          </p:spPr>
        </p:pic>
      </p:grpSp>
      <p:sp>
        <p:nvSpPr>
          <p:cNvPr id="10" name="Right Arrow 9">
            <a:hlinkClick r:id="rId3" action="ppaction://hlinksldjump"/>
          </p:cNvPr>
          <p:cNvSpPr/>
          <p:nvPr/>
        </p:nvSpPr>
        <p:spPr>
          <a:xfrm rot="10800000">
            <a:off x="827902" y="5461687"/>
            <a:ext cx="873211" cy="749643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82894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…a rhinoceros?</a:t>
            </a:r>
            <a:endParaRPr lang="en-GB" dirty="0"/>
          </a:p>
        </p:txBody>
      </p:sp>
      <p:sp>
        <p:nvSpPr>
          <p:cNvPr id="3" name="Oval 2"/>
          <p:cNvSpPr/>
          <p:nvPr/>
        </p:nvSpPr>
        <p:spPr>
          <a:xfrm>
            <a:off x="2989689" y="1573889"/>
            <a:ext cx="3155092" cy="315509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ounded Rectangle 4">
            <a:hlinkClick r:id="rId2" action="ppaction://hlinksldjump"/>
          </p:cNvPr>
          <p:cNvSpPr/>
          <p:nvPr/>
        </p:nvSpPr>
        <p:spPr>
          <a:xfrm>
            <a:off x="1326291" y="5181601"/>
            <a:ext cx="1952368" cy="89792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g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>
            <a:hlinkClick r:id="rId2" action="ppaction://hlinksldjump"/>
          </p:cNvPr>
          <p:cNvSpPr/>
          <p:nvPr/>
        </p:nvSpPr>
        <p:spPr>
          <a:xfrm>
            <a:off x="3612291" y="5181601"/>
            <a:ext cx="1952368" cy="89792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kg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>
            <a:hlinkClick r:id="rId3" action="ppaction://hlinksldjump"/>
          </p:cNvPr>
          <p:cNvSpPr/>
          <p:nvPr/>
        </p:nvSpPr>
        <p:spPr>
          <a:xfrm>
            <a:off x="5898291" y="5181601"/>
            <a:ext cx="1952368" cy="89792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ton</a:t>
            </a:r>
            <a:endParaRPr lang="en-GB" sz="2400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446" y="2431579"/>
            <a:ext cx="2656057" cy="1357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956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Correct! Well done!</a:t>
            </a:r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2989689" y="2101110"/>
            <a:ext cx="3155092" cy="3155092"/>
            <a:chOff x="2989689" y="2026970"/>
            <a:chExt cx="3155092" cy="3155092"/>
          </a:xfrm>
        </p:grpSpPr>
        <p:sp>
          <p:nvSpPr>
            <p:cNvPr id="3" name="Oval 2"/>
            <p:cNvSpPr/>
            <p:nvPr/>
          </p:nvSpPr>
          <p:spPr>
            <a:xfrm>
              <a:off x="2989689" y="2026970"/>
              <a:ext cx="3155092" cy="3155092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198"/>
            <a:stretch/>
          </p:blipFill>
          <p:spPr>
            <a:xfrm>
              <a:off x="3072714" y="2199503"/>
              <a:ext cx="2998572" cy="2982559"/>
            </a:xfrm>
            <a:prstGeom prst="ellipse">
              <a:avLst/>
            </a:prstGeom>
          </p:spPr>
        </p:pic>
      </p:grpSp>
      <p:sp>
        <p:nvSpPr>
          <p:cNvPr id="7" name="Right Arrow 6">
            <a:hlinkClick r:id="rId3" action="ppaction://hlinksldjump"/>
          </p:cNvPr>
          <p:cNvSpPr/>
          <p:nvPr/>
        </p:nvSpPr>
        <p:spPr>
          <a:xfrm>
            <a:off x="7438767" y="5461687"/>
            <a:ext cx="873211" cy="749643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87135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Oh no! Try again!</a:t>
            </a:r>
            <a:endParaRPr lang="en-GB" dirty="0"/>
          </a:p>
        </p:txBody>
      </p:sp>
      <p:grpSp>
        <p:nvGrpSpPr>
          <p:cNvPr id="8" name="Group 7"/>
          <p:cNvGrpSpPr/>
          <p:nvPr/>
        </p:nvGrpSpPr>
        <p:grpSpPr>
          <a:xfrm>
            <a:off x="2989689" y="2101110"/>
            <a:ext cx="3155092" cy="3155092"/>
            <a:chOff x="2989689" y="2101110"/>
            <a:chExt cx="3155092" cy="3155092"/>
          </a:xfrm>
        </p:grpSpPr>
        <p:sp>
          <p:nvSpPr>
            <p:cNvPr id="4" name="Oval 3"/>
            <p:cNvSpPr/>
            <p:nvPr/>
          </p:nvSpPr>
          <p:spPr>
            <a:xfrm>
              <a:off x="2989689" y="2101110"/>
              <a:ext cx="3155092" cy="3155092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7928" y="2101110"/>
              <a:ext cx="3138616" cy="3155092"/>
            </a:xfrm>
            <a:prstGeom prst="ellipse">
              <a:avLst/>
            </a:prstGeom>
          </p:spPr>
        </p:pic>
      </p:grpSp>
      <p:sp>
        <p:nvSpPr>
          <p:cNvPr id="10" name="Right Arrow 9">
            <a:hlinkClick r:id="rId3" action="ppaction://hlinksldjump"/>
          </p:cNvPr>
          <p:cNvSpPr/>
          <p:nvPr/>
        </p:nvSpPr>
        <p:spPr>
          <a:xfrm rot="10800000">
            <a:off x="827902" y="5461687"/>
            <a:ext cx="873211" cy="749643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67271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…a tennis ball?</a:t>
            </a:r>
            <a:endParaRPr lang="en-GB" dirty="0"/>
          </a:p>
        </p:txBody>
      </p:sp>
      <p:sp>
        <p:nvSpPr>
          <p:cNvPr id="3" name="Oval 2"/>
          <p:cNvSpPr/>
          <p:nvPr/>
        </p:nvSpPr>
        <p:spPr>
          <a:xfrm>
            <a:off x="2989689" y="1573889"/>
            <a:ext cx="3155092" cy="315509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ounded Rectangle 4">
            <a:hlinkClick r:id="rId2" action="ppaction://hlinksldjump"/>
          </p:cNvPr>
          <p:cNvSpPr/>
          <p:nvPr/>
        </p:nvSpPr>
        <p:spPr>
          <a:xfrm>
            <a:off x="1326291" y="5181601"/>
            <a:ext cx="1952368" cy="89792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g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>
            <a:hlinkClick r:id="rId3" action="ppaction://hlinksldjump"/>
          </p:cNvPr>
          <p:cNvSpPr/>
          <p:nvPr/>
        </p:nvSpPr>
        <p:spPr>
          <a:xfrm>
            <a:off x="3612291" y="5181601"/>
            <a:ext cx="1952368" cy="89792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kg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>
            <a:hlinkClick r:id="rId3" action="ppaction://hlinksldjump"/>
          </p:cNvPr>
          <p:cNvSpPr/>
          <p:nvPr/>
        </p:nvSpPr>
        <p:spPr>
          <a:xfrm>
            <a:off x="5898291" y="5181601"/>
            <a:ext cx="1952368" cy="89792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ton</a:t>
            </a:r>
            <a:endParaRPr lang="en-GB" sz="2400" b="1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311" y="2347710"/>
            <a:ext cx="1613848" cy="160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683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Correct! Well done!</a:t>
            </a:r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2989689" y="2101110"/>
            <a:ext cx="3155092" cy="3155092"/>
            <a:chOff x="2989689" y="2026970"/>
            <a:chExt cx="3155092" cy="3155092"/>
          </a:xfrm>
        </p:grpSpPr>
        <p:sp>
          <p:nvSpPr>
            <p:cNvPr id="3" name="Oval 2"/>
            <p:cNvSpPr/>
            <p:nvPr/>
          </p:nvSpPr>
          <p:spPr>
            <a:xfrm>
              <a:off x="2989689" y="2026970"/>
              <a:ext cx="3155092" cy="3155092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198"/>
            <a:stretch/>
          </p:blipFill>
          <p:spPr>
            <a:xfrm>
              <a:off x="3072714" y="2199503"/>
              <a:ext cx="2998572" cy="2982559"/>
            </a:xfrm>
            <a:prstGeom prst="ellipse">
              <a:avLst/>
            </a:prstGeom>
          </p:spPr>
        </p:pic>
      </p:grpSp>
      <p:sp>
        <p:nvSpPr>
          <p:cNvPr id="7" name="Right Arrow 6">
            <a:hlinkClick r:id="rId3" action="ppaction://hlinksldjump"/>
          </p:cNvPr>
          <p:cNvSpPr/>
          <p:nvPr/>
        </p:nvSpPr>
        <p:spPr>
          <a:xfrm>
            <a:off x="7438767" y="5461687"/>
            <a:ext cx="873211" cy="749643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91274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Correct! Well done!</a:t>
            </a:r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2989689" y="2101110"/>
            <a:ext cx="3155092" cy="3155092"/>
            <a:chOff x="2989689" y="2026970"/>
            <a:chExt cx="3155092" cy="3155092"/>
          </a:xfrm>
        </p:grpSpPr>
        <p:sp>
          <p:nvSpPr>
            <p:cNvPr id="3" name="Oval 2"/>
            <p:cNvSpPr/>
            <p:nvPr/>
          </p:nvSpPr>
          <p:spPr>
            <a:xfrm>
              <a:off x="2989689" y="2026970"/>
              <a:ext cx="3155092" cy="3155092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198"/>
            <a:stretch/>
          </p:blipFill>
          <p:spPr>
            <a:xfrm>
              <a:off x="3072714" y="2199503"/>
              <a:ext cx="2998572" cy="2982559"/>
            </a:xfrm>
            <a:prstGeom prst="ellipse">
              <a:avLst/>
            </a:prstGeom>
          </p:spPr>
        </p:pic>
      </p:grpSp>
      <p:sp>
        <p:nvSpPr>
          <p:cNvPr id="7" name="Right Arrow 6">
            <a:hlinkClick r:id="rId3" action="ppaction://hlinksldjump"/>
          </p:cNvPr>
          <p:cNvSpPr/>
          <p:nvPr/>
        </p:nvSpPr>
        <p:spPr>
          <a:xfrm>
            <a:off x="7438767" y="5461687"/>
            <a:ext cx="873211" cy="749643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1424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Oh no! Try again!</a:t>
            </a:r>
            <a:endParaRPr lang="en-GB" dirty="0"/>
          </a:p>
        </p:txBody>
      </p:sp>
      <p:grpSp>
        <p:nvGrpSpPr>
          <p:cNvPr id="8" name="Group 7"/>
          <p:cNvGrpSpPr/>
          <p:nvPr/>
        </p:nvGrpSpPr>
        <p:grpSpPr>
          <a:xfrm>
            <a:off x="2989689" y="2101110"/>
            <a:ext cx="3155092" cy="3155092"/>
            <a:chOff x="2989689" y="2101110"/>
            <a:chExt cx="3155092" cy="3155092"/>
          </a:xfrm>
        </p:grpSpPr>
        <p:sp>
          <p:nvSpPr>
            <p:cNvPr id="4" name="Oval 3"/>
            <p:cNvSpPr/>
            <p:nvPr/>
          </p:nvSpPr>
          <p:spPr>
            <a:xfrm>
              <a:off x="2989689" y="2101110"/>
              <a:ext cx="3155092" cy="3155092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7928" y="2101110"/>
              <a:ext cx="3138616" cy="3155092"/>
            </a:xfrm>
            <a:prstGeom prst="ellipse">
              <a:avLst/>
            </a:prstGeom>
          </p:spPr>
        </p:pic>
      </p:grpSp>
      <p:sp>
        <p:nvSpPr>
          <p:cNvPr id="10" name="Right Arrow 9">
            <a:hlinkClick r:id="rId3" action="ppaction://hlinksldjump"/>
          </p:cNvPr>
          <p:cNvSpPr/>
          <p:nvPr/>
        </p:nvSpPr>
        <p:spPr>
          <a:xfrm rot="10800000">
            <a:off x="827902" y="5461687"/>
            <a:ext cx="873211" cy="749643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59040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Oh no! Try again!</a:t>
            </a:r>
            <a:endParaRPr lang="en-GB" dirty="0"/>
          </a:p>
        </p:txBody>
      </p:sp>
      <p:grpSp>
        <p:nvGrpSpPr>
          <p:cNvPr id="8" name="Group 7"/>
          <p:cNvGrpSpPr/>
          <p:nvPr/>
        </p:nvGrpSpPr>
        <p:grpSpPr>
          <a:xfrm>
            <a:off x="2989689" y="2101110"/>
            <a:ext cx="3155092" cy="3155092"/>
            <a:chOff x="2989689" y="2101110"/>
            <a:chExt cx="3155092" cy="3155092"/>
          </a:xfrm>
        </p:grpSpPr>
        <p:sp>
          <p:nvSpPr>
            <p:cNvPr id="4" name="Oval 3"/>
            <p:cNvSpPr/>
            <p:nvPr/>
          </p:nvSpPr>
          <p:spPr>
            <a:xfrm>
              <a:off x="2989689" y="2101110"/>
              <a:ext cx="3155092" cy="3155092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7928" y="2101110"/>
              <a:ext cx="3138616" cy="3155092"/>
            </a:xfrm>
            <a:prstGeom prst="ellipse">
              <a:avLst/>
            </a:prstGeom>
          </p:spPr>
        </p:pic>
      </p:grpSp>
      <p:sp>
        <p:nvSpPr>
          <p:cNvPr id="10" name="Right Arrow 9">
            <a:hlinkClick r:id="rId3" action="ppaction://hlinksldjump"/>
          </p:cNvPr>
          <p:cNvSpPr/>
          <p:nvPr/>
        </p:nvSpPr>
        <p:spPr>
          <a:xfrm rot="10800000">
            <a:off x="827902" y="5461687"/>
            <a:ext cx="873211" cy="749643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7137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…a lorry?</a:t>
            </a:r>
            <a:endParaRPr lang="en-GB" dirty="0"/>
          </a:p>
        </p:txBody>
      </p:sp>
      <p:sp>
        <p:nvSpPr>
          <p:cNvPr id="3" name="Oval 2"/>
          <p:cNvSpPr/>
          <p:nvPr/>
        </p:nvSpPr>
        <p:spPr>
          <a:xfrm>
            <a:off x="2989689" y="1573889"/>
            <a:ext cx="3155092" cy="315509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ounded Rectangle 4">
            <a:hlinkClick r:id="rId2" action="ppaction://hlinksldjump"/>
          </p:cNvPr>
          <p:cNvSpPr/>
          <p:nvPr/>
        </p:nvSpPr>
        <p:spPr>
          <a:xfrm>
            <a:off x="1326291" y="5181601"/>
            <a:ext cx="1952368" cy="89792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g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>
            <a:hlinkClick r:id="rId2" action="ppaction://hlinksldjump"/>
          </p:cNvPr>
          <p:cNvSpPr/>
          <p:nvPr/>
        </p:nvSpPr>
        <p:spPr>
          <a:xfrm>
            <a:off x="3612291" y="5181601"/>
            <a:ext cx="1952368" cy="89792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kg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>
            <a:hlinkClick r:id="rId3" action="ppaction://hlinksldjump"/>
          </p:cNvPr>
          <p:cNvSpPr/>
          <p:nvPr/>
        </p:nvSpPr>
        <p:spPr>
          <a:xfrm>
            <a:off x="5898291" y="5181601"/>
            <a:ext cx="1952368" cy="89792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ton</a:t>
            </a:r>
            <a:endParaRPr lang="en-GB" sz="2400" b="1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895" y="2296365"/>
            <a:ext cx="2456679" cy="1710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760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Correct! Well done!</a:t>
            </a:r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2989689" y="2101110"/>
            <a:ext cx="3155092" cy="3155092"/>
            <a:chOff x="2989689" y="2026970"/>
            <a:chExt cx="3155092" cy="3155092"/>
          </a:xfrm>
        </p:grpSpPr>
        <p:sp>
          <p:nvSpPr>
            <p:cNvPr id="3" name="Oval 2"/>
            <p:cNvSpPr/>
            <p:nvPr/>
          </p:nvSpPr>
          <p:spPr>
            <a:xfrm>
              <a:off x="2989689" y="2026970"/>
              <a:ext cx="3155092" cy="3155092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198"/>
            <a:stretch/>
          </p:blipFill>
          <p:spPr>
            <a:xfrm>
              <a:off x="3072714" y="2199503"/>
              <a:ext cx="2998572" cy="2982559"/>
            </a:xfrm>
            <a:prstGeom prst="ellipse">
              <a:avLst/>
            </a:prstGeom>
          </p:spPr>
        </p:pic>
      </p:grpSp>
      <p:sp>
        <p:nvSpPr>
          <p:cNvPr id="7" name="Right Arrow 6">
            <a:hlinkClick r:id="rId3" action="ppaction://hlinksldjump"/>
          </p:cNvPr>
          <p:cNvSpPr/>
          <p:nvPr/>
        </p:nvSpPr>
        <p:spPr>
          <a:xfrm>
            <a:off x="7438767" y="5461687"/>
            <a:ext cx="873211" cy="749643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85277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Oh no! Try again!</a:t>
            </a:r>
            <a:endParaRPr lang="en-GB" dirty="0"/>
          </a:p>
        </p:txBody>
      </p:sp>
      <p:grpSp>
        <p:nvGrpSpPr>
          <p:cNvPr id="8" name="Group 7"/>
          <p:cNvGrpSpPr/>
          <p:nvPr/>
        </p:nvGrpSpPr>
        <p:grpSpPr>
          <a:xfrm>
            <a:off x="2989689" y="2101110"/>
            <a:ext cx="3155092" cy="3155092"/>
            <a:chOff x="2989689" y="2101110"/>
            <a:chExt cx="3155092" cy="3155092"/>
          </a:xfrm>
        </p:grpSpPr>
        <p:sp>
          <p:nvSpPr>
            <p:cNvPr id="4" name="Oval 3"/>
            <p:cNvSpPr/>
            <p:nvPr/>
          </p:nvSpPr>
          <p:spPr>
            <a:xfrm>
              <a:off x="2989689" y="2101110"/>
              <a:ext cx="3155092" cy="3155092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7928" y="2101110"/>
              <a:ext cx="3138616" cy="3155092"/>
            </a:xfrm>
            <a:prstGeom prst="ellipse">
              <a:avLst/>
            </a:prstGeom>
          </p:spPr>
        </p:pic>
      </p:grpSp>
      <p:sp>
        <p:nvSpPr>
          <p:cNvPr id="10" name="Right Arrow 9">
            <a:hlinkClick r:id="rId3" action="ppaction://hlinksldjump"/>
          </p:cNvPr>
          <p:cNvSpPr/>
          <p:nvPr/>
        </p:nvSpPr>
        <p:spPr>
          <a:xfrm rot="10800000">
            <a:off x="827902" y="5461687"/>
            <a:ext cx="873211" cy="749643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80651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…a bag of potatoes?</a:t>
            </a:r>
            <a:endParaRPr lang="en-GB" dirty="0"/>
          </a:p>
        </p:txBody>
      </p:sp>
      <p:sp>
        <p:nvSpPr>
          <p:cNvPr id="3" name="Oval 2"/>
          <p:cNvSpPr/>
          <p:nvPr/>
        </p:nvSpPr>
        <p:spPr>
          <a:xfrm>
            <a:off x="2989689" y="1573889"/>
            <a:ext cx="3155092" cy="315509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ounded Rectangle 4">
            <a:hlinkClick r:id="rId2" action="ppaction://hlinksldjump"/>
          </p:cNvPr>
          <p:cNvSpPr/>
          <p:nvPr/>
        </p:nvSpPr>
        <p:spPr>
          <a:xfrm>
            <a:off x="1326291" y="5181601"/>
            <a:ext cx="1952368" cy="89792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g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>
            <a:hlinkClick r:id="rId3" action="ppaction://hlinksldjump"/>
          </p:cNvPr>
          <p:cNvSpPr/>
          <p:nvPr/>
        </p:nvSpPr>
        <p:spPr>
          <a:xfrm>
            <a:off x="3612291" y="5181601"/>
            <a:ext cx="1952368" cy="89792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kg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>
            <a:hlinkClick r:id="rId2" action="ppaction://hlinksldjump"/>
          </p:cNvPr>
          <p:cNvSpPr/>
          <p:nvPr/>
        </p:nvSpPr>
        <p:spPr>
          <a:xfrm>
            <a:off x="5898291" y="5181601"/>
            <a:ext cx="1952368" cy="89792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ton</a:t>
            </a:r>
            <a:endParaRPr lang="en-GB" sz="2400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264" y="2049267"/>
            <a:ext cx="1467942" cy="220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0875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Correct! Well done!</a:t>
            </a:r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2989689" y="2101110"/>
            <a:ext cx="3155092" cy="3155092"/>
            <a:chOff x="2989689" y="2026970"/>
            <a:chExt cx="3155092" cy="3155092"/>
          </a:xfrm>
        </p:grpSpPr>
        <p:sp>
          <p:nvSpPr>
            <p:cNvPr id="3" name="Oval 2"/>
            <p:cNvSpPr/>
            <p:nvPr/>
          </p:nvSpPr>
          <p:spPr>
            <a:xfrm>
              <a:off x="2989689" y="2026970"/>
              <a:ext cx="3155092" cy="3155092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198"/>
            <a:stretch/>
          </p:blipFill>
          <p:spPr>
            <a:xfrm>
              <a:off x="3072714" y="2199503"/>
              <a:ext cx="2998572" cy="2982559"/>
            </a:xfrm>
            <a:prstGeom prst="ellipse">
              <a:avLst/>
            </a:prstGeom>
          </p:spPr>
        </p:pic>
      </p:grpSp>
      <p:sp>
        <p:nvSpPr>
          <p:cNvPr id="7" name="Right Arrow 6">
            <a:hlinkClick r:id="rId3" action="ppaction://hlinksldjump"/>
          </p:cNvPr>
          <p:cNvSpPr/>
          <p:nvPr/>
        </p:nvSpPr>
        <p:spPr>
          <a:xfrm>
            <a:off x="7438767" y="5461687"/>
            <a:ext cx="873211" cy="749643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27853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180D27B9-5640-447B-B5C0-DD73573B2821}" vid="{310EF2B5-F8B8-4941-8818-76ED4D5D305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</TotalTime>
  <Words>187</Words>
  <Application>Microsoft Office PowerPoint</Application>
  <PresentationFormat>On-screen Show (4:3)</PresentationFormat>
  <Paragraphs>60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Twinkl</vt:lpstr>
      <vt:lpstr>Calibri</vt:lpstr>
      <vt:lpstr>Arial</vt:lpstr>
      <vt:lpstr>Office Theme</vt:lpstr>
      <vt:lpstr>PowerPoint Presentation</vt:lpstr>
      <vt:lpstr>…a packet of crayons?</vt:lpstr>
      <vt:lpstr>Correct! Well done!</vt:lpstr>
      <vt:lpstr>Oh no! Try again!</vt:lpstr>
      <vt:lpstr>…a lorry?</vt:lpstr>
      <vt:lpstr>Correct! Well done!</vt:lpstr>
      <vt:lpstr>Oh no! Try again!</vt:lpstr>
      <vt:lpstr>…a bag of potatoes?</vt:lpstr>
      <vt:lpstr>Correct! Well done!</vt:lpstr>
      <vt:lpstr>Oh no! Try again!</vt:lpstr>
      <vt:lpstr>…a pencil?</vt:lpstr>
      <vt:lpstr>Correct! Well done!</vt:lpstr>
      <vt:lpstr>Oh no! Try again!</vt:lpstr>
      <vt:lpstr>…a brick?</vt:lpstr>
      <vt:lpstr>Correct! Well done!</vt:lpstr>
      <vt:lpstr>Oh no! Try again!</vt:lpstr>
      <vt:lpstr>…a space shuttle?</vt:lpstr>
      <vt:lpstr>Correct! Well done!</vt:lpstr>
      <vt:lpstr>Oh no! Try again!</vt:lpstr>
      <vt:lpstr>…a letter?</vt:lpstr>
      <vt:lpstr>Correct! Well done!</vt:lpstr>
      <vt:lpstr>Oh no! Try again!</vt:lpstr>
      <vt:lpstr>…a packed suitcase?</vt:lpstr>
      <vt:lpstr>Correct! Well done!</vt:lpstr>
      <vt:lpstr>Oh no! Try again!</vt:lpstr>
      <vt:lpstr>…a rhinoceros?</vt:lpstr>
      <vt:lpstr>Correct! Well done!</vt:lpstr>
      <vt:lpstr>Oh no! Try again!</vt:lpstr>
      <vt:lpstr>…a tennis ball?</vt:lpstr>
      <vt:lpstr>Correct! Well done!</vt:lpstr>
      <vt:lpstr>Oh no! Try again!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Sarah Fletcher</dc:creator>
  <cp:lastModifiedBy>Year 2</cp:lastModifiedBy>
  <cp:revision>5</cp:revision>
  <dcterms:created xsi:type="dcterms:W3CDTF">2019-03-15T10:54:21Z</dcterms:created>
  <dcterms:modified xsi:type="dcterms:W3CDTF">2020-06-21T11:22:32Z</dcterms:modified>
</cp:coreProperties>
</file>