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0" r:id="rId2"/>
    <p:sldId id="264" r:id="rId3"/>
    <p:sldId id="265" r:id="rId4"/>
    <p:sldId id="266" r:id="rId5"/>
    <p:sldId id="267" r:id="rId6"/>
    <p:sldId id="342" r:id="rId7"/>
    <p:sldId id="276" r:id="rId8"/>
    <p:sldId id="279" r:id="rId9"/>
    <p:sldId id="283" r:id="rId10"/>
    <p:sldId id="286" r:id="rId11"/>
    <p:sldId id="288" r:id="rId12"/>
    <p:sldId id="296" r:id="rId13"/>
    <p:sldId id="299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119" d="100"/>
          <a:sy n="119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1B02-0386-4BC9-AD0D-00D7C02F771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1F19-0F02-49E2-A852-DC0BC3C56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amid\Desktop\Thought Provoking\Pictures\facebook_3236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-32436"/>
            <a:ext cx="6693062" cy="68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88640"/>
            <a:ext cx="4067944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Welcome </a:t>
            </a:r>
            <a:endParaRPr lang="en-GB" sz="5400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 the </a:t>
            </a:r>
          </a:p>
          <a:p>
            <a:pPr marL="0" indent="0" algn="ctr">
              <a:buNone/>
            </a:pPr>
            <a:r>
              <a:rPr lang="en-GB" sz="7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Mosques</a:t>
            </a:r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of the </a:t>
            </a:r>
          </a:p>
          <a:p>
            <a:pPr marL="0" indent="0" algn="ctr">
              <a:buNone/>
            </a:pPr>
            <a:r>
              <a:rPr lang="en-GB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World!</a:t>
            </a:r>
            <a:endParaRPr lang="en-GB" sz="8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90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Hamid\Desktop\Thought Provoking\Pictures\beautifulmosqueofthew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7574"/>
            <a:ext cx="9123052" cy="58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Hamid\Desktop\Thought Provoking\Pictures\Crystal_Mosque_Malay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" y="404664"/>
            <a:ext cx="91440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Hamid\Desktop\Thought Provoking\Pictures\facebook_817997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8" y="-4425"/>
            <a:ext cx="9149900" cy="68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Hamid\Desktop\Thought Provoking\Pictures\facebook_1074610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60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1" name="Picture 3" descr="C:\Users\Hamid\Desktop\Thought Provoking\Pictures\masjid omar-saifud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" y="260648"/>
            <a:ext cx="9116986" cy="60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Hamid\Desktop\Thought Provoking\Pictures\6dd6187a-d698-48cd-874f-d4e6a7db3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7665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Hamid\Desktop\Thought Provoking\Pictures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128792" cy="48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Hamid\Desktop\Thought Provoking\Pictures\046-aisha-mosque-jeddah-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4" y="152400"/>
            <a:ext cx="91533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Hamid\Desktop\Thought Provoking\Picture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419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amid\Desktop\541209_10151634463578793_41875746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52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Hamid\Desktop\Thought Provoking\Pictures\5351633882_5f1250879c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Hamid\Desktop\Thought Provoking\Pictures\59172009143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62" y="1374610"/>
            <a:ext cx="5992800" cy="39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 descr="C:\Users\Hamid\Desktop\Thought Provoking\Pictures\Al-Zulfa-Mosque-in-Seeb-O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87986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50">
        <p14:vortex dir="r"/>
      </p:transition>
    </mc:Choice>
    <mc:Fallback xmlns="">
      <p:transition spd="slow" advClick="0" advTm="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8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</dc:creator>
  <cp:lastModifiedBy>Year 2</cp:lastModifiedBy>
  <cp:revision>22</cp:revision>
  <dcterms:created xsi:type="dcterms:W3CDTF">2013-03-10T11:27:04Z</dcterms:created>
  <dcterms:modified xsi:type="dcterms:W3CDTF">2020-06-04T19:01:18Z</dcterms:modified>
</cp:coreProperties>
</file>