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handoutMasterIdLst>
    <p:handoutMasterId r:id="rId19"/>
  </p:handoutMasterIdLst>
  <p:sldIdLst>
    <p:sldId id="258" r:id="rId2"/>
    <p:sldId id="264"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67" r:id="rId17"/>
  </p:sldIdLst>
  <p:sldSz cx="9144000" cy="6858000" type="screen4x3"/>
  <p:notesSz cx="6858000" cy="9144000"/>
  <p:embeddedFontLst>
    <p:embeddedFont>
      <p:font typeface="Twinkl" pitchFamily="2" charset="0"/>
      <p:regular r:id="rId20"/>
      <p:bold r:id="rId21"/>
    </p:embeddedFont>
    <p:embeddedFont>
      <p:font typeface="Calibri" panose="020F0502020204030204" pitchFamily="34" charset="0"/>
      <p:regular r:id="rId22"/>
      <p:bold r:id="rId23"/>
      <p:italic r:id="rId24"/>
      <p:boldItalic r:id="rId25"/>
    </p:embeddedFont>
    <p:embeddedFont>
      <p:font typeface="Sassoon Infant Rg" panose="02000503030000020003" charset="0"/>
      <p:regular r:id="rId26"/>
      <p:bold r:id="rId27"/>
    </p:embeddedFont>
    <p:embeddedFont>
      <p:font typeface="Twinkl SemiBold" pitchFamily="2" charset="0"/>
      <p:bold r:id="rId28"/>
    </p:embeddedFont>
    <p:embeddedFont>
      <p:font typeface="MS PGothic" panose="020B0600070205080204" pitchFamily="34" charset="-128"/>
      <p:regular r:id="rId29"/>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pos="2880">
          <p15:clr>
            <a:srgbClr val="A4A3A4"/>
          </p15:clr>
        </p15:guide>
        <p15:guide id="2" pos="340">
          <p15:clr>
            <a:srgbClr val="A4A3A4"/>
          </p15:clr>
        </p15:guide>
        <p15:guide id="3" orient="horz" pos="3974">
          <p15:clr>
            <a:srgbClr val="A4A3A4"/>
          </p15:clr>
        </p15:guide>
        <p15:guide id="4" pos="5443">
          <p15:clr>
            <a:srgbClr val="A4A3A4"/>
          </p15:clr>
        </p15:guide>
        <p15:guide id="5" orient="horz" pos="346">
          <p15:clr>
            <a:srgbClr val="A4A3A4"/>
          </p15:clr>
        </p15:guide>
        <p15:guide id="6" pos="476">
          <p15:clr>
            <a:srgbClr val="A4A3A4"/>
          </p15:clr>
        </p15:guide>
        <p15:guide id="7" orient="horz" pos="482">
          <p15:clr>
            <a:srgbClr val="A4A3A4"/>
          </p15:clr>
        </p15:guide>
        <p15:guide id="8" orient="horz" pos="3838">
          <p15:clr>
            <a:srgbClr val="A4A3A4"/>
          </p15:clr>
        </p15:guide>
        <p15:guide id="9"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DDFC"/>
    <a:srgbClr val="F8B100"/>
    <a:srgbClr val="E8F6FB"/>
    <a:srgbClr val="E68627"/>
    <a:srgbClr val="DE1E5A"/>
    <a:srgbClr val="18A0DB"/>
    <a:srgbClr val="BC0105"/>
    <a:srgbClr val="4DB1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1278" y="78"/>
      </p:cViewPr>
      <p:guideLst>
        <p:guide pos="2880"/>
        <p:guide pos="340"/>
        <p:guide orient="horz" pos="3974"/>
        <p:guide pos="5443"/>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handoutMaster" Target="handoutMasters/handout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5E95CC9-3101-4717-8E9D-4DCAB15D40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F7C27CD4-AECC-4D2F-A471-1D1FC4DC3B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DB4C1CA-AA7C-46CF-80BE-713DAF41F947}" type="datetimeFigureOut">
              <a:rPr lang="en-GB"/>
              <a:pPr>
                <a:defRPr/>
              </a:pPr>
              <a:t>04/07/2020</a:t>
            </a:fld>
            <a:endParaRPr lang="en-GB"/>
          </a:p>
        </p:txBody>
      </p:sp>
      <p:sp>
        <p:nvSpPr>
          <p:cNvPr id="4" name="Footer Placeholder 3">
            <a:extLst>
              <a:ext uri="{FF2B5EF4-FFF2-40B4-BE49-F238E27FC236}">
                <a16:creationId xmlns:a16="http://schemas.microsoft.com/office/drawing/2014/main" id="{40466054-C4B2-40D2-BF1C-D6506BD1A5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ECB5317E-9875-4487-A884-BB2E46C455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2FE2D04-9B62-4782-BD91-ADA3EC26AABF}"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530FEA-922A-4E79-8E31-6F179C0EE8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C29DAFA6-11EF-4D23-AD6C-7ED5A89C45D3}"/>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54A96C6-B2CC-45F8-880E-1516D5DB296A}" type="datetimeFigureOut">
              <a:rPr lang="en-GB"/>
              <a:pPr>
                <a:defRPr/>
              </a:pPr>
              <a:t>04/07/2020</a:t>
            </a:fld>
            <a:endParaRPr lang="en-GB"/>
          </a:p>
        </p:txBody>
      </p:sp>
      <p:sp>
        <p:nvSpPr>
          <p:cNvPr id="4" name="Slide Image Placeholder 3">
            <a:extLst>
              <a:ext uri="{FF2B5EF4-FFF2-40B4-BE49-F238E27FC236}">
                <a16:creationId xmlns:a16="http://schemas.microsoft.com/office/drawing/2014/main" id="{186DB350-1B5D-46A0-ADB5-F7EA87452088}"/>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23655992-3F73-48B7-97DE-2E59273AE0ED}"/>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5873CB4A-238D-4DBC-BFBF-8AD99CEEF2C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7FB0715D-F89B-4C1A-ABFE-A0A9444C525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C9246D28-AA00-45A9-9367-24138C43EA58}"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6886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EC20EA6-F403-4481-BE84-F2F4B584EC72}"/>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5684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E2F6092-F297-4177-9689-8AE8F71354CC}"/>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318957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F47B87E3-A28A-4CD0-9C8B-B8D451775510}"/>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3">
            <a:extLst>
              <a:ext uri="{FF2B5EF4-FFF2-40B4-BE49-F238E27FC236}">
                <a16:creationId xmlns:a16="http://schemas.microsoft.com/office/drawing/2014/main" id="{1DAE8819-5473-49B3-AF46-41337DA7D944}"/>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916EEF13-44CC-4821-9E38-0055850CA54E}"/>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A0792E46-30AD-4105-BB70-07E46BC39B3C}"/>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C5FB38A2-BAAD-4492-9147-84576BB8E022}"/>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5470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98824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E8DF24-F936-48C4-933D-500C5A0B084C}"/>
              </a:ext>
            </a:extLst>
          </p:cNvPr>
          <p:cNvSpPr/>
          <p:nvPr/>
        </p:nvSpPr>
        <p:spPr>
          <a:xfrm>
            <a:off x="3317875" y="2060575"/>
            <a:ext cx="5070475" cy="460375"/>
          </a:xfrm>
          <a:prstGeom prst="rect">
            <a:avLst/>
          </a:prstGeom>
        </p:spPr>
        <p:txBody>
          <a:bodyPr>
            <a:spAutoFit/>
          </a:bodyPr>
          <a:lstStyle/>
          <a:p>
            <a:pPr algn="ctr" eaLnBrk="1" fontAlgn="auto" hangingPunct="1">
              <a:spcAft>
                <a:spcPts val="0"/>
              </a:spcAft>
              <a:defRPr/>
            </a:pPr>
            <a:r>
              <a:rPr lang="en-GB" altLang="en-US" sz="2400" dirty="0"/>
              <a:t>Today </a:t>
            </a:r>
            <a:r>
              <a:rPr lang="en-GB" altLang="en-US" sz="2400" spc="300" dirty="0"/>
              <a:t>__’_ </a:t>
            </a:r>
            <a:r>
              <a:rPr lang="en-GB" altLang="en-US" sz="2400" dirty="0"/>
              <a:t>raining cats and dogs.</a:t>
            </a:r>
          </a:p>
        </p:txBody>
      </p:sp>
      <p:sp>
        <p:nvSpPr>
          <p:cNvPr id="12" name="Rectangle 11">
            <a:extLst>
              <a:ext uri="{FF2B5EF4-FFF2-40B4-BE49-F238E27FC236}">
                <a16:creationId xmlns:a16="http://schemas.microsoft.com/office/drawing/2014/main" id="{D9874E79-93C7-456C-9793-766A2C917FC1}"/>
              </a:ext>
            </a:extLst>
          </p:cNvPr>
          <p:cNvSpPr/>
          <p:nvPr/>
        </p:nvSpPr>
        <p:spPr>
          <a:xfrm>
            <a:off x="757238" y="4364038"/>
            <a:ext cx="7631112" cy="17414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16" name="'a'"/>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7" name="'b'"/>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8" name="'c'"/>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9" name="'d'"/>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20" name="'e'"/>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21" name="'f'"/>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2" name="'g'"/>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3" name="'h'"/>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4" name="'i'"/>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5" name="'j'"/>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6" name="'k'"/>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7" name="'l'"/>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8" name="'m'"/>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9" name="'n'"/>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30" name="'o'"/>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31" name="'p'"/>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2" name="'q'"/>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3" name="'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4" name="'s'"/>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5" name="'t'"/>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6" name="'u'"/>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7" name="'v'"/>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8" name="'w'"/>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9" name="'x'"/>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40" name="'y'"/>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41" name="'z'"/>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819275"/>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9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1819275"/>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186213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94468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194468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Oh no! Button">
            <a:extLst>
              <a:ext uri="{FF2B5EF4-FFF2-40B4-BE49-F238E27FC236}">
                <a16:creationId xmlns:a16="http://schemas.microsoft.com/office/drawing/2014/main" id="{8699DA12-A37C-4CEA-B6A7-3F8A33668431}"/>
              </a:ext>
            </a:extLst>
          </p:cNvPr>
          <p:cNvSpPr/>
          <p:nvPr/>
        </p:nvSpPr>
        <p:spPr>
          <a:xfrm>
            <a:off x="1685925" y="3489325"/>
            <a:ext cx="1092200" cy="619125"/>
          </a:xfrm>
          <a:prstGeom prst="roundRect">
            <a:avLst/>
          </a:prstGeom>
          <a:solidFill>
            <a:srgbClr val="FF43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Uh-Oh!</a:t>
            </a: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188" y="1919288"/>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73" name="Rectangle 2"/>
          <p:cNvSpPr>
            <a:spLocks noChangeArrowheads="1"/>
          </p:cNvSpPr>
          <p:nvPr/>
        </p:nvSpPr>
        <p:spPr bwMode="auto">
          <a:xfrm>
            <a:off x="547688" y="557213"/>
            <a:ext cx="81010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buFont typeface="Arial" panose="020B0604020202020204" pitchFamily="34" charset="0"/>
              <a:buNone/>
            </a:pPr>
            <a:r>
              <a:rPr lang="en-GB" altLang="en-US"/>
              <a:t>Let’s play ‘Ten Strikes and You’re Out!’ Click on the letters that you think are missing to try to make the contracted word in the sentence. Every time you guess a letter incorrectly, press the ‘Uh-oh’ button to make a pin disappear! Can you guess all of the missing letters before you strike out?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21"/>
                                        </p:tgtEl>
                                      </p:cBhvr>
                                    </p:animEffect>
                                    <p:set>
                                      <p:cBhvr>
                                        <p:cTn id="31"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22"/>
                                        </p:tgtEl>
                                      </p:cBhvr>
                                    </p:animEffect>
                                    <p:set>
                                      <p:cBhvr>
                                        <p:cTn id="37"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3"/>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withEffect">
                                  <p:stCondLst>
                                    <p:cond delay="0"/>
                                  </p:stCondLst>
                                  <p:childTnLst>
                                    <p:animEffect transition="out" filter="fade">
                                      <p:cBhvr>
                                        <p:cTn id="42" dur="500"/>
                                        <p:tgtEl>
                                          <p:spTgt spid="23"/>
                                        </p:tgtEl>
                                      </p:cBhvr>
                                    </p:animEffect>
                                    <p:set>
                                      <p:cBhvr>
                                        <p:cTn id="43"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4" restart="whenNotActive" fill="hold" evtFilter="cancelBubble" nodeType="interactiveSeq">
                <p:stCondLst>
                  <p:cond evt="onClick" delay="0">
                    <p:tgtEl>
                      <p:spTgt spid="25"/>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0" restart="whenNotActive" fill="hold" evtFilter="cancelBubble" nodeType="interactiveSeq">
                <p:stCondLst>
                  <p:cond evt="onClick" delay="0">
                    <p:tgtEl>
                      <p:spTgt spid="2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28"/>
                                        </p:tgtEl>
                                      </p:cBhvr>
                                    </p:animEffect>
                                    <p:set>
                                      <p:cBhvr>
                                        <p:cTn id="55"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6" restart="whenNotActive" fill="hold" evtFilter="cancelBubble" nodeType="interactiveSeq">
                <p:stCondLst>
                  <p:cond evt="onClick" delay="0">
                    <p:tgtEl>
                      <p:spTgt spid="30"/>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30"/>
                                        </p:tgtEl>
                                      </p:cBhvr>
                                    </p:animEffect>
                                    <p:set>
                                      <p:cBhvr>
                                        <p:cTn id="61"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2" restart="whenNotActive" fill="hold" evtFilter="cancelBubble" nodeType="interactiveSeq">
                <p:stCondLst>
                  <p:cond evt="onClick" delay="0">
                    <p:tgtEl>
                      <p:spTgt spid="31"/>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8" restart="whenNotActive" fill="hold" evtFilter="cancelBubble" nodeType="interactiveSeq">
                <p:stCondLst>
                  <p:cond evt="onClick" delay="0">
                    <p:tgtEl>
                      <p:spTgt spid="32"/>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32"/>
                                        </p:tgtEl>
                                      </p:cBhvr>
                                    </p:animEffect>
                                    <p:set>
                                      <p:cBhvr>
                                        <p:cTn id="7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4" restart="whenNotActive" fill="hold" evtFilter="cancelBubble" nodeType="interactiveSeq">
                <p:stCondLst>
                  <p:cond evt="onClick" delay="0">
                    <p:tgtEl>
                      <p:spTgt spid="33"/>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33"/>
                                        </p:tgtEl>
                                      </p:cBhvr>
                                    </p:animEffect>
                                    <p:set>
                                      <p:cBhvr>
                                        <p:cTn id="7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80" restart="whenNotActive" fill="hold" evtFilter="cancelBubble" nodeType="interactiveSeq">
                <p:stCondLst>
                  <p:cond evt="onClick" delay="0">
                    <p:tgtEl>
                      <p:spTgt spid="36"/>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86" restart="whenNotActive" fill="hold" evtFilter="cancelBubble" nodeType="interactiveSeq">
                <p:stCondLst>
                  <p:cond evt="onClick" delay="0">
                    <p:tgtEl>
                      <p:spTgt spid="38"/>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38"/>
                                        </p:tgtEl>
                                      </p:cBhvr>
                                    </p:animEffect>
                                    <p:set>
                                      <p:cBhvr>
                                        <p:cTn id="9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92" restart="whenNotActive" fill="hold" evtFilter="cancelBubble" nodeType="interactiveSeq">
                <p:stCondLst>
                  <p:cond evt="onClick" delay="0">
                    <p:tgtEl>
                      <p:spTgt spid="39"/>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98" restart="whenNotActive" fill="hold" evtFilter="cancelBubble" nodeType="interactiveSeq">
                <p:stCondLst>
                  <p:cond evt="onClick" delay="0">
                    <p:tgtEl>
                      <p:spTgt spid="41"/>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41"/>
                                        </p:tgtEl>
                                      </p:cBhvr>
                                    </p:animEffect>
                                    <p:set>
                                      <p:cBhvr>
                                        <p:cTn id="10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04" restart="whenNotActive" fill="hold" evtFilter="cancelBubble" nodeType="interactiveSeq">
                <p:stCondLst>
                  <p:cond evt="onClick" delay="0">
                    <p:tgtEl>
                      <p:spTgt spid="16"/>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xit" presetSubtype="0" fill="hold" grpId="0" nodeType="clickEffect">
                                  <p:stCondLst>
                                    <p:cond delay="0"/>
                                  </p:stCondLst>
                                  <p:childTnLst>
                                    <p:animEffect transition="out" filter="fade">
                                      <p:cBhvr>
                                        <p:cTn id="108" dur="500"/>
                                        <p:tgtEl>
                                          <p:spTgt spid="16"/>
                                        </p:tgtEl>
                                      </p:cBhvr>
                                    </p:animEffect>
                                    <p:set>
                                      <p:cBhvr>
                                        <p:cTn id="10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10" restart="whenNotActive" fill="hold" evtFilter="cancelBubble" nodeType="interactiveSeq">
                <p:stCondLst>
                  <p:cond evt="onClick" delay="0">
                    <p:tgtEl>
                      <p:spTgt spid="37"/>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xit" presetSubtype="0" fill="hold" grpId="0" nodeType="clickEffect">
                                  <p:stCondLst>
                                    <p:cond delay="0"/>
                                  </p:stCondLst>
                                  <p:childTnLst>
                                    <p:animEffect transition="out" filter="fade">
                                      <p:cBhvr>
                                        <p:cTn id="114" dur="500"/>
                                        <p:tgtEl>
                                          <p:spTgt spid="37"/>
                                        </p:tgtEl>
                                      </p:cBhvr>
                                    </p:animEffect>
                                    <p:set>
                                      <p:cBhvr>
                                        <p:cTn id="115"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16" restart="whenNotActive" fill="hold" evtFilter="cancelBubble" nodeType="interactiveSeq">
                <p:stCondLst>
                  <p:cond evt="onClick" delay="0">
                    <p:tgtEl>
                      <p:spTgt spid="29"/>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xit" presetSubtype="0" fill="hold" grpId="0" nodeType="clickEffect">
                                  <p:stCondLst>
                                    <p:cond delay="0"/>
                                  </p:stCondLst>
                                  <p:childTnLst>
                                    <p:animEffect transition="out" filter="fade">
                                      <p:cBhvr>
                                        <p:cTn id="120" dur="500"/>
                                        <p:tgtEl>
                                          <p:spTgt spid="29"/>
                                        </p:tgtEl>
                                      </p:cBhvr>
                                    </p:animEffect>
                                    <p:set>
                                      <p:cBhvr>
                                        <p:cTn id="121"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22" restart="whenNotActive" fill="hold" evtFilter="cancelBubble" nodeType="interactiveSeq">
                <p:stCondLst>
                  <p:cond evt="onClick" delay="0">
                    <p:tgtEl>
                      <p:spTgt spid="35"/>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0" presetClass="path" presetSubtype="0" accel="50000" decel="50000" fill="hold" grpId="0" nodeType="clickEffect">
                                  <p:stCondLst>
                                    <p:cond delay="0"/>
                                  </p:stCondLst>
                                  <p:childTnLst>
                                    <p:animMotion origin="layout" path="M 2.5E-6 -4.44444E-6 L 0.21545 -0.50925 " pathEditMode="relative" rAng="0" ptsTypes="AA">
                                      <p:cBhvr>
                                        <p:cTn id="126" dur="2000" fill="hold"/>
                                        <p:tgtEl>
                                          <p:spTgt spid="35"/>
                                        </p:tgtEl>
                                        <p:attrNameLst>
                                          <p:attrName>ppt_x</p:attrName>
                                          <p:attrName>ppt_y</p:attrName>
                                        </p:attrNameLst>
                                      </p:cBhvr>
                                      <p:rCtr x="10764" y="-25463"/>
                                    </p:animMotion>
                                  </p:childTnLst>
                                </p:cTn>
                              </p:par>
                            </p:childTnLst>
                          </p:cTn>
                        </p:par>
                      </p:childTnLst>
                    </p:cTn>
                  </p:par>
                </p:childTnLst>
              </p:cTn>
              <p:nextCondLst>
                <p:cond evt="onClick" delay="0">
                  <p:tgtEl>
                    <p:spTgt spid="35"/>
                  </p:tgtEl>
                </p:cond>
              </p:nextCondLst>
            </p:seq>
            <p:seq concurrent="1" nextAc="seek">
              <p:cTn id="127" restart="whenNotActive" fill="hold" evtFilter="cancelBubble" nodeType="interactiveSeq">
                <p:stCondLst>
                  <p:cond evt="onClick" delay="0">
                    <p:tgtEl>
                      <p:spTgt spid="40"/>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10" presetClass="exit" presetSubtype="0" fill="hold" grpId="0" nodeType="clickEffect">
                                  <p:stCondLst>
                                    <p:cond delay="0"/>
                                  </p:stCondLst>
                                  <p:childTnLst>
                                    <p:animEffect transition="out" filter="fade">
                                      <p:cBhvr>
                                        <p:cTn id="131" dur="500"/>
                                        <p:tgtEl>
                                          <p:spTgt spid="40"/>
                                        </p:tgtEl>
                                      </p:cBhvr>
                                    </p:animEffect>
                                    <p:set>
                                      <p:cBhvr>
                                        <p:cTn id="132"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33" restart="whenNotActive" fill="hold" evtFilter="cancelBubble" nodeType="interactiveSeq">
                <p:stCondLst>
                  <p:cond evt="onClick" delay="0">
                    <p:tgtEl>
                      <p:spTgt spid="27"/>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10" presetClass="exit" presetSubtype="0" fill="hold" grpId="0" nodeType="clickEffect">
                                  <p:stCondLst>
                                    <p:cond delay="0"/>
                                  </p:stCondLst>
                                  <p:childTnLst>
                                    <p:animEffect transition="out" filter="fade">
                                      <p:cBhvr>
                                        <p:cTn id="137" dur="500"/>
                                        <p:tgtEl>
                                          <p:spTgt spid="27"/>
                                        </p:tgtEl>
                                      </p:cBhvr>
                                    </p:animEffect>
                                    <p:set>
                                      <p:cBhvr>
                                        <p:cTn id="138"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39" restart="whenNotActive" fill="hold" evtFilter="cancelBubble" nodeType="interactiveSeq">
                <p:stCondLst>
                  <p:cond evt="onClick" delay="0">
                    <p:tgtEl>
                      <p:spTgt spid="26"/>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10" presetClass="exit" presetSubtype="0" fill="hold" grpId="0" nodeType="clickEffect">
                                  <p:stCondLst>
                                    <p:cond delay="0"/>
                                  </p:stCondLst>
                                  <p:childTnLst>
                                    <p:animEffect transition="out" filter="fade">
                                      <p:cBhvr>
                                        <p:cTn id="143" dur="500"/>
                                        <p:tgtEl>
                                          <p:spTgt spid="26"/>
                                        </p:tgtEl>
                                      </p:cBhvr>
                                    </p:animEffect>
                                    <p:set>
                                      <p:cBhvr>
                                        <p:cTn id="144"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45" restart="whenNotActive" fill="hold" evtFilter="cancelBubble" nodeType="interactiveSeq">
                <p:stCondLst>
                  <p:cond evt="onClick" delay="0">
                    <p:tgtEl>
                      <p:spTgt spid="34"/>
                    </p:tgtEl>
                  </p:cond>
                </p:stCondLst>
                <p:endSync evt="end" delay="0">
                  <p:rtn val="all"/>
                </p:endSync>
                <p:childTnLst>
                  <p:par>
                    <p:cTn id="146" fill="hold" nodeType="clickPar">
                      <p:stCondLst>
                        <p:cond delay="0"/>
                      </p:stCondLst>
                      <p:childTnLst>
                        <p:par>
                          <p:cTn id="147" fill="hold" nodeType="withGroup">
                            <p:stCondLst>
                              <p:cond delay="0"/>
                            </p:stCondLst>
                            <p:childTnLst>
                              <p:par>
                                <p:cTn id="148" presetID="0" presetClass="path" presetSubtype="0" accel="50000" decel="50000" fill="hold" grpId="0" nodeType="clickEffect">
                                  <p:stCondLst>
                                    <p:cond delay="0"/>
                                  </p:stCondLst>
                                  <p:childTnLst>
                                    <p:animMotion origin="layout" path="M -8.33333E-7 -4.44444E-6 L 0.34254 -0.50925 " pathEditMode="relative" rAng="0" ptsTypes="AA">
                                      <p:cBhvr>
                                        <p:cTn id="149" dur="2000" fill="hold"/>
                                        <p:tgtEl>
                                          <p:spTgt spid="34"/>
                                        </p:tgtEl>
                                        <p:attrNameLst>
                                          <p:attrName>ppt_x</p:attrName>
                                          <p:attrName>ppt_y</p:attrName>
                                        </p:attrNameLst>
                                      </p:cBhvr>
                                      <p:rCtr x="17118" y="-25463"/>
                                    </p:animMotion>
                                  </p:childTnLst>
                                </p:cTn>
                              </p:par>
                            </p:childTnLst>
                          </p:cTn>
                        </p:par>
                      </p:childTnLst>
                    </p:cTn>
                  </p:par>
                </p:childTnLst>
              </p:cTn>
              <p:nextCondLst>
                <p:cond evt="onClick" delay="0">
                  <p:tgtEl>
                    <p:spTgt spid="34"/>
                  </p:tgtEl>
                </p:cond>
              </p:nextCondLst>
            </p:seq>
            <p:seq concurrent="1" nextAc="seek">
              <p:cTn id="150" restart="whenNotActive" fill="hold" evtFilter="cancelBubble" nodeType="interactiveSeq">
                <p:stCondLst>
                  <p:cond evt="onClick" delay="0">
                    <p:tgtEl>
                      <p:spTgt spid="24"/>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0" presetClass="path" presetSubtype="0" accel="50000" decel="50000" fill="hold" grpId="0" nodeType="clickEffect">
                                  <p:stCondLst>
                                    <p:cond delay="0"/>
                                  </p:stCondLst>
                                  <p:childTnLst>
                                    <p:animMotion origin="layout" path="M 0 0 L -0.35226 -0.34468 " pathEditMode="relative" ptsTypes="AA">
                                      <p:cBhvr>
                                        <p:cTn id="154" dur="2000" fill="hold"/>
                                        <p:tgtEl>
                                          <p:spTgt spid="24"/>
                                        </p:tgtEl>
                                        <p:attrNameLst>
                                          <p:attrName>ppt_x</p:attrName>
                                          <p:attrName>ppt_y</p:attrName>
                                        </p:attrNameLst>
                                      </p:cBhvr>
                                    </p:animMotion>
                                  </p:childTnLst>
                                </p:cTn>
                              </p:par>
                            </p:childTnLst>
                          </p:cTn>
                        </p:par>
                      </p:childTnLst>
                    </p:cTn>
                  </p:par>
                </p:childTnLst>
              </p:cTn>
              <p:nextCondLst>
                <p:cond evt="onClick" delay="0">
                  <p:tgtEl>
                    <p:spTgt spid="24"/>
                  </p:tgtEl>
                </p:cond>
              </p:nextCondLst>
            </p:seq>
            <p:seq concurrent="1" nextAc="seek">
              <p:cTn id="155" restart="whenNotActive" fill="hold" evtFilter="cancelBubble" nodeType="interactiveSeq">
                <p:stCondLst>
                  <p:cond evt="onClick" delay="0">
                    <p:tgtEl>
                      <p:spTgt spid="51"/>
                    </p:tgtEl>
                  </p:cond>
                </p:stCondLst>
                <p:endSync evt="end" delay="0">
                  <p:rtn val="all"/>
                </p:endSync>
                <p:childTnLst>
                  <p:par>
                    <p:cTn id="156" fill="hold" nodeType="clickPar">
                      <p:stCondLst>
                        <p:cond delay="0"/>
                      </p:stCondLst>
                      <p:childTnLst>
                        <p:par>
                          <p:cTn id="157" fill="hold" nodeType="withGroup">
                            <p:stCondLst>
                              <p:cond delay="0"/>
                            </p:stCondLst>
                            <p:childTnLst>
                              <p:par>
                                <p:cTn id="158" presetID="31" presetClass="exit" presetSubtype="0" fill="hold" nodeType="clickEffect">
                                  <p:stCondLst>
                                    <p:cond delay="0"/>
                                  </p:stCondLst>
                                  <p:childTnLst>
                                    <p:anim calcmode="lin" valueType="num">
                                      <p:cBhvr>
                                        <p:cTn id="159" dur="1000"/>
                                        <p:tgtEl>
                                          <p:spTgt spid="52"/>
                                        </p:tgtEl>
                                        <p:attrNameLst>
                                          <p:attrName>ppt_w</p:attrName>
                                        </p:attrNameLst>
                                      </p:cBhvr>
                                      <p:tavLst>
                                        <p:tav tm="0">
                                          <p:val>
                                            <p:strVal val="ppt_w"/>
                                          </p:val>
                                        </p:tav>
                                        <p:tav tm="100000">
                                          <p:val>
                                            <p:fltVal val="0"/>
                                          </p:val>
                                        </p:tav>
                                      </p:tavLst>
                                    </p:anim>
                                    <p:anim calcmode="lin" valueType="num">
                                      <p:cBhvr>
                                        <p:cTn id="160" dur="1000"/>
                                        <p:tgtEl>
                                          <p:spTgt spid="52"/>
                                        </p:tgtEl>
                                        <p:attrNameLst>
                                          <p:attrName>ppt_h</p:attrName>
                                        </p:attrNameLst>
                                      </p:cBhvr>
                                      <p:tavLst>
                                        <p:tav tm="0">
                                          <p:val>
                                            <p:strVal val="ppt_h"/>
                                          </p:val>
                                        </p:tav>
                                        <p:tav tm="100000">
                                          <p:val>
                                            <p:fltVal val="0"/>
                                          </p:val>
                                        </p:tav>
                                      </p:tavLst>
                                    </p:anim>
                                    <p:anim calcmode="lin" valueType="num">
                                      <p:cBhvr>
                                        <p:cTn id="161" dur="1000"/>
                                        <p:tgtEl>
                                          <p:spTgt spid="52"/>
                                        </p:tgtEl>
                                        <p:attrNameLst>
                                          <p:attrName>style.rotation</p:attrName>
                                        </p:attrNameLst>
                                      </p:cBhvr>
                                      <p:tavLst>
                                        <p:tav tm="0">
                                          <p:val>
                                            <p:fltVal val="0"/>
                                          </p:val>
                                        </p:tav>
                                        <p:tav tm="100000">
                                          <p:val>
                                            <p:fltVal val="90"/>
                                          </p:val>
                                        </p:tav>
                                      </p:tavLst>
                                    </p:anim>
                                    <p:animEffect transition="out" filter="fade">
                                      <p:cBhvr>
                                        <p:cTn id="162" dur="1000"/>
                                        <p:tgtEl>
                                          <p:spTgt spid="52"/>
                                        </p:tgtEl>
                                      </p:cBhvr>
                                    </p:animEffect>
                                    <p:set>
                                      <p:cBhvr>
                                        <p:cTn id="163" dur="1" fill="hold">
                                          <p:stCondLst>
                                            <p:cond delay="999"/>
                                          </p:stCondLst>
                                        </p:cTn>
                                        <p:tgtEl>
                                          <p:spTgt spid="52"/>
                                        </p:tgtEl>
                                        <p:attrNameLst>
                                          <p:attrName>style.visibility</p:attrName>
                                        </p:attrNameLst>
                                      </p:cBhvr>
                                      <p:to>
                                        <p:strVal val="hidden"/>
                                      </p:to>
                                    </p:set>
                                  </p:childTnLst>
                                </p:cTn>
                              </p:par>
                            </p:childTnLst>
                          </p:cTn>
                        </p:par>
                      </p:childTnLst>
                    </p:cTn>
                  </p:par>
                  <p:par>
                    <p:cTn id="164" fill="hold" nodeType="clickPar">
                      <p:stCondLst>
                        <p:cond delay="indefinite"/>
                      </p:stCondLst>
                      <p:childTnLst>
                        <p:par>
                          <p:cTn id="165" fill="hold" nodeType="withGroup">
                            <p:stCondLst>
                              <p:cond delay="0"/>
                            </p:stCondLst>
                            <p:childTnLst>
                              <p:par>
                                <p:cTn id="166" presetID="31" presetClass="exit" presetSubtype="0" fill="hold" nodeType="clickEffect">
                                  <p:stCondLst>
                                    <p:cond delay="0"/>
                                  </p:stCondLst>
                                  <p:childTnLst>
                                    <p:anim calcmode="lin" valueType="num">
                                      <p:cBhvr>
                                        <p:cTn id="167" dur="1000"/>
                                        <p:tgtEl>
                                          <p:spTgt spid="50"/>
                                        </p:tgtEl>
                                        <p:attrNameLst>
                                          <p:attrName>ppt_w</p:attrName>
                                        </p:attrNameLst>
                                      </p:cBhvr>
                                      <p:tavLst>
                                        <p:tav tm="0">
                                          <p:val>
                                            <p:strVal val="ppt_w"/>
                                          </p:val>
                                        </p:tav>
                                        <p:tav tm="100000">
                                          <p:val>
                                            <p:fltVal val="0"/>
                                          </p:val>
                                        </p:tav>
                                      </p:tavLst>
                                    </p:anim>
                                    <p:anim calcmode="lin" valueType="num">
                                      <p:cBhvr>
                                        <p:cTn id="168" dur="1000"/>
                                        <p:tgtEl>
                                          <p:spTgt spid="50"/>
                                        </p:tgtEl>
                                        <p:attrNameLst>
                                          <p:attrName>ppt_h</p:attrName>
                                        </p:attrNameLst>
                                      </p:cBhvr>
                                      <p:tavLst>
                                        <p:tav tm="0">
                                          <p:val>
                                            <p:strVal val="ppt_h"/>
                                          </p:val>
                                        </p:tav>
                                        <p:tav tm="100000">
                                          <p:val>
                                            <p:fltVal val="0"/>
                                          </p:val>
                                        </p:tav>
                                      </p:tavLst>
                                    </p:anim>
                                    <p:anim calcmode="lin" valueType="num">
                                      <p:cBhvr>
                                        <p:cTn id="169" dur="1000"/>
                                        <p:tgtEl>
                                          <p:spTgt spid="50"/>
                                        </p:tgtEl>
                                        <p:attrNameLst>
                                          <p:attrName>style.rotation</p:attrName>
                                        </p:attrNameLst>
                                      </p:cBhvr>
                                      <p:tavLst>
                                        <p:tav tm="0">
                                          <p:val>
                                            <p:fltVal val="0"/>
                                          </p:val>
                                        </p:tav>
                                        <p:tav tm="100000">
                                          <p:val>
                                            <p:fltVal val="90"/>
                                          </p:val>
                                        </p:tav>
                                      </p:tavLst>
                                    </p:anim>
                                    <p:animEffect transition="out" filter="fade">
                                      <p:cBhvr>
                                        <p:cTn id="170" dur="1000"/>
                                        <p:tgtEl>
                                          <p:spTgt spid="50"/>
                                        </p:tgtEl>
                                      </p:cBhvr>
                                    </p:animEffect>
                                    <p:set>
                                      <p:cBhvr>
                                        <p:cTn id="171" dur="1" fill="hold">
                                          <p:stCondLst>
                                            <p:cond delay="999"/>
                                          </p:stCondLst>
                                        </p:cTn>
                                        <p:tgtEl>
                                          <p:spTgt spid="50"/>
                                        </p:tgtEl>
                                        <p:attrNameLst>
                                          <p:attrName>style.visibility</p:attrName>
                                        </p:attrNameLst>
                                      </p:cBhvr>
                                      <p:to>
                                        <p:strVal val="hidden"/>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31" presetClass="exit" presetSubtype="0" fill="hold" nodeType="clickEffect">
                                  <p:stCondLst>
                                    <p:cond delay="0"/>
                                  </p:stCondLst>
                                  <p:childTnLst>
                                    <p:anim calcmode="lin" valueType="num">
                                      <p:cBhvr>
                                        <p:cTn id="175" dur="1000"/>
                                        <p:tgtEl>
                                          <p:spTgt spid="49"/>
                                        </p:tgtEl>
                                        <p:attrNameLst>
                                          <p:attrName>ppt_w</p:attrName>
                                        </p:attrNameLst>
                                      </p:cBhvr>
                                      <p:tavLst>
                                        <p:tav tm="0">
                                          <p:val>
                                            <p:strVal val="ppt_w"/>
                                          </p:val>
                                        </p:tav>
                                        <p:tav tm="100000">
                                          <p:val>
                                            <p:fltVal val="0"/>
                                          </p:val>
                                        </p:tav>
                                      </p:tavLst>
                                    </p:anim>
                                    <p:anim calcmode="lin" valueType="num">
                                      <p:cBhvr>
                                        <p:cTn id="176" dur="1000"/>
                                        <p:tgtEl>
                                          <p:spTgt spid="49"/>
                                        </p:tgtEl>
                                        <p:attrNameLst>
                                          <p:attrName>ppt_h</p:attrName>
                                        </p:attrNameLst>
                                      </p:cBhvr>
                                      <p:tavLst>
                                        <p:tav tm="0">
                                          <p:val>
                                            <p:strVal val="ppt_h"/>
                                          </p:val>
                                        </p:tav>
                                        <p:tav tm="100000">
                                          <p:val>
                                            <p:fltVal val="0"/>
                                          </p:val>
                                        </p:tav>
                                      </p:tavLst>
                                    </p:anim>
                                    <p:anim calcmode="lin" valueType="num">
                                      <p:cBhvr>
                                        <p:cTn id="177" dur="1000"/>
                                        <p:tgtEl>
                                          <p:spTgt spid="49"/>
                                        </p:tgtEl>
                                        <p:attrNameLst>
                                          <p:attrName>style.rotation</p:attrName>
                                        </p:attrNameLst>
                                      </p:cBhvr>
                                      <p:tavLst>
                                        <p:tav tm="0">
                                          <p:val>
                                            <p:fltVal val="0"/>
                                          </p:val>
                                        </p:tav>
                                        <p:tav tm="100000">
                                          <p:val>
                                            <p:fltVal val="90"/>
                                          </p:val>
                                        </p:tav>
                                      </p:tavLst>
                                    </p:anim>
                                    <p:animEffect transition="out" filter="fade">
                                      <p:cBhvr>
                                        <p:cTn id="178" dur="1000"/>
                                        <p:tgtEl>
                                          <p:spTgt spid="49"/>
                                        </p:tgtEl>
                                      </p:cBhvr>
                                    </p:animEffect>
                                    <p:set>
                                      <p:cBhvr>
                                        <p:cTn id="179" dur="1" fill="hold">
                                          <p:stCondLst>
                                            <p:cond delay="999"/>
                                          </p:stCondLst>
                                        </p:cTn>
                                        <p:tgtEl>
                                          <p:spTgt spid="49"/>
                                        </p:tgtEl>
                                        <p:attrNameLst>
                                          <p:attrName>style.visibility</p:attrName>
                                        </p:attrNameLst>
                                      </p:cBhvr>
                                      <p:to>
                                        <p:strVal val="hidden"/>
                                      </p:to>
                                    </p:set>
                                  </p:childTnLst>
                                </p:cTn>
                              </p:par>
                            </p:childTnLst>
                          </p:cTn>
                        </p:par>
                      </p:childTnLst>
                    </p:cTn>
                  </p:par>
                  <p:par>
                    <p:cTn id="180" fill="hold" nodeType="clickPar">
                      <p:stCondLst>
                        <p:cond delay="indefinite"/>
                      </p:stCondLst>
                      <p:childTnLst>
                        <p:par>
                          <p:cTn id="181" fill="hold" nodeType="withGroup">
                            <p:stCondLst>
                              <p:cond delay="0"/>
                            </p:stCondLst>
                            <p:childTnLst>
                              <p:par>
                                <p:cTn id="182" presetID="31" presetClass="exit" presetSubtype="0" fill="hold" nodeType="clickEffect">
                                  <p:stCondLst>
                                    <p:cond delay="0"/>
                                  </p:stCondLst>
                                  <p:childTnLst>
                                    <p:anim calcmode="lin" valueType="num">
                                      <p:cBhvr>
                                        <p:cTn id="183" dur="1000"/>
                                        <p:tgtEl>
                                          <p:spTgt spid="46"/>
                                        </p:tgtEl>
                                        <p:attrNameLst>
                                          <p:attrName>ppt_w</p:attrName>
                                        </p:attrNameLst>
                                      </p:cBhvr>
                                      <p:tavLst>
                                        <p:tav tm="0">
                                          <p:val>
                                            <p:strVal val="ppt_w"/>
                                          </p:val>
                                        </p:tav>
                                        <p:tav tm="100000">
                                          <p:val>
                                            <p:fltVal val="0"/>
                                          </p:val>
                                        </p:tav>
                                      </p:tavLst>
                                    </p:anim>
                                    <p:anim calcmode="lin" valueType="num">
                                      <p:cBhvr>
                                        <p:cTn id="184" dur="1000"/>
                                        <p:tgtEl>
                                          <p:spTgt spid="46"/>
                                        </p:tgtEl>
                                        <p:attrNameLst>
                                          <p:attrName>ppt_h</p:attrName>
                                        </p:attrNameLst>
                                      </p:cBhvr>
                                      <p:tavLst>
                                        <p:tav tm="0">
                                          <p:val>
                                            <p:strVal val="ppt_h"/>
                                          </p:val>
                                        </p:tav>
                                        <p:tav tm="100000">
                                          <p:val>
                                            <p:fltVal val="0"/>
                                          </p:val>
                                        </p:tav>
                                      </p:tavLst>
                                    </p:anim>
                                    <p:anim calcmode="lin" valueType="num">
                                      <p:cBhvr>
                                        <p:cTn id="185" dur="1000"/>
                                        <p:tgtEl>
                                          <p:spTgt spid="46"/>
                                        </p:tgtEl>
                                        <p:attrNameLst>
                                          <p:attrName>style.rotation</p:attrName>
                                        </p:attrNameLst>
                                      </p:cBhvr>
                                      <p:tavLst>
                                        <p:tav tm="0">
                                          <p:val>
                                            <p:fltVal val="0"/>
                                          </p:val>
                                        </p:tav>
                                        <p:tav tm="100000">
                                          <p:val>
                                            <p:fltVal val="90"/>
                                          </p:val>
                                        </p:tav>
                                      </p:tavLst>
                                    </p:anim>
                                    <p:animEffect transition="out" filter="fade">
                                      <p:cBhvr>
                                        <p:cTn id="186" dur="1000"/>
                                        <p:tgtEl>
                                          <p:spTgt spid="46"/>
                                        </p:tgtEl>
                                      </p:cBhvr>
                                    </p:animEffect>
                                    <p:set>
                                      <p:cBhvr>
                                        <p:cTn id="187" dur="1" fill="hold">
                                          <p:stCondLst>
                                            <p:cond delay="999"/>
                                          </p:stCondLst>
                                        </p:cTn>
                                        <p:tgtEl>
                                          <p:spTgt spid="46"/>
                                        </p:tgtEl>
                                        <p:attrNameLst>
                                          <p:attrName>style.visibility</p:attrName>
                                        </p:attrNameLst>
                                      </p:cBhvr>
                                      <p:to>
                                        <p:strVal val="hidden"/>
                                      </p:to>
                                    </p:set>
                                  </p:childTnLst>
                                </p:cTn>
                              </p:par>
                            </p:childTnLst>
                          </p:cTn>
                        </p:par>
                      </p:childTnLst>
                    </p:cTn>
                  </p:par>
                  <p:par>
                    <p:cTn id="188" fill="hold" nodeType="clickPar">
                      <p:stCondLst>
                        <p:cond delay="indefinite"/>
                      </p:stCondLst>
                      <p:childTnLst>
                        <p:par>
                          <p:cTn id="189" fill="hold" nodeType="withGroup">
                            <p:stCondLst>
                              <p:cond delay="0"/>
                            </p:stCondLst>
                            <p:childTnLst>
                              <p:par>
                                <p:cTn id="190" presetID="31" presetClass="exit" presetSubtype="0" fill="hold" nodeType="clickEffect">
                                  <p:stCondLst>
                                    <p:cond delay="0"/>
                                  </p:stCondLst>
                                  <p:childTnLst>
                                    <p:anim calcmode="lin" valueType="num">
                                      <p:cBhvr>
                                        <p:cTn id="191" dur="1000"/>
                                        <p:tgtEl>
                                          <p:spTgt spid="47"/>
                                        </p:tgtEl>
                                        <p:attrNameLst>
                                          <p:attrName>ppt_w</p:attrName>
                                        </p:attrNameLst>
                                      </p:cBhvr>
                                      <p:tavLst>
                                        <p:tav tm="0">
                                          <p:val>
                                            <p:strVal val="ppt_w"/>
                                          </p:val>
                                        </p:tav>
                                        <p:tav tm="100000">
                                          <p:val>
                                            <p:fltVal val="0"/>
                                          </p:val>
                                        </p:tav>
                                      </p:tavLst>
                                    </p:anim>
                                    <p:anim calcmode="lin" valueType="num">
                                      <p:cBhvr>
                                        <p:cTn id="192" dur="1000"/>
                                        <p:tgtEl>
                                          <p:spTgt spid="47"/>
                                        </p:tgtEl>
                                        <p:attrNameLst>
                                          <p:attrName>ppt_h</p:attrName>
                                        </p:attrNameLst>
                                      </p:cBhvr>
                                      <p:tavLst>
                                        <p:tav tm="0">
                                          <p:val>
                                            <p:strVal val="ppt_h"/>
                                          </p:val>
                                        </p:tav>
                                        <p:tav tm="100000">
                                          <p:val>
                                            <p:fltVal val="0"/>
                                          </p:val>
                                        </p:tav>
                                      </p:tavLst>
                                    </p:anim>
                                    <p:anim calcmode="lin" valueType="num">
                                      <p:cBhvr>
                                        <p:cTn id="193" dur="1000"/>
                                        <p:tgtEl>
                                          <p:spTgt spid="47"/>
                                        </p:tgtEl>
                                        <p:attrNameLst>
                                          <p:attrName>style.rotation</p:attrName>
                                        </p:attrNameLst>
                                      </p:cBhvr>
                                      <p:tavLst>
                                        <p:tav tm="0">
                                          <p:val>
                                            <p:fltVal val="0"/>
                                          </p:val>
                                        </p:tav>
                                        <p:tav tm="100000">
                                          <p:val>
                                            <p:fltVal val="90"/>
                                          </p:val>
                                        </p:tav>
                                      </p:tavLst>
                                    </p:anim>
                                    <p:animEffect transition="out" filter="fade">
                                      <p:cBhvr>
                                        <p:cTn id="194" dur="1000"/>
                                        <p:tgtEl>
                                          <p:spTgt spid="47"/>
                                        </p:tgtEl>
                                      </p:cBhvr>
                                    </p:animEffect>
                                    <p:set>
                                      <p:cBhvr>
                                        <p:cTn id="195" dur="1" fill="hold">
                                          <p:stCondLst>
                                            <p:cond delay="999"/>
                                          </p:stCondLst>
                                        </p:cTn>
                                        <p:tgtEl>
                                          <p:spTgt spid="47"/>
                                        </p:tgtEl>
                                        <p:attrNameLst>
                                          <p:attrName>style.visibility</p:attrName>
                                        </p:attrNameLst>
                                      </p:cBhvr>
                                      <p:to>
                                        <p:strVal val="hidden"/>
                                      </p:to>
                                    </p:se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31" presetClass="exit" presetSubtype="0" fill="hold" nodeType="clickEffect">
                                  <p:stCondLst>
                                    <p:cond delay="0"/>
                                  </p:stCondLst>
                                  <p:childTnLst>
                                    <p:anim calcmode="lin" valueType="num">
                                      <p:cBhvr>
                                        <p:cTn id="199" dur="1000"/>
                                        <p:tgtEl>
                                          <p:spTgt spid="48"/>
                                        </p:tgtEl>
                                        <p:attrNameLst>
                                          <p:attrName>ppt_w</p:attrName>
                                        </p:attrNameLst>
                                      </p:cBhvr>
                                      <p:tavLst>
                                        <p:tav tm="0">
                                          <p:val>
                                            <p:strVal val="ppt_w"/>
                                          </p:val>
                                        </p:tav>
                                        <p:tav tm="100000">
                                          <p:val>
                                            <p:fltVal val="0"/>
                                          </p:val>
                                        </p:tav>
                                      </p:tavLst>
                                    </p:anim>
                                    <p:anim calcmode="lin" valueType="num">
                                      <p:cBhvr>
                                        <p:cTn id="200" dur="1000"/>
                                        <p:tgtEl>
                                          <p:spTgt spid="48"/>
                                        </p:tgtEl>
                                        <p:attrNameLst>
                                          <p:attrName>ppt_h</p:attrName>
                                        </p:attrNameLst>
                                      </p:cBhvr>
                                      <p:tavLst>
                                        <p:tav tm="0">
                                          <p:val>
                                            <p:strVal val="ppt_h"/>
                                          </p:val>
                                        </p:tav>
                                        <p:tav tm="100000">
                                          <p:val>
                                            <p:fltVal val="0"/>
                                          </p:val>
                                        </p:tav>
                                      </p:tavLst>
                                    </p:anim>
                                    <p:anim calcmode="lin" valueType="num">
                                      <p:cBhvr>
                                        <p:cTn id="201" dur="1000"/>
                                        <p:tgtEl>
                                          <p:spTgt spid="48"/>
                                        </p:tgtEl>
                                        <p:attrNameLst>
                                          <p:attrName>style.rotation</p:attrName>
                                        </p:attrNameLst>
                                      </p:cBhvr>
                                      <p:tavLst>
                                        <p:tav tm="0">
                                          <p:val>
                                            <p:fltVal val="0"/>
                                          </p:val>
                                        </p:tav>
                                        <p:tav tm="100000">
                                          <p:val>
                                            <p:fltVal val="90"/>
                                          </p:val>
                                        </p:tav>
                                      </p:tavLst>
                                    </p:anim>
                                    <p:animEffect transition="out" filter="fade">
                                      <p:cBhvr>
                                        <p:cTn id="202" dur="1000"/>
                                        <p:tgtEl>
                                          <p:spTgt spid="48"/>
                                        </p:tgtEl>
                                      </p:cBhvr>
                                    </p:animEffect>
                                    <p:set>
                                      <p:cBhvr>
                                        <p:cTn id="203" dur="1" fill="hold">
                                          <p:stCondLst>
                                            <p:cond delay="999"/>
                                          </p:stCondLst>
                                        </p:cTn>
                                        <p:tgtEl>
                                          <p:spTgt spid="48"/>
                                        </p:tgtEl>
                                        <p:attrNameLst>
                                          <p:attrName>style.visibility</p:attrName>
                                        </p:attrNameLst>
                                      </p:cBhvr>
                                      <p:to>
                                        <p:strVal val="hidden"/>
                                      </p:to>
                                    </p:se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31" presetClass="exit" presetSubtype="0" fill="hold" nodeType="clickEffect">
                                  <p:stCondLst>
                                    <p:cond delay="0"/>
                                  </p:stCondLst>
                                  <p:childTnLst>
                                    <p:anim calcmode="lin" valueType="num">
                                      <p:cBhvr>
                                        <p:cTn id="207" dur="1000"/>
                                        <p:tgtEl>
                                          <p:spTgt spid="45"/>
                                        </p:tgtEl>
                                        <p:attrNameLst>
                                          <p:attrName>ppt_w</p:attrName>
                                        </p:attrNameLst>
                                      </p:cBhvr>
                                      <p:tavLst>
                                        <p:tav tm="0">
                                          <p:val>
                                            <p:strVal val="ppt_w"/>
                                          </p:val>
                                        </p:tav>
                                        <p:tav tm="100000">
                                          <p:val>
                                            <p:fltVal val="0"/>
                                          </p:val>
                                        </p:tav>
                                      </p:tavLst>
                                    </p:anim>
                                    <p:anim calcmode="lin" valueType="num">
                                      <p:cBhvr>
                                        <p:cTn id="208" dur="1000"/>
                                        <p:tgtEl>
                                          <p:spTgt spid="45"/>
                                        </p:tgtEl>
                                        <p:attrNameLst>
                                          <p:attrName>ppt_h</p:attrName>
                                        </p:attrNameLst>
                                      </p:cBhvr>
                                      <p:tavLst>
                                        <p:tav tm="0">
                                          <p:val>
                                            <p:strVal val="ppt_h"/>
                                          </p:val>
                                        </p:tav>
                                        <p:tav tm="100000">
                                          <p:val>
                                            <p:fltVal val="0"/>
                                          </p:val>
                                        </p:tav>
                                      </p:tavLst>
                                    </p:anim>
                                    <p:anim calcmode="lin" valueType="num">
                                      <p:cBhvr>
                                        <p:cTn id="209" dur="1000"/>
                                        <p:tgtEl>
                                          <p:spTgt spid="45"/>
                                        </p:tgtEl>
                                        <p:attrNameLst>
                                          <p:attrName>style.rotation</p:attrName>
                                        </p:attrNameLst>
                                      </p:cBhvr>
                                      <p:tavLst>
                                        <p:tav tm="0">
                                          <p:val>
                                            <p:fltVal val="0"/>
                                          </p:val>
                                        </p:tav>
                                        <p:tav tm="100000">
                                          <p:val>
                                            <p:fltVal val="90"/>
                                          </p:val>
                                        </p:tav>
                                      </p:tavLst>
                                    </p:anim>
                                    <p:animEffect transition="out" filter="fade">
                                      <p:cBhvr>
                                        <p:cTn id="210" dur="1000"/>
                                        <p:tgtEl>
                                          <p:spTgt spid="45"/>
                                        </p:tgtEl>
                                      </p:cBhvr>
                                    </p:animEffect>
                                    <p:set>
                                      <p:cBhvr>
                                        <p:cTn id="211" dur="1" fill="hold">
                                          <p:stCondLst>
                                            <p:cond delay="999"/>
                                          </p:stCondLst>
                                        </p:cTn>
                                        <p:tgtEl>
                                          <p:spTgt spid="45"/>
                                        </p:tgtEl>
                                        <p:attrNameLst>
                                          <p:attrName>style.visibility</p:attrName>
                                        </p:attrNameLst>
                                      </p:cBhvr>
                                      <p:to>
                                        <p:strVal val="hidden"/>
                                      </p:to>
                                    </p:set>
                                  </p:childTnLst>
                                </p:cTn>
                              </p:par>
                            </p:childTnLst>
                          </p:cTn>
                        </p:par>
                      </p:childTnLst>
                    </p:cTn>
                  </p:par>
                  <p:par>
                    <p:cTn id="212" fill="hold" nodeType="clickPar">
                      <p:stCondLst>
                        <p:cond delay="indefinite"/>
                      </p:stCondLst>
                      <p:childTnLst>
                        <p:par>
                          <p:cTn id="213" fill="hold" nodeType="withGroup">
                            <p:stCondLst>
                              <p:cond delay="0"/>
                            </p:stCondLst>
                            <p:childTnLst>
                              <p:par>
                                <p:cTn id="214" presetID="31" presetClass="exit" presetSubtype="0" fill="hold" nodeType="clickEffect">
                                  <p:stCondLst>
                                    <p:cond delay="0"/>
                                  </p:stCondLst>
                                  <p:childTnLst>
                                    <p:anim calcmode="lin" valueType="num">
                                      <p:cBhvr>
                                        <p:cTn id="215" dur="1000"/>
                                        <p:tgtEl>
                                          <p:spTgt spid="44"/>
                                        </p:tgtEl>
                                        <p:attrNameLst>
                                          <p:attrName>ppt_w</p:attrName>
                                        </p:attrNameLst>
                                      </p:cBhvr>
                                      <p:tavLst>
                                        <p:tav tm="0">
                                          <p:val>
                                            <p:strVal val="ppt_w"/>
                                          </p:val>
                                        </p:tav>
                                        <p:tav tm="100000">
                                          <p:val>
                                            <p:fltVal val="0"/>
                                          </p:val>
                                        </p:tav>
                                      </p:tavLst>
                                    </p:anim>
                                    <p:anim calcmode="lin" valueType="num">
                                      <p:cBhvr>
                                        <p:cTn id="216" dur="1000"/>
                                        <p:tgtEl>
                                          <p:spTgt spid="44"/>
                                        </p:tgtEl>
                                        <p:attrNameLst>
                                          <p:attrName>ppt_h</p:attrName>
                                        </p:attrNameLst>
                                      </p:cBhvr>
                                      <p:tavLst>
                                        <p:tav tm="0">
                                          <p:val>
                                            <p:strVal val="ppt_h"/>
                                          </p:val>
                                        </p:tav>
                                        <p:tav tm="100000">
                                          <p:val>
                                            <p:fltVal val="0"/>
                                          </p:val>
                                        </p:tav>
                                      </p:tavLst>
                                    </p:anim>
                                    <p:anim calcmode="lin" valueType="num">
                                      <p:cBhvr>
                                        <p:cTn id="217" dur="1000"/>
                                        <p:tgtEl>
                                          <p:spTgt spid="44"/>
                                        </p:tgtEl>
                                        <p:attrNameLst>
                                          <p:attrName>style.rotation</p:attrName>
                                        </p:attrNameLst>
                                      </p:cBhvr>
                                      <p:tavLst>
                                        <p:tav tm="0">
                                          <p:val>
                                            <p:fltVal val="0"/>
                                          </p:val>
                                        </p:tav>
                                        <p:tav tm="100000">
                                          <p:val>
                                            <p:fltVal val="90"/>
                                          </p:val>
                                        </p:tav>
                                      </p:tavLst>
                                    </p:anim>
                                    <p:animEffect transition="out" filter="fade">
                                      <p:cBhvr>
                                        <p:cTn id="218" dur="1000"/>
                                        <p:tgtEl>
                                          <p:spTgt spid="44"/>
                                        </p:tgtEl>
                                      </p:cBhvr>
                                    </p:animEffect>
                                    <p:set>
                                      <p:cBhvr>
                                        <p:cTn id="219" dur="1" fill="hold">
                                          <p:stCondLst>
                                            <p:cond delay="999"/>
                                          </p:stCondLst>
                                        </p:cTn>
                                        <p:tgtEl>
                                          <p:spTgt spid="44"/>
                                        </p:tgtEl>
                                        <p:attrNameLst>
                                          <p:attrName>style.visibility</p:attrName>
                                        </p:attrNameLst>
                                      </p:cBhvr>
                                      <p:to>
                                        <p:strVal val="hidden"/>
                                      </p:to>
                                    </p:se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31" presetClass="exit" presetSubtype="0" fill="hold" nodeType="clickEffect">
                                  <p:stCondLst>
                                    <p:cond delay="0"/>
                                  </p:stCondLst>
                                  <p:childTnLst>
                                    <p:anim calcmode="lin" valueType="num">
                                      <p:cBhvr>
                                        <p:cTn id="223" dur="1000"/>
                                        <p:tgtEl>
                                          <p:spTgt spid="43"/>
                                        </p:tgtEl>
                                        <p:attrNameLst>
                                          <p:attrName>ppt_w</p:attrName>
                                        </p:attrNameLst>
                                      </p:cBhvr>
                                      <p:tavLst>
                                        <p:tav tm="0">
                                          <p:val>
                                            <p:strVal val="ppt_w"/>
                                          </p:val>
                                        </p:tav>
                                        <p:tav tm="100000">
                                          <p:val>
                                            <p:fltVal val="0"/>
                                          </p:val>
                                        </p:tav>
                                      </p:tavLst>
                                    </p:anim>
                                    <p:anim calcmode="lin" valueType="num">
                                      <p:cBhvr>
                                        <p:cTn id="224" dur="1000"/>
                                        <p:tgtEl>
                                          <p:spTgt spid="43"/>
                                        </p:tgtEl>
                                        <p:attrNameLst>
                                          <p:attrName>ppt_h</p:attrName>
                                        </p:attrNameLst>
                                      </p:cBhvr>
                                      <p:tavLst>
                                        <p:tav tm="0">
                                          <p:val>
                                            <p:strVal val="ppt_h"/>
                                          </p:val>
                                        </p:tav>
                                        <p:tav tm="100000">
                                          <p:val>
                                            <p:fltVal val="0"/>
                                          </p:val>
                                        </p:tav>
                                      </p:tavLst>
                                    </p:anim>
                                    <p:anim calcmode="lin" valueType="num">
                                      <p:cBhvr>
                                        <p:cTn id="225" dur="1000"/>
                                        <p:tgtEl>
                                          <p:spTgt spid="43"/>
                                        </p:tgtEl>
                                        <p:attrNameLst>
                                          <p:attrName>style.rotation</p:attrName>
                                        </p:attrNameLst>
                                      </p:cBhvr>
                                      <p:tavLst>
                                        <p:tav tm="0">
                                          <p:val>
                                            <p:fltVal val="0"/>
                                          </p:val>
                                        </p:tav>
                                        <p:tav tm="100000">
                                          <p:val>
                                            <p:fltVal val="90"/>
                                          </p:val>
                                        </p:tav>
                                      </p:tavLst>
                                    </p:anim>
                                    <p:animEffect transition="out" filter="fade">
                                      <p:cBhvr>
                                        <p:cTn id="226" dur="1000"/>
                                        <p:tgtEl>
                                          <p:spTgt spid="43"/>
                                        </p:tgtEl>
                                      </p:cBhvr>
                                    </p:animEffect>
                                    <p:set>
                                      <p:cBhvr>
                                        <p:cTn id="227" dur="1" fill="hold">
                                          <p:stCondLst>
                                            <p:cond delay="999"/>
                                          </p:stCondLst>
                                        </p:cTn>
                                        <p:tgtEl>
                                          <p:spTgt spid="43"/>
                                        </p:tgtEl>
                                        <p:attrNameLst>
                                          <p:attrName>style.visibility</p:attrName>
                                        </p:attrNameLst>
                                      </p:cBhvr>
                                      <p:to>
                                        <p:strVal val="hidden"/>
                                      </p:to>
                                    </p:set>
                                  </p:childTnLst>
                                </p:cTn>
                              </p:par>
                            </p:childTnLst>
                          </p:cTn>
                        </p:par>
                      </p:childTnLst>
                    </p:cTn>
                  </p:par>
                  <p:par>
                    <p:cTn id="228" fill="hold" nodeType="clickPar">
                      <p:stCondLst>
                        <p:cond delay="indefinite"/>
                      </p:stCondLst>
                      <p:childTnLst>
                        <p:par>
                          <p:cTn id="229" fill="hold" nodeType="withGroup">
                            <p:stCondLst>
                              <p:cond delay="0"/>
                            </p:stCondLst>
                            <p:childTnLst>
                              <p:par>
                                <p:cTn id="230" presetID="31" presetClass="exit" presetSubtype="0" fill="hold" nodeType="clickEffect">
                                  <p:stCondLst>
                                    <p:cond delay="0"/>
                                  </p:stCondLst>
                                  <p:childTnLst>
                                    <p:anim calcmode="lin" valueType="num">
                                      <p:cBhvr>
                                        <p:cTn id="231" dur="1000"/>
                                        <p:tgtEl>
                                          <p:spTgt spid="42"/>
                                        </p:tgtEl>
                                        <p:attrNameLst>
                                          <p:attrName>ppt_w</p:attrName>
                                        </p:attrNameLst>
                                      </p:cBhvr>
                                      <p:tavLst>
                                        <p:tav tm="0">
                                          <p:val>
                                            <p:strVal val="ppt_w"/>
                                          </p:val>
                                        </p:tav>
                                        <p:tav tm="100000">
                                          <p:val>
                                            <p:fltVal val="0"/>
                                          </p:val>
                                        </p:tav>
                                      </p:tavLst>
                                    </p:anim>
                                    <p:anim calcmode="lin" valueType="num">
                                      <p:cBhvr>
                                        <p:cTn id="232" dur="1000"/>
                                        <p:tgtEl>
                                          <p:spTgt spid="42"/>
                                        </p:tgtEl>
                                        <p:attrNameLst>
                                          <p:attrName>ppt_h</p:attrName>
                                        </p:attrNameLst>
                                      </p:cBhvr>
                                      <p:tavLst>
                                        <p:tav tm="0">
                                          <p:val>
                                            <p:strVal val="ppt_h"/>
                                          </p:val>
                                        </p:tav>
                                        <p:tav tm="100000">
                                          <p:val>
                                            <p:fltVal val="0"/>
                                          </p:val>
                                        </p:tav>
                                      </p:tavLst>
                                    </p:anim>
                                    <p:anim calcmode="lin" valueType="num">
                                      <p:cBhvr>
                                        <p:cTn id="233" dur="1000"/>
                                        <p:tgtEl>
                                          <p:spTgt spid="42"/>
                                        </p:tgtEl>
                                        <p:attrNameLst>
                                          <p:attrName>style.rotation</p:attrName>
                                        </p:attrNameLst>
                                      </p:cBhvr>
                                      <p:tavLst>
                                        <p:tav tm="0">
                                          <p:val>
                                            <p:fltVal val="0"/>
                                          </p:val>
                                        </p:tav>
                                        <p:tav tm="100000">
                                          <p:val>
                                            <p:fltVal val="90"/>
                                          </p:val>
                                        </p:tav>
                                      </p:tavLst>
                                    </p:anim>
                                    <p:animEffect transition="out" filter="fade">
                                      <p:cBhvr>
                                        <p:cTn id="234" dur="1000"/>
                                        <p:tgtEl>
                                          <p:spTgt spid="42"/>
                                        </p:tgtEl>
                                      </p:cBhvr>
                                    </p:animEffect>
                                    <p:set>
                                      <p:cBhvr>
                                        <p:cTn id="235"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A29469-60E0-4565-B9A8-5B6FF8B86A1C}"/>
              </a:ext>
            </a:extLst>
          </p:cNvPr>
          <p:cNvSpPr/>
          <p:nvPr/>
        </p:nvSpPr>
        <p:spPr>
          <a:xfrm>
            <a:off x="3317875" y="2060575"/>
            <a:ext cx="5070475" cy="830263"/>
          </a:xfrm>
          <a:prstGeom prst="rect">
            <a:avLst/>
          </a:prstGeom>
        </p:spPr>
        <p:txBody>
          <a:bodyPr>
            <a:spAutoFit/>
          </a:bodyPr>
          <a:lstStyle/>
          <a:p>
            <a:pPr algn="ctr" eaLnBrk="1" fontAlgn="auto" hangingPunct="1">
              <a:spcAft>
                <a:spcPts val="0"/>
              </a:spcAft>
              <a:defRPr/>
            </a:pPr>
            <a:r>
              <a:rPr lang="en-GB" altLang="en-US" sz="2400" dirty="0"/>
              <a:t>I wanted to do P.E. but I </a:t>
            </a:r>
            <a:r>
              <a:rPr lang="en-GB" altLang="en-US" sz="2400" spc="300" dirty="0"/>
              <a:t>______’_</a:t>
            </a:r>
            <a:r>
              <a:rPr lang="en-GB" altLang="en-US" sz="2400" dirty="0"/>
              <a:t> find my P.E. kit.</a:t>
            </a:r>
          </a:p>
        </p:txBody>
      </p:sp>
      <p:sp>
        <p:nvSpPr>
          <p:cNvPr id="12" name="Rectangle 11">
            <a:extLst>
              <a:ext uri="{FF2B5EF4-FFF2-40B4-BE49-F238E27FC236}">
                <a16:creationId xmlns:a16="http://schemas.microsoft.com/office/drawing/2014/main" id="{9A9E22E2-2202-47FA-A3F4-85D3294B227F}"/>
              </a:ext>
            </a:extLst>
          </p:cNvPr>
          <p:cNvSpPr/>
          <p:nvPr/>
        </p:nvSpPr>
        <p:spPr>
          <a:xfrm>
            <a:off x="757238" y="4364038"/>
            <a:ext cx="7631112" cy="17414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16" name="'a'"/>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7" name="'b'"/>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8" name="'c'"/>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9" name="'d'"/>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20" name="'e'"/>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21" name="'f'"/>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2" name="'g'"/>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3" name="'h'"/>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4" name="'i'"/>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5" name="'j'"/>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6" name="'k'"/>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7" name="'l'"/>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8" name="'m'"/>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9" name="'n'"/>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30" name="'o'"/>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31" name="'p'"/>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2" name="'q'"/>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3" name="'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4" name="'s'"/>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5" name="'t'"/>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6" name="'u'"/>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7" name="'v'"/>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8" name="'w'"/>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9" name="'x'"/>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40" name="'y'"/>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41" name="'z'"/>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819275"/>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9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1819275"/>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186213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94468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194468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h no! Button">
            <a:extLst>
              <a:ext uri="{FF2B5EF4-FFF2-40B4-BE49-F238E27FC236}">
                <a16:creationId xmlns:a16="http://schemas.microsoft.com/office/drawing/2014/main" id="{E4EBE98D-42F9-47EF-BD31-1B2BA603A089}"/>
              </a:ext>
            </a:extLst>
          </p:cNvPr>
          <p:cNvSpPr/>
          <p:nvPr/>
        </p:nvSpPr>
        <p:spPr>
          <a:xfrm>
            <a:off x="1685925" y="3489325"/>
            <a:ext cx="1092200" cy="619125"/>
          </a:xfrm>
          <a:prstGeom prst="roundRect">
            <a:avLst/>
          </a:prstGeom>
          <a:solidFill>
            <a:srgbClr val="FF43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Uh-Oh</a:t>
            </a: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188" y="1919288"/>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7" name="Rectangle 2"/>
          <p:cNvSpPr>
            <a:spLocks noChangeArrowheads="1"/>
          </p:cNvSpPr>
          <p:nvPr/>
        </p:nvSpPr>
        <p:spPr bwMode="auto">
          <a:xfrm>
            <a:off x="547688" y="557213"/>
            <a:ext cx="81010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buFont typeface="Arial" panose="020B0604020202020204" pitchFamily="34" charset="0"/>
              <a:buNone/>
            </a:pPr>
            <a:r>
              <a:rPr lang="en-GB" altLang="en-US"/>
              <a:t>Let’s play ‘Ten Strikes and You’re Out!’ Click on the letters that you think are missing to try to make the contracted word in the sentence. Every time you guess a letter incorrectly, press the ‘Uh-oh’ button to make a pin disappear! Can you guess all of the missing letters before you strike out?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21"/>
                                        </p:tgtEl>
                                      </p:cBhvr>
                                    </p:animEffect>
                                    <p:set>
                                      <p:cBhvr>
                                        <p:cTn id="1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2"/>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22"/>
                                        </p:tgtEl>
                                      </p:cBhvr>
                                    </p:animEffect>
                                    <p:set>
                                      <p:cBhvr>
                                        <p:cTn id="25"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withEffect">
                                  <p:stCondLst>
                                    <p:cond delay="0"/>
                                  </p:stCondLst>
                                  <p:childTnLst>
                                    <p:animEffect transition="out" filter="fade">
                                      <p:cBhvr>
                                        <p:cTn id="30" dur="500"/>
                                        <p:tgtEl>
                                          <p:spTgt spid="23"/>
                                        </p:tgtEl>
                                      </p:cBhvr>
                                    </p:animEffect>
                                    <p:set>
                                      <p:cBhvr>
                                        <p:cTn id="3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8" restart="whenNotActive" fill="hold" evtFilter="cancelBubble" nodeType="interactiveSeq">
                <p:stCondLst>
                  <p:cond evt="onClick" delay="0">
                    <p:tgtEl>
                      <p:spTgt spid="28"/>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28"/>
                                        </p:tgtEl>
                                      </p:cBhvr>
                                    </p:animEffect>
                                    <p:set>
                                      <p:cBhvr>
                                        <p:cTn id="4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44" restart="whenNotActive" fill="hold" evtFilter="cancelBubble" nodeType="interactiveSeq">
                <p:stCondLst>
                  <p:cond evt="onClick" delay="0">
                    <p:tgtEl>
                      <p:spTgt spid="31"/>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31"/>
                                        </p:tgtEl>
                                      </p:cBhvr>
                                    </p:animEffect>
                                    <p:set>
                                      <p:cBhvr>
                                        <p:cTn id="49"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0" restart="whenNotActive" fill="hold" evtFilter="cancelBubble" nodeType="interactiveSeq">
                <p:stCondLst>
                  <p:cond evt="onClick" delay="0">
                    <p:tgtEl>
                      <p:spTgt spid="32"/>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32"/>
                                        </p:tgtEl>
                                      </p:cBhvr>
                                    </p:animEffect>
                                    <p:set>
                                      <p:cBhvr>
                                        <p:cTn id="5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8"/>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68" restart="whenNotActive" fill="hold" evtFilter="cancelBubble" nodeType="interactiveSeq">
                <p:stCondLst>
                  <p:cond evt="onClick" delay="0">
                    <p:tgtEl>
                      <p:spTgt spid="39"/>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39"/>
                                        </p:tgtEl>
                                      </p:cBhvr>
                                    </p:animEffect>
                                    <p:set>
                                      <p:cBhvr>
                                        <p:cTn id="7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74" restart="whenNotActive" fill="hold" evtFilter="cancelBubble" nodeType="interactiveSeq">
                <p:stCondLst>
                  <p:cond evt="onClick" delay="0">
                    <p:tgtEl>
                      <p:spTgt spid="41"/>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41"/>
                                        </p:tgtEl>
                                      </p:cBhvr>
                                    </p:animEffect>
                                    <p:set>
                                      <p:cBhvr>
                                        <p:cTn id="79"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0" restart="whenNotActive" fill="hold" evtFilter="cancelBubble" nodeType="interactiveSeq">
                <p:stCondLst>
                  <p:cond evt="onClick" delay="0">
                    <p:tgtEl>
                      <p:spTgt spid="16"/>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16"/>
                                        </p:tgtEl>
                                      </p:cBhvr>
                                    </p:animEffect>
                                    <p:set>
                                      <p:cBhvr>
                                        <p:cTn id="8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3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37"/>
                                        </p:tgtEl>
                                      </p:cBhvr>
                                    </p:animEffect>
                                    <p:set>
                                      <p:cBhvr>
                                        <p:cTn id="9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92" restart="whenNotActive" fill="hold" evtFilter="cancelBubble" nodeType="interactiveSeq">
                <p:stCondLst>
                  <p:cond evt="onClick" delay="0">
                    <p:tgtEl>
                      <p:spTgt spid="35"/>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0" presetClass="path" presetSubtype="0" accel="50000" decel="50000" fill="hold" grpId="0" nodeType="clickEffect">
                                  <p:stCondLst>
                                    <p:cond delay="0"/>
                                  </p:stCondLst>
                                  <p:childTnLst>
                                    <p:animMotion origin="layout" path="M 2.5E-6 -4.44444E-6 L 0.30087 -0.45416 " pathEditMode="relative" rAng="0" ptsTypes="AA">
                                      <p:cBhvr>
                                        <p:cTn id="96" dur="2000" fill="hold"/>
                                        <p:tgtEl>
                                          <p:spTgt spid="35"/>
                                        </p:tgtEl>
                                        <p:attrNameLst>
                                          <p:attrName>ppt_x</p:attrName>
                                          <p:attrName>ppt_y</p:attrName>
                                        </p:attrNameLst>
                                      </p:cBhvr>
                                      <p:rCtr x="15035" y="-22708"/>
                                    </p:animMotion>
                                  </p:childTnLst>
                                </p:cTn>
                              </p:par>
                            </p:childTnLst>
                          </p:cTn>
                        </p:par>
                      </p:childTnLst>
                    </p:cTn>
                  </p:par>
                </p:childTnLst>
              </p:cTn>
              <p:nextCondLst>
                <p:cond evt="onClick" delay="0">
                  <p:tgtEl>
                    <p:spTgt spid="35"/>
                  </p:tgtEl>
                </p:cond>
              </p:nextCondLst>
            </p:seq>
            <p:seq concurrent="1" nextAc="seek">
              <p:cTn id="97" restart="whenNotActive" fill="hold" evtFilter="cancelBubble" nodeType="interactiveSeq">
                <p:stCondLst>
                  <p:cond evt="onClick" delay="0">
                    <p:tgtEl>
                      <p:spTgt spid="40"/>
                    </p:tgtEl>
                  </p:cond>
                </p:stCondLst>
                <p:endSync evt="end" delay="0">
                  <p:rtn val="all"/>
                </p:endSync>
                <p:childTnLst>
                  <p:par>
                    <p:cTn id="98" fill="hold" nodeType="clickPar">
                      <p:stCondLst>
                        <p:cond delay="0"/>
                      </p:stCondLst>
                      <p:childTnLst>
                        <p:par>
                          <p:cTn id="99" fill="hold" nodeType="withGroup">
                            <p:stCondLst>
                              <p:cond delay="0"/>
                            </p:stCondLst>
                            <p:childTnLst>
                              <p:par>
                                <p:cTn id="100" presetID="10" presetClass="exit" presetSubtype="0" fill="hold" grpId="0" nodeType="clickEffect">
                                  <p:stCondLst>
                                    <p:cond delay="0"/>
                                  </p:stCondLst>
                                  <p:childTnLst>
                                    <p:animEffect transition="out" filter="fade">
                                      <p:cBhvr>
                                        <p:cTn id="101" dur="500"/>
                                        <p:tgtEl>
                                          <p:spTgt spid="40"/>
                                        </p:tgtEl>
                                      </p:cBhvr>
                                    </p:animEffect>
                                    <p:set>
                                      <p:cBhvr>
                                        <p:cTn id="102"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3" restart="whenNotActive" fill="hold" evtFilter="cancelBubble" nodeType="interactiveSeq">
                <p:stCondLst>
                  <p:cond evt="onClick" delay="0">
                    <p:tgtEl>
                      <p:spTgt spid="26"/>
                    </p:tgtEl>
                  </p:cond>
                </p:stCondLst>
                <p:endSync evt="end" delay="0">
                  <p:rtn val="all"/>
                </p:endSync>
                <p:childTnLst>
                  <p:par>
                    <p:cTn id="104" fill="hold" nodeType="clickPar">
                      <p:stCondLst>
                        <p:cond delay="0"/>
                      </p:stCondLst>
                      <p:childTnLst>
                        <p:par>
                          <p:cTn id="105" fill="hold" nodeType="withGroup">
                            <p:stCondLst>
                              <p:cond delay="0"/>
                            </p:stCondLst>
                            <p:childTnLst>
                              <p:par>
                                <p:cTn id="106" presetID="10" presetClass="exit" presetSubtype="0" fill="hold" grpId="0" nodeType="clickEffect">
                                  <p:stCondLst>
                                    <p:cond delay="0"/>
                                  </p:stCondLst>
                                  <p:childTnLst>
                                    <p:animEffect transition="out" filter="fade">
                                      <p:cBhvr>
                                        <p:cTn id="107" dur="500"/>
                                        <p:tgtEl>
                                          <p:spTgt spid="26"/>
                                        </p:tgtEl>
                                      </p:cBhvr>
                                    </p:animEffect>
                                    <p:set>
                                      <p:cBhvr>
                                        <p:cTn id="108"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09" restart="whenNotActive" fill="hold" evtFilter="cancelBubble" nodeType="interactiveSeq">
                <p:stCondLst>
                  <p:cond evt="onClick" delay="0">
                    <p:tgtEl>
                      <p:spTgt spid="34"/>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0" presetClass="exit" presetSubtype="0" fill="hold" grpId="0" nodeType="clickEffect">
                                  <p:stCondLst>
                                    <p:cond delay="0"/>
                                  </p:stCondLst>
                                  <p:childTnLst>
                                    <p:animEffect transition="out" filter="fade">
                                      <p:cBhvr>
                                        <p:cTn id="113" dur="500"/>
                                        <p:tgtEl>
                                          <p:spTgt spid="34"/>
                                        </p:tgtEl>
                                      </p:cBhvr>
                                    </p:animEffect>
                                    <p:set>
                                      <p:cBhvr>
                                        <p:cTn id="114"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15" restart="whenNotActive" fill="hold" evtFilter="cancelBubble" nodeType="interactiveSeq">
                <p:stCondLst>
                  <p:cond evt="onClick" delay="0">
                    <p:tgtEl>
                      <p:spTgt spid="24"/>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0" presetClass="exit" presetSubtype="0" fill="hold" grpId="0" nodeType="clickEffect">
                                  <p:stCondLst>
                                    <p:cond delay="0"/>
                                  </p:stCondLst>
                                  <p:childTnLst>
                                    <p:animEffect transition="out" filter="fade">
                                      <p:cBhvr>
                                        <p:cTn id="119" dur="500"/>
                                        <p:tgtEl>
                                          <p:spTgt spid="24"/>
                                        </p:tgtEl>
                                      </p:cBhvr>
                                    </p:animEffect>
                                    <p:set>
                                      <p:cBhvr>
                                        <p:cTn id="12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1" restart="whenNotActive" fill="hold" evtFilter="cancelBubble" nodeType="interactiveSeq">
                <p:stCondLst>
                  <p:cond evt="onClick" delay="0">
                    <p:tgtEl>
                      <p:spTgt spid="18"/>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0" presetClass="path" presetSubtype="0" accel="50000" decel="50000" fill="hold" grpId="0" nodeType="clickEffect">
                                  <p:stCondLst>
                                    <p:cond delay="0"/>
                                  </p:stCondLst>
                                  <p:childTnLst>
                                    <p:animMotion origin="layout" path="M 5E-6 3.7037E-7 L 0.10695 -0.28935 " pathEditMode="relative" rAng="0" ptsTypes="AA">
                                      <p:cBhvr>
                                        <p:cTn id="125" dur="2000" fill="hold"/>
                                        <p:tgtEl>
                                          <p:spTgt spid="18"/>
                                        </p:tgtEl>
                                        <p:attrNameLst>
                                          <p:attrName>ppt_x</p:attrName>
                                          <p:attrName>ppt_y</p:attrName>
                                        </p:attrNameLst>
                                      </p:cBhvr>
                                      <p:rCtr x="5347" y="-14468"/>
                                    </p:animMotion>
                                  </p:childTnLst>
                                </p:cTn>
                              </p:par>
                            </p:childTnLst>
                          </p:cTn>
                        </p:par>
                      </p:childTnLst>
                    </p:cTn>
                  </p:par>
                </p:childTnLst>
              </p:cTn>
              <p:nextCondLst>
                <p:cond evt="onClick" delay="0">
                  <p:tgtEl>
                    <p:spTgt spid="18"/>
                  </p:tgtEl>
                </p:cond>
              </p:nextCondLst>
            </p:seq>
            <p:seq concurrent="1" nextAc="seek">
              <p:cTn id="126" restart="whenNotActive" fill="hold" evtFilter="cancelBubble" nodeType="interactiveSeq">
                <p:stCondLst>
                  <p:cond evt="onClick" delay="0">
                    <p:tgtEl>
                      <p:spTgt spid="30"/>
                    </p:tgtEl>
                  </p:cond>
                </p:stCondLst>
                <p:endSync evt="end" delay="0">
                  <p:rtn val="all"/>
                </p:endSync>
                <p:childTnLst>
                  <p:par>
                    <p:cTn id="127" fill="hold" nodeType="clickPar">
                      <p:stCondLst>
                        <p:cond delay="0"/>
                      </p:stCondLst>
                      <p:childTnLst>
                        <p:par>
                          <p:cTn id="128" fill="hold" nodeType="withGroup">
                            <p:stCondLst>
                              <p:cond delay="0"/>
                            </p:stCondLst>
                            <p:childTnLst>
                              <p:par>
                                <p:cTn id="129" presetID="0" presetClass="path" presetSubtype="0" accel="50000" decel="50000" fill="hold" grpId="0" nodeType="clickEffect">
                                  <p:stCondLst>
                                    <p:cond delay="0"/>
                                  </p:stCondLst>
                                  <p:childTnLst>
                                    <p:animMotion origin="layout" path="M 5E-6 3.7037E-6 L -0.12049 -0.37477 " pathEditMode="relative" rAng="0" ptsTypes="AA">
                                      <p:cBhvr>
                                        <p:cTn id="130" dur="2000" fill="hold"/>
                                        <p:tgtEl>
                                          <p:spTgt spid="30"/>
                                        </p:tgtEl>
                                        <p:attrNameLst>
                                          <p:attrName>ppt_x</p:attrName>
                                          <p:attrName>ppt_y</p:attrName>
                                        </p:attrNameLst>
                                      </p:cBhvr>
                                      <p:rCtr x="-6024" y="-18750"/>
                                    </p:animMotion>
                                  </p:childTnLst>
                                </p:cTn>
                              </p:par>
                            </p:childTnLst>
                          </p:cTn>
                        </p:par>
                      </p:childTnLst>
                    </p:cTn>
                  </p:par>
                </p:childTnLst>
              </p:cTn>
              <p:nextCondLst>
                <p:cond evt="onClick" delay="0">
                  <p:tgtEl>
                    <p:spTgt spid="30"/>
                  </p:tgtEl>
                </p:cond>
              </p:nextCondLst>
            </p:seq>
            <p:seq concurrent="1" nextAc="seek">
              <p:cTn id="131" restart="whenNotActive" fill="hold" evtFilter="cancelBubble" nodeType="interactiveSeq">
                <p:stCondLst>
                  <p:cond evt="onClick" delay="0">
                    <p:tgtEl>
                      <p:spTgt spid="36"/>
                    </p:tgtEl>
                  </p:cond>
                </p:stCondLst>
                <p:endSync evt="end" delay="0">
                  <p:rtn val="all"/>
                </p:endSync>
                <p:childTnLst>
                  <p:par>
                    <p:cTn id="132" fill="hold" nodeType="clickPar">
                      <p:stCondLst>
                        <p:cond delay="0"/>
                      </p:stCondLst>
                      <p:childTnLst>
                        <p:par>
                          <p:cTn id="133" fill="hold" nodeType="withGroup">
                            <p:stCondLst>
                              <p:cond delay="0"/>
                            </p:stCondLst>
                            <p:childTnLst>
                              <p:par>
                                <p:cTn id="134" presetID="0" presetClass="path" presetSubtype="0" accel="50000" decel="50000" fill="hold" grpId="0" nodeType="clickEffect">
                                  <p:stCondLst>
                                    <p:cond delay="0"/>
                                  </p:stCondLst>
                                  <p:childTnLst>
                                    <p:animMotion origin="layout" path="M -4.16667E-6 -4.44444E-6 L 0.10521 -0.45416 " pathEditMode="relative" rAng="0" ptsTypes="AA">
                                      <p:cBhvr>
                                        <p:cTn id="135" dur="2000" fill="hold"/>
                                        <p:tgtEl>
                                          <p:spTgt spid="36"/>
                                        </p:tgtEl>
                                        <p:attrNameLst>
                                          <p:attrName>ppt_x</p:attrName>
                                          <p:attrName>ppt_y</p:attrName>
                                        </p:attrNameLst>
                                      </p:cBhvr>
                                      <p:rCtr x="5260" y="-22708"/>
                                    </p:animMotion>
                                  </p:childTnLst>
                                </p:cTn>
                              </p:par>
                            </p:childTnLst>
                          </p:cTn>
                        </p:par>
                      </p:childTnLst>
                    </p:cTn>
                  </p:par>
                </p:childTnLst>
              </p:cTn>
              <p:nextCondLst>
                <p:cond evt="onClick" delay="0">
                  <p:tgtEl>
                    <p:spTgt spid="36"/>
                  </p:tgtEl>
                </p:cond>
              </p:nextCondLst>
            </p:seq>
            <p:seq concurrent="1" nextAc="seek">
              <p:cTn id="136" restart="whenNotActive" fill="hold" evtFilter="cancelBubble" nodeType="interactiveSeq">
                <p:stCondLst>
                  <p:cond evt="onClick" delay="0">
                    <p:tgtEl>
                      <p:spTgt spid="27"/>
                    </p:tgtEl>
                  </p:cond>
                </p:stCondLst>
                <p:endSync evt="end" delay="0">
                  <p:rtn val="all"/>
                </p:endSync>
                <p:childTnLst>
                  <p:par>
                    <p:cTn id="137" fill="hold" nodeType="clickPar">
                      <p:stCondLst>
                        <p:cond delay="0"/>
                      </p:stCondLst>
                      <p:childTnLst>
                        <p:par>
                          <p:cTn id="138" fill="hold" nodeType="withGroup">
                            <p:stCondLst>
                              <p:cond delay="0"/>
                            </p:stCondLst>
                            <p:childTnLst>
                              <p:par>
                                <p:cTn id="139" presetID="0" presetClass="path" presetSubtype="0" accel="50000" decel="50000" fill="hold" grpId="0" nodeType="clickEffect">
                                  <p:stCondLst>
                                    <p:cond delay="0"/>
                                  </p:stCondLst>
                                  <p:childTnLst>
                                    <p:animMotion origin="layout" path="M 5E-6 3.7037E-6 L 0.17952 -0.37477 " pathEditMode="relative" rAng="0" ptsTypes="AA">
                                      <p:cBhvr>
                                        <p:cTn id="140" dur="2000" fill="hold"/>
                                        <p:tgtEl>
                                          <p:spTgt spid="27"/>
                                        </p:tgtEl>
                                        <p:attrNameLst>
                                          <p:attrName>ppt_x</p:attrName>
                                          <p:attrName>ppt_y</p:attrName>
                                        </p:attrNameLst>
                                      </p:cBhvr>
                                      <p:rCtr x="8976" y="-18750"/>
                                    </p:animMotion>
                                  </p:childTnLst>
                                </p:cTn>
                              </p:par>
                            </p:childTnLst>
                          </p:cTn>
                        </p:par>
                      </p:childTnLst>
                    </p:cTn>
                  </p:par>
                </p:childTnLst>
              </p:cTn>
              <p:nextCondLst>
                <p:cond evt="onClick" delay="0">
                  <p:tgtEl>
                    <p:spTgt spid="27"/>
                  </p:tgtEl>
                </p:cond>
              </p:nextCondLst>
            </p:seq>
            <p:seq concurrent="1" nextAc="seek">
              <p:cTn id="141" restart="whenNotActive" fill="hold" evtFilter="cancelBubble" nodeType="interactiveSeq">
                <p:stCondLst>
                  <p:cond evt="onClick" delay="0">
                    <p:tgtEl>
                      <p:spTgt spid="19"/>
                    </p:tgtEl>
                  </p:cond>
                </p:stCondLst>
                <p:endSync evt="end" delay="0">
                  <p:rtn val="all"/>
                </p:endSync>
                <p:childTnLst>
                  <p:par>
                    <p:cTn id="142" fill="hold" nodeType="clickPar">
                      <p:stCondLst>
                        <p:cond delay="0"/>
                      </p:stCondLst>
                      <p:childTnLst>
                        <p:par>
                          <p:cTn id="143" fill="hold" nodeType="withGroup">
                            <p:stCondLst>
                              <p:cond delay="0"/>
                            </p:stCondLst>
                            <p:childTnLst>
                              <p:par>
                                <p:cTn id="144" presetID="0" presetClass="path" presetSubtype="0" accel="50000" decel="50000" fill="hold" grpId="0" nodeType="clickEffect">
                                  <p:stCondLst>
                                    <p:cond delay="0"/>
                                  </p:stCondLst>
                                  <p:childTnLst>
                                    <p:animMotion origin="layout" path="M 0 0 L 0.11893 -0.2919 " pathEditMode="relative" ptsTypes="AA">
                                      <p:cBhvr>
                                        <p:cTn id="145" dur="2000" fill="hold"/>
                                        <p:tgtEl>
                                          <p:spTgt spid="19"/>
                                        </p:tgtEl>
                                        <p:attrNameLst>
                                          <p:attrName>ppt_x</p:attrName>
                                          <p:attrName>ppt_y</p:attrName>
                                        </p:attrNameLst>
                                      </p:cBhvr>
                                    </p:animMotion>
                                  </p:childTnLst>
                                </p:cTn>
                              </p:par>
                            </p:childTnLst>
                          </p:cTn>
                        </p:par>
                      </p:childTnLst>
                    </p:cTn>
                  </p:par>
                </p:childTnLst>
              </p:cTn>
              <p:nextCondLst>
                <p:cond evt="onClick" delay="0">
                  <p:tgtEl>
                    <p:spTgt spid="19"/>
                  </p:tgtEl>
                </p:cond>
              </p:nextCondLst>
            </p:seq>
            <p:seq concurrent="1" nextAc="seek">
              <p:cTn id="146" restart="whenNotActive" fill="hold" evtFilter="cancelBubble" nodeType="interactiveSeq">
                <p:stCondLst>
                  <p:cond evt="onClick" delay="0">
                    <p:tgtEl>
                      <p:spTgt spid="29"/>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0" presetClass="path" presetSubtype="0" accel="50000" decel="50000" fill="hold" grpId="0" nodeType="clickEffect">
                                  <p:stCondLst>
                                    <p:cond delay="0"/>
                                  </p:stCondLst>
                                  <p:childTnLst>
                                    <p:animMotion origin="layout" path="M 1.66667E-6 3.7037E-6 L 0.05781 -0.37477 " pathEditMode="relative" rAng="0" ptsTypes="AA">
                                      <p:cBhvr>
                                        <p:cTn id="150" dur="2000" fill="hold"/>
                                        <p:tgtEl>
                                          <p:spTgt spid="29"/>
                                        </p:tgtEl>
                                        <p:attrNameLst>
                                          <p:attrName>ppt_x</p:attrName>
                                          <p:attrName>ppt_y</p:attrName>
                                        </p:attrNameLst>
                                      </p:cBhvr>
                                      <p:rCtr x="2882" y="-18750"/>
                                    </p:animMotion>
                                  </p:childTnLst>
                                </p:cTn>
                              </p:par>
                            </p:childTnLst>
                          </p:cTn>
                        </p:par>
                      </p:childTnLst>
                    </p:cTn>
                  </p:par>
                </p:childTnLst>
              </p:cTn>
              <p:nextCondLst>
                <p:cond evt="onClick" delay="0">
                  <p:tgtEl>
                    <p:spTgt spid="29"/>
                  </p:tgtEl>
                </p:cond>
              </p:nextCondLst>
            </p:seq>
            <p:seq concurrent="1" nextAc="seek">
              <p:cTn id="151" restart="whenNotActive" fill="hold" evtFilter="cancelBubble" nodeType="interactiveSeq">
                <p:stCondLst>
                  <p:cond evt="onClick" delay="0">
                    <p:tgtEl>
                      <p:spTgt spid="52"/>
                    </p:tgtEl>
                  </p:cond>
                </p:stCondLst>
                <p:endSync evt="end" delay="0">
                  <p:rtn val="all"/>
                </p:endSync>
                <p:childTnLst>
                  <p:par>
                    <p:cTn id="152" fill="hold" nodeType="clickPar">
                      <p:stCondLst>
                        <p:cond delay="0"/>
                      </p:stCondLst>
                      <p:childTnLst>
                        <p:par>
                          <p:cTn id="153" fill="hold" nodeType="withGroup">
                            <p:stCondLst>
                              <p:cond delay="0"/>
                            </p:stCondLst>
                            <p:childTnLst>
                              <p:par>
                                <p:cTn id="154" presetID="31" presetClass="exit" presetSubtype="0" fill="hold" nodeType="clickEffect">
                                  <p:stCondLst>
                                    <p:cond delay="0"/>
                                  </p:stCondLst>
                                  <p:childTnLst>
                                    <p:anim calcmode="lin" valueType="num">
                                      <p:cBhvr>
                                        <p:cTn id="155" dur="1000"/>
                                        <p:tgtEl>
                                          <p:spTgt spid="53"/>
                                        </p:tgtEl>
                                        <p:attrNameLst>
                                          <p:attrName>ppt_w</p:attrName>
                                        </p:attrNameLst>
                                      </p:cBhvr>
                                      <p:tavLst>
                                        <p:tav tm="0">
                                          <p:val>
                                            <p:strVal val="ppt_w"/>
                                          </p:val>
                                        </p:tav>
                                        <p:tav tm="100000">
                                          <p:val>
                                            <p:fltVal val="0"/>
                                          </p:val>
                                        </p:tav>
                                      </p:tavLst>
                                    </p:anim>
                                    <p:anim calcmode="lin" valueType="num">
                                      <p:cBhvr>
                                        <p:cTn id="156" dur="1000"/>
                                        <p:tgtEl>
                                          <p:spTgt spid="53"/>
                                        </p:tgtEl>
                                        <p:attrNameLst>
                                          <p:attrName>ppt_h</p:attrName>
                                        </p:attrNameLst>
                                      </p:cBhvr>
                                      <p:tavLst>
                                        <p:tav tm="0">
                                          <p:val>
                                            <p:strVal val="ppt_h"/>
                                          </p:val>
                                        </p:tav>
                                        <p:tav tm="100000">
                                          <p:val>
                                            <p:fltVal val="0"/>
                                          </p:val>
                                        </p:tav>
                                      </p:tavLst>
                                    </p:anim>
                                    <p:anim calcmode="lin" valueType="num">
                                      <p:cBhvr>
                                        <p:cTn id="157" dur="1000"/>
                                        <p:tgtEl>
                                          <p:spTgt spid="53"/>
                                        </p:tgtEl>
                                        <p:attrNameLst>
                                          <p:attrName>style.rotation</p:attrName>
                                        </p:attrNameLst>
                                      </p:cBhvr>
                                      <p:tavLst>
                                        <p:tav tm="0">
                                          <p:val>
                                            <p:fltVal val="0"/>
                                          </p:val>
                                        </p:tav>
                                        <p:tav tm="100000">
                                          <p:val>
                                            <p:fltVal val="90"/>
                                          </p:val>
                                        </p:tav>
                                      </p:tavLst>
                                    </p:anim>
                                    <p:animEffect transition="out" filter="fade">
                                      <p:cBhvr>
                                        <p:cTn id="158" dur="1000"/>
                                        <p:tgtEl>
                                          <p:spTgt spid="53"/>
                                        </p:tgtEl>
                                      </p:cBhvr>
                                    </p:animEffect>
                                    <p:set>
                                      <p:cBhvr>
                                        <p:cTn id="159" dur="1" fill="hold">
                                          <p:stCondLst>
                                            <p:cond delay="999"/>
                                          </p:stCondLst>
                                        </p:cTn>
                                        <p:tgtEl>
                                          <p:spTgt spid="53"/>
                                        </p:tgtEl>
                                        <p:attrNameLst>
                                          <p:attrName>style.visibility</p:attrName>
                                        </p:attrNameLst>
                                      </p:cBhvr>
                                      <p:to>
                                        <p:strVal val="hidden"/>
                                      </p:to>
                                    </p:se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31" presetClass="exit" presetSubtype="0" fill="hold" nodeType="clickEffect">
                                  <p:stCondLst>
                                    <p:cond delay="0"/>
                                  </p:stCondLst>
                                  <p:childTnLst>
                                    <p:anim calcmode="lin" valueType="num">
                                      <p:cBhvr>
                                        <p:cTn id="163" dur="1000"/>
                                        <p:tgtEl>
                                          <p:spTgt spid="51"/>
                                        </p:tgtEl>
                                        <p:attrNameLst>
                                          <p:attrName>ppt_w</p:attrName>
                                        </p:attrNameLst>
                                      </p:cBhvr>
                                      <p:tavLst>
                                        <p:tav tm="0">
                                          <p:val>
                                            <p:strVal val="ppt_w"/>
                                          </p:val>
                                        </p:tav>
                                        <p:tav tm="100000">
                                          <p:val>
                                            <p:fltVal val="0"/>
                                          </p:val>
                                        </p:tav>
                                      </p:tavLst>
                                    </p:anim>
                                    <p:anim calcmode="lin" valueType="num">
                                      <p:cBhvr>
                                        <p:cTn id="164" dur="1000"/>
                                        <p:tgtEl>
                                          <p:spTgt spid="51"/>
                                        </p:tgtEl>
                                        <p:attrNameLst>
                                          <p:attrName>ppt_h</p:attrName>
                                        </p:attrNameLst>
                                      </p:cBhvr>
                                      <p:tavLst>
                                        <p:tav tm="0">
                                          <p:val>
                                            <p:strVal val="ppt_h"/>
                                          </p:val>
                                        </p:tav>
                                        <p:tav tm="100000">
                                          <p:val>
                                            <p:fltVal val="0"/>
                                          </p:val>
                                        </p:tav>
                                      </p:tavLst>
                                    </p:anim>
                                    <p:anim calcmode="lin" valueType="num">
                                      <p:cBhvr>
                                        <p:cTn id="165" dur="1000"/>
                                        <p:tgtEl>
                                          <p:spTgt spid="51"/>
                                        </p:tgtEl>
                                        <p:attrNameLst>
                                          <p:attrName>style.rotation</p:attrName>
                                        </p:attrNameLst>
                                      </p:cBhvr>
                                      <p:tavLst>
                                        <p:tav tm="0">
                                          <p:val>
                                            <p:fltVal val="0"/>
                                          </p:val>
                                        </p:tav>
                                        <p:tav tm="100000">
                                          <p:val>
                                            <p:fltVal val="90"/>
                                          </p:val>
                                        </p:tav>
                                      </p:tavLst>
                                    </p:anim>
                                    <p:animEffect transition="out" filter="fade">
                                      <p:cBhvr>
                                        <p:cTn id="166" dur="1000"/>
                                        <p:tgtEl>
                                          <p:spTgt spid="51"/>
                                        </p:tgtEl>
                                      </p:cBhvr>
                                    </p:animEffect>
                                    <p:set>
                                      <p:cBhvr>
                                        <p:cTn id="167" dur="1" fill="hold">
                                          <p:stCondLst>
                                            <p:cond delay="999"/>
                                          </p:stCondLst>
                                        </p:cTn>
                                        <p:tgtEl>
                                          <p:spTgt spid="51"/>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31" presetClass="exit" presetSubtype="0" fill="hold" nodeType="clickEffect">
                                  <p:stCondLst>
                                    <p:cond delay="0"/>
                                  </p:stCondLst>
                                  <p:childTnLst>
                                    <p:anim calcmode="lin" valueType="num">
                                      <p:cBhvr>
                                        <p:cTn id="171" dur="1000"/>
                                        <p:tgtEl>
                                          <p:spTgt spid="50"/>
                                        </p:tgtEl>
                                        <p:attrNameLst>
                                          <p:attrName>ppt_w</p:attrName>
                                        </p:attrNameLst>
                                      </p:cBhvr>
                                      <p:tavLst>
                                        <p:tav tm="0">
                                          <p:val>
                                            <p:strVal val="ppt_w"/>
                                          </p:val>
                                        </p:tav>
                                        <p:tav tm="100000">
                                          <p:val>
                                            <p:fltVal val="0"/>
                                          </p:val>
                                        </p:tav>
                                      </p:tavLst>
                                    </p:anim>
                                    <p:anim calcmode="lin" valueType="num">
                                      <p:cBhvr>
                                        <p:cTn id="172" dur="1000"/>
                                        <p:tgtEl>
                                          <p:spTgt spid="50"/>
                                        </p:tgtEl>
                                        <p:attrNameLst>
                                          <p:attrName>ppt_h</p:attrName>
                                        </p:attrNameLst>
                                      </p:cBhvr>
                                      <p:tavLst>
                                        <p:tav tm="0">
                                          <p:val>
                                            <p:strVal val="ppt_h"/>
                                          </p:val>
                                        </p:tav>
                                        <p:tav tm="100000">
                                          <p:val>
                                            <p:fltVal val="0"/>
                                          </p:val>
                                        </p:tav>
                                      </p:tavLst>
                                    </p:anim>
                                    <p:anim calcmode="lin" valueType="num">
                                      <p:cBhvr>
                                        <p:cTn id="173" dur="1000"/>
                                        <p:tgtEl>
                                          <p:spTgt spid="50"/>
                                        </p:tgtEl>
                                        <p:attrNameLst>
                                          <p:attrName>style.rotation</p:attrName>
                                        </p:attrNameLst>
                                      </p:cBhvr>
                                      <p:tavLst>
                                        <p:tav tm="0">
                                          <p:val>
                                            <p:fltVal val="0"/>
                                          </p:val>
                                        </p:tav>
                                        <p:tav tm="100000">
                                          <p:val>
                                            <p:fltVal val="90"/>
                                          </p:val>
                                        </p:tav>
                                      </p:tavLst>
                                    </p:anim>
                                    <p:animEffect transition="out" filter="fade">
                                      <p:cBhvr>
                                        <p:cTn id="174" dur="1000"/>
                                        <p:tgtEl>
                                          <p:spTgt spid="50"/>
                                        </p:tgtEl>
                                      </p:cBhvr>
                                    </p:animEffect>
                                    <p:set>
                                      <p:cBhvr>
                                        <p:cTn id="175" dur="1" fill="hold">
                                          <p:stCondLst>
                                            <p:cond delay="999"/>
                                          </p:stCondLst>
                                        </p:cTn>
                                        <p:tgtEl>
                                          <p:spTgt spid="50"/>
                                        </p:tgtEl>
                                        <p:attrNameLst>
                                          <p:attrName>style.visibility</p:attrName>
                                        </p:attrNameLst>
                                      </p:cBhvr>
                                      <p:to>
                                        <p:strVal val="hidden"/>
                                      </p:to>
                                    </p:se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31" presetClass="exit" presetSubtype="0" fill="hold" nodeType="clickEffect">
                                  <p:stCondLst>
                                    <p:cond delay="0"/>
                                  </p:stCondLst>
                                  <p:childTnLst>
                                    <p:anim calcmode="lin" valueType="num">
                                      <p:cBhvr>
                                        <p:cTn id="179" dur="1000"/>
                                        <p:tgtEl>
                                          <p:spTgt spid="47"/>
                                        </p:tgtEl>
                                        <p:attrNameLst>
                                          <p:attrName>ppt_w</p:attrName>
                                        </p:attrNameLst>
                                      </p:cBhvr>
                                      <p:tavLst>
                                        <p:tav tm="0">
                                          <p:val>
                                            <p:strVal val="ppt_w"/>
                                          </p:val>
                                        </p:tav>
                                        <p:tav tm="100000">
                                          <p:val>
                                            <p:fltVal val="0"/>
                                          </p:val>
                                        </p:tav>
                                      </p:tavLst>
                                    </p:anim>
                                    <p:anim calcmode="lin" valueType="num">
                                      <p:cBhvr>
                                        <p:cTn id="180" dur="1000"/>
                                        <p:tgtEl>
                                          <p:spTgt spid="47"/>
                                        </p:tgtEl>
                                        <p:attrNameLst>
                                          <p:attrName>ppt_h</p:attrName>
                                        </p:attrNameLst>
                                      </p:cBhvr>
                                      <p:tavLst>
                                        <p:tav tm="0">
                                          <p:val>
                                            <p:strVal val="ppt_h"/>
                                          </p:val>
                                        </p:tav>
                                        <p:tav tm="100000">
                                          <p:val>
                                            <p:fltVal val="0"/>
                                          </p:val>
                                        </p:tav>
                                      </p:tavLst>
                                    </p:anim>
                                    <p:anim calcmode="lin" valueType="num">
                                      <p:cBhvr>
                                        <p:cTn id="181" dur="1000"/>
                                        <p:tgtEl>
                                          <p:spTgt spid="47"/>
                                        </p:tgtEl>
                                        <p:attrNameLst>
                                          <p:attrName>style.rotation</p:attrName>
                                        </p:attrNameLst>
                                      </p:cBhvr>
                                      <p:tavLst>
                                        <p:tav tm="0">
                                          <p:val>
                                            <p:fltVal val="0"/>
                                          </p:val>
                                        </p:tav>
                                        <p:tav tm="100000">
                                          <p:val>
                                            <p:fltVal val="90"/>
                                          </p:val>
                                        </p:tav>
                                      </p:tavLst>
                                    </p:anim>
                                    <p:animEffect transition="out" filter="fade">
                                      <p:cBhvr>
                                        <p:cTn id="182" dur="1000"/>
                                        <p:tgtEl>
                                          <p:spTgt spid="47"/>
                                        </p:tgtEl>
                                      </p:cBhvr>
                                    </p:animEffect>
                                    <p:set>
                                      <p:cBhvr>
                                        <p:cTn id="183" dur="1" fill="hold">
                                          <p:stCondLst>
                                            <p:cond delay="999"/>
                                          </p:stCondLst>
                                        </p:cTn>
                                        <p:tgtEl>
                                          <p:spTgt spid="47"/>
                                        </p:tgtEl>
                                        <p:attrNameLst>
                                          <p:attrName>style.visibility</p:attrName>
                                        </p:attrNameLst>
                                      </p:cBhvr>
                                      <p:to>
                                        <p:strVal val="hidden"/>
                                      </p:to>
                                    </p:set>
                                  </p:childTnLst>
                                </p:cTn>
                              </p:par>
                            </p:childTnLst>
                          </p:cTn>
                        </p:par>
                      </p:childTnLst>
                    </p:cTn>
                  </p:par>
                  <p:par>
                    <p:cTn id="184" fill="hold" nodeType="clickPar">
                      <p:stCondLst>
                        <p:cond delay="indefinite"/>
                      </p:stCondLst>
                      <p:childTnLst>
                        <p:par>
                          <p:cTn id="185" fill="hold" nodeType="withGroup">
                            <p:stCondLst>
                              <p:cond delay="0"/>
                            </p:stCondLst>
                            <p:childTnLst>
                              <p:par>
                                <p:cTn id="186" presetID="31" presetClass="exit" presetSubtype="0" fill="hold" nodeType="clickEffect">
                                  <p:stCondLst>
                                    <p:cond delay="0"/>
                                  </p:stCondLst>
                                  <p:childTnLst>
                                    <p:anim calcmode="lin" valueType="num">
                                      <p:cBhvr>
                                        <p:cTn id="187" dur="1000"/>
                                        <p:tgtEl>
                                          <p:spTgt spid="48"/>
                                        </p:tgtEl>
                                        <p:attrNameLst>
                                          <p:attrName>ppt_w</p:attrName>
                                        </p:attrNameLst>
                                      </p:cBhvr>
                                      <p:tavLst>
                                        <p:tav tm="0">
                                          <p:val>
                                            <p:strVal val="ppt_w"/>
                                          </p:val>
                                        </p:tav>
                                        <p:tav tm="100000">
                                          <p:val>
                                            <p:fltVal val="0"/>
                                          </p:val>
                                        </p:tav>
                                      </p:tavLst>
                                    </p:anim>
                                    <p:anim calcmode="lin" valueType="num">
                                      <p:cBhvr>
                                        <p:cTn id="188" dur="1000"/>
                                        <p:tgtEl>
                                          <p:spTgt spid="48"/>
                                        </p:tgtEl>
                                        <p:attrNameLst>
                                          <p:attrName>ppt_h</p:attrName>
                                        </p:attrNameLst>
                                      </p:cBhvr>
                                      <p:tavLst>
                                        <p:tav tm="0">
                                          <p:val>
                                            <p:strVal val="ppt_h"/>
                                          </p:val>
                                        </p:tav>
                                        <p:tav tm="100000">
                                          <p:val>
                                            <p:fltVal val="0"/>
                                          </p:val>
                                        </p:tav>
                                      </p:tavLst>
                                    </p:anim>
                                    <p:anim calcmode="lin" valueType="num">
                                      <p:cBhvr>
                                        <p:cTn id="189" dur="1000"/>
                                        <p:tgtEl>
                                          <p:spTgt spid="48"/>
                                        </p:tgtEl>
                                        <p:attrNameLst>
                                          <p:attrName>style.rotation</p:attrName>
                                        </p:attrNameLst>
                                      </p:cBhvr>
                                      <p:tavLst>
                                        <p:tav tm="0">
                                          <p:val>
                                            <p:fltVal val="0"/>
                                          </p:val>
                                        </p:tav>
                                        <p:tav tm="100000">
                                          <p:val>
                                            <p:fltVal val="90"/>
                                          </p:val>
                                        </p:tav>
                                      </p:tavLst>
                                    </p:anim>
                                    <p:animEffect transition="out" filter="fade">
                                      <p:cBhvr>
                                        <p:cTn id="190" dur="1000"/>
                                        <p:tgtEl>
                                          <p:spTgt spid="48"/>
                                        </p:tgtEl>
                                      </p:cBhvr>
                                    </p:animEffect>
                                    <p:set>
                                      <p:cBhvr>
                                        <p:cTn id="191" dur="1" fill="hold">
                                          <p:stCondLst>
                                            <p:cond delay="999"/>
                                          </p:stCondLst>
                                        </p:cTn>
                                        <p:tgtEl>
                                          <p:spTgt spid="48"/>
                                        </p:tgtEl>
                                        <p:attrNameLst>
                                          <p:attrName>style.visibility</p:attrName>
                                        </p:attrNameLst>
                                      </p:cBhvr>
                                      <p:to>
                                        <p:strVal val="hidden"/>
                                      </p:to>
                                    </p:set>
                                  </p:childTnLst>
                                </p:cTn>
                              </p:par>
                            </p:childTnLst>
                          </p:cTn>
                        </p:par>
                      </p:childTnLst>
                    </p:cTn>
                  </p:par>
                  <p:par>
                    <p:cTn id="192" fill="hold" nodeType="clickPar">
                      <p:stCondLst>
                        <p:cond delay="indefinite"/>
                      </p:stCondLst>
                      <p:childTnLst>
                        <p:par>
                          <p:cTn id="193" fill="hold" nodeType="withGroup">
                            <p:stCondLst>
                              <p:cond delay="0"/>
                            </p:stCondLst>
                            <p:childTnLst>
                              <p:par>
                                <p:cTn id="194" presetID="31" presetClass="exit" presetSubtype="0" fill="hold" nodeType="clickEffect">
                                  <p:stCondLst>
                                    <p:cond delay="0"/>
                                  </p:stCondLst>
                                  <p:childTnLst>
                                    <p:anim calcmode="lin" valueType="num">
                                      <p:cBhvr>
                                        <p:cTn id="195" dur="1000"/>
                                        <p:tgtEl>
                                          <p:spTgt spid="49"/>
                                        </p:tgtEl>
                                        <p:attrNameLst>
                                          <p:attrName>ppt_w</p:attrName>
                                        </p:attrNameLst>
                                      </p:cBhvr>
                                      <p:tavLst>
                                        <p:tav tm="0">
                                          <p:val>
                                            <p:strVal val="ppt_w"/>
                                          </p:val>
                                        </p:tav>
                                        <p:tav tm="100000">
                                          <p:val>
                                            <p:fltVal val="0"/>
                                          </p:val>
                                        </p:tav>
                                      </p:tavLst>
                                    </p:anim>
                                    <p:anim calcmode="lin" valueType="num">
                                      <p:cBhvr>
                                        <p:cTn id="196" dur="1000"/>
                                        <p:tgtEl>
                                          <p:spTgt spid="49"/>
                                        </p:tgtEl>
                                        <p:attrNameLst>
                                          <p:attrName>ppt_h</p:attrName>
                                        </p:attrNameLst>
                                      </p:cBhvr>
                                      <p:tavLst>
                                        <p:tav tm="0">
                                          <p:val>
                                            <p:strVal val="ppt_h"/>
                                          </p:val>
                                        </p:tav>
                                        <p:tav tm="100000">
                                          <p:val>
                                            <p:fltVal val="0"/>
                                          </p:val>
                                        </p:tav>
                                      </p:tavLst>
                                    </p:anim>
                                    <p:anim calcmode="lin" valueType="num">
                                      <p:cBhvr>
                                        <p:cTn id="197" dur="1000"/>
                                        <p:tgtEl>
                                          <p:spTgt spid="49"/>
                                        </p:tgtEl>
                                        <p:attrNameLst>
                                          <p:attrName>style.rotation</p:attrName>
                                        </p:attrNameLst>
                                      </p:cBhvr>
                                      <p:tavLst>
                                        <p:tav tm="0">
                                          <p:val>
                                            <p:fltVal val="0"/>
                                          </p:val>
                                        </p:tav>
                                        <p:tav tm="100000">
                                          <p:val>
                                            <p:fltVal val="90"/>
                                          </p:val>
                                        </p:tav>
                                      </p:tavLst>
                                    </p:anim>
                                    <p:animEffect transition="out" filter="fade">
                                      <p:cBhvr>
                                        <p:cTn id="198" dur="1000"/>
                                        <p:tgtEl>
                                          <p:spTgt spid="49"/>
                                        </p:tgtEl>
                                      </p:cBhvr>
                                    </p:animEffect>
                                    <p:set>
                                      <p:cBhvr>
                                        <p:cTn id="199" dur="1" fill="hold">
                                          <p:stCondLst>
                                            <p:cond delay="999"/>
                                          </p:stCondLst>
                                        </p:cTn>
                                        <p:tgtEl>
                                          <p:spTgt spid="49"/>
                                        </p:tgtEl>
                                        <p:attrNameLst>
                                          <p:attrName>style.visibility</p:attrName>
                                        </p:attrNameLst>
                                      </p:cBhvr>
                                      <p:to>
                                        <p:strVal val="hidden"/>
                                      </p:to>
                                    </p:set>
                                  </p:childTnLst>
                                </p:cTn>
                              </p:par>
                            </p:childTnLst>
                          </p:cTn>
                        </p:par>
                      </p:childTnLst>
                    </p:cTn>
                  </p:par>
                  <p:par>
                    <p:cTn id="200" fill="hold" nodeType="clickPar">
                      <p:stCondLst>
                        <p:cond delay="indefinite"/>
                      </p:stCondLst>
                      <p:childTnLst>
                        <p:par>
                          <p:cTn id="201" fill="hold" nodeType="withGroup">
                            <p:stCondLst>
                              <p:cond delay="0"/>
                            </p:stCondLst>
                            <p:childTnLst>
                              <p:par>
                                <p:cTn id="202" presetID="31" presetClass="exit" presetSubtype="0" fill="hold" nodeType="clickEffect">
                                  <p:stCondLst>
                                    <p:cond delay="0"/>
                                  </p:stCondLst>
                                  <p:childTnLst>
                                    <p:anim calcmode="lin" valueType="num">
                                      <p:cBhvr>
                                        <p:cTn id="203" dur="1000"/>
                                        <p:tgtEl>
                                          <p:spTgt spid="46"/>
                                        </p:tgtEl>
                                        <p:attrNameLst>
                                          <p:attrName>ppt_w</p:attrName>
                                        </p:attrNameLst>
                                      </p:cBhvr>
                                      <p:tavLst>
                                        <p:tav tm="0">
                                          <p:val>
                                            <p:strVal val="ppt_w"/>
                                          </p:val>
                                        </p:tav>
                                        <p:tav tm="100000">
                                          <p:val>
                                            <p:fltVal val="0"/>
                                          </p:val>
                                        </p:tav>
                                      </p:tavLst>
                                    </p:anim>
                                    <p:anim calcmode="lin" valueType="num">
                                      <p:cBhvr>
                                        <p:cTn id="204" dur="1000"/>
                                        <p:tgtEl>
                                          <p:spTgt spid="46"/>
                                        </p:tgtEl>
                                        <p:attrNameLst>
                                          <p:attrName>ppt_h</p:attrName>
                                        </p:attrNameLst>
                                      </p:cBhvr>
                                      <p:tavLst>
                                        <p:tav tm="0">
                                          <p:val>
                                            <p:strVal val="ppt_h"/>
                                          </p:val>
                                        </p:tav>
                                        <p:tav tm="100000">
                                          <p:val>
                                            <p:fltVal val="0"/>
                                          </p:val>
                                        </p:tav>
                                      </p:tavLst>
                                    </p:anim>
                                    <p:anim calcmode="lin" valueType="num">
                                      <p:cBhvr>
                                        <p:cTn id="205" dur="1000"/>
                                        <p:tgtEl>
                                          <p:spTgt spid="46"/>
                                        </p:tgtEl>
                                        <p:attrNameLst>
                                          <p:attrName>style.rotation</p:attrName>
                                        </p:attrNameLst>
                                      </p:cBhvr>
                                      <p:tavLst>
                                        <p:tav tm="0">
                                          <p:val>
                                            <p:fltVal val="0"/>
                                          </p:val>
                                        </p:tav>
                                        <p:tav tm="100000">
                                          <p:val>
                                            <p:fltVal val="90"/>
                                          </p:val>
                                        </p:tav>
                                      </p:tavLst>
                                    </p:anim>
                                    <p:animEffect transition="out" filter="fade">
                                      <p:cBhvr>
                                        <p:cTn id="206" dur="1000"/>
                                        <p:tgtEl>
                                          <p:spTgt spid="46"/>
                                        </p:tgtEl>
                                      </p:cBhvr>
                                    </p:animEffect>
                                    <p:set>
                                      <p:cBhvr>
                                        <p:cTn id="207" dur="1" fill="hold">
                                          <p:stCondLst>
                                            <p:cond delay="999"/>
                                          </p:stCondLst>
                                        </p:cTn>
                                        <p:tgtEl>
                                          <p:spTgt spid="46"/>
                                        </p:tgtEl>
                                        <p:attrNameLst>
                                          <p:attrName>style.visibility</p:attrName>
                                        </p:attrNameLst>
                                      </p:cBhvr>
                                      <p:to>
                                        <p:strVal val="hidden"/>
                                      </p:to>
                                    </p:set>
                                  </p:childTnLst>
                                </p:cTn>
                              </p:par>
                            </p:childTnLst>
                          </p:cTn>
                        </p:par>
                      </p:childTnLst>
                    </p:cTn>
                  </p:par>
                  <p:par>
                    <p:cTn id="208" fill="hold" nodeType="clickPar">
                      <p:stCondLst>
                        <p:cond delay="indefinite"/>
                      </p:stCondLst>
                      <p:childTnLst>
                        <p:par>
                          <p:cTn id="209" fill="hold" nodeType="withGroup">
                            <p:stCondLst>
                              <p:cond delay="0"/>
                            </p:stCondLst>
                            <p:childTnLst>
                              <p:par>
                                <p:cTn id="210" presetID="31" presetClass="exit" presetSubtype="0" fill="hold" nodeType="clickEffect">
                                  <p:stCondLst>
                                    <p:cond delay="0"/>
                                  </p:stCondLst>
                                  <p:childTnLst>
                                    <p:anim calcmode="lin" valueType="num">
                                      <p:cBhvr>
                                        <p:cTn id="211" dur="1000"/>
                                        <p:tgtEl>
                                          <p:spTgt spid="45"/>
                                        </p:tgtEl>
                                        <p:attrNameLst>
                                          <p:attrName>ppt_w</p:attrName>
                                        </p:attrNameLst>
                                      </p:cBhvr>
                                      <p:tavLst>
                                        <p:tav tm="0">
                                          <p:val>
                                            <p:strVal val="ppt_w"/>
                                          </p:val>
                                        </p:tav>
                                        <p:tav tm="100000">
                                          <p:val>
                                            <p:fltVal val="0"/>
                                          </p:val>
                                        </p:tav>
                                      </p:tavLst>
                                    </p:anim>
                                    <p:anim calcmode="lin" valueType="num">
                                      <p:cBhvr>
                                        <p:cTn id="212" dur="1000"/>
                                        <p:tgtEl>
                                          <p:spTgt spid="45"/>
                                        </p:tgtEl>
                                        <p:attrNameLst>
                                          <p:attrName>ppt_h</p:attrName>
                                        </p:attrNameLst>
                                      </p:cBhvr>
                                      <p:tavLst>
                                        <p:tav tm="0">
                                          <p:val>
                                            <p:strVal val="ppt_h"/>
                                          </p:val>
                                        </p:tav>
                                        <p:tav tm="100000">
                                          <p:val>
                                            <p:fltVal val="0"/>
                                          </p:val>
                                        </p:tav>
                                      </p:tavLst>
                                    </p:anim>
                                    <p:anim calcmode="lin" valueType="num">
                                      <p:cBhvr>
                                        <p:cTn id="213" dur="1000"/>
                                        <p:tgtEl>
                                          <p:spTgt spid="45"/>
                                        </p:tgtEl>
                                        <p:attrNameLst>
                                          <p:attrName>style.rotation</p:attrName>
                                        </p:attrNameLst>
                                      </p:cBhvr>
                                      <p:tavLst>
                                        <p:tav tm="0">
                                          <p:val>
                                            <p:fltVal val="0"/>
                                          </p:val>
                                        </p:tav>
                                        <p:tav tm="100000">
                                          <p:val>
                                            <p:fltVal val="90"/>
                                          </p:val>
                                        </p:tav>
                                      </p:tavLst>
                                    </p:anim>
                                    <p:animEffect transition="out" filter="fade">
                                      <p:cBhvr>
                                        <p:cTn id="214" dur="1000"/>
                                        <p:tgtEl>
                                          <p:spTgt spid="45"/>
                                        </p:tgtEl>
                                      </p:cBhvr>
                                    </p:animEffect>
                                    <p:set>
                                      <p:cBhvr>
                                        <p:cTn id="215" dur="1" fill="hold">
                                          <p:stCondLst>
                                            <p:cond delay="999"/>
                                          </p:stCondLst>
                                        </p:cTn>
                                        <p:tgtEl>
                                          <p:spTgt spid="45"/>
                                        </p:tgtEl>
                                        <p:attrNameLst>
                                          <p:attrName>style.visibility</p:attrName>
                                        </p:attrNameLst>
                                      </p:cBhvr>
                                      <p:to>
                                        <p:strVal val="hidden"/>
                                      </p:to>
                                    </p:set>
                                  </p:childTnLst>
                                </p:cTn>
                              </p:par>
                            </p:childTnLst>
                          </p:cTn>
                        </p:par>
                      </p:childTnLst>
                    </p:cTn>
                  </p:par>
                  <p:par>
                    <p:cTn id="216" fill="hold" nodeType="clickPar">
                      <p:stCondLst>
                        <p:cond delay="indefinite"/>
                      </p:stCondLst>
                      <p:childTnLst>
                        <p:par>
                          <p:cTn id="217" fill="hold" nodeType="withGroup">
                            <p:stCondLst>
                              <p:cond delay="0"/>
                            </p:stCondLst>
                            <p:childTnLst>
                              <p:par>
                                <p:cTn id="218" presetID="31" presetClass="exit" presetSubtype="0" fill="hold" nodeType="clickEffect">
                                  <p:stCondLst>
                                    <p:cond delay="0"/>
                                  </p:stCondLst>
                                  <p:childTnLst>
                                    <p:anim calcmode="lin" valueType="num">
                                      <p:cBhvr>
                                        <p:cTn id="219" dur="1000"/>
                                        <p:tgtEl>
                                          <p:spTgt spid="44"/>
                                        </p:tgtEl>
                                        <p:attrNameLst>
                                          <p:attrName>ppt_w</p:attrName>
                                        </p:attrNameLst>
                                      </p:cBhvr>
                                      <p:tavLst>
                                        <p:tav tm="0">
                                          <p:val>
                                            <p:strVal val="ppt_w"/>
                                          </p:val>
                                        </p:tav>
                                        <p:tav tm="100000">
                                          <p:val>
                                            <p:fltVal val="0"/>
                                          </p:val>
                                        </p:tav>
                                      </p:tavLst>
                                    </p:anim>
                                    <p:anim calcmode="lin" valueType="num">
                                      <p:cBhvr>
                                        <p:cTn id="220" dur="1000"/>
                                        <p:tgtEl>
                                          <p:spTgt spid="44"/>
                                        </p:tgtEl>
                                        <p:attrNameLst>
                                          <p:attrName>ppt_h</p:attrName>
                                        </p:attrNameLst>
                                      </p:cBhvr>
                                      <p:tavLst>
                                        <p:tav tm="0">
                                          <p:val>
                                            <p:strVal val="ppt_h"/>
                                          </p:val>
                                        </p:tav>
                                        <p:tav tm="100000">
                                          <p:val>
                                            <p:fltVal val="0"/>
                                          </p:val>
                                        </p:tav>
                                      </p:tavLst>
                                    </p:anim>
                                    <p:anim calcmode="lin" valueType="num">
                                      <p:cBhvr>
                                        <p:cTn id="221" dur="1000"/>
                                        <p:tgtEl>
                                          <p:spTgt spid="44"/>
                                        </p:tgtEl>
                                        <p:attrNameLst>
                                          <p:attrName>style.rotation</p:attrName>
                                        </p:attrNameLst>
                                      </p:cBhvr>
                                      <p:tavLst>
                                        <p:tav tm="0">
                                          <p:val>
                                            <p:fltVal val="0"/>
                                          </p:val>
                                        </p:tav>
                                        <p:tav tm="100000">
                                          <p:val>
                                            <p:fltVal val="90"/>
                                          </p:val>
                                        </p:tav>
                                      </p:tavLst>
                                    </p:anim>
                                    <p:animEffect transition="out" filter="fade">
                                      <p:cBhvr>
                                        <p:cTn id="222" dur="1000"/>
                                        <p:tgtEl>
                                          <p:spTgt spid="44"/>
                                        </p:tgtEl>
                                      </p:cBhvr>
                                    </p:animEffect>
                                    <p:set>
                                      <p:cBhvr>
                                        <p:cTn id="223" dur="1" fill="hold">
                                          <p:stCondLst>
                                            <p:cond delay="999"/>
                                          </p:stCondLst>
                                        </p:cTn>
                                        <p:tgtEl>
                                          <p:spTgt spid="44"/>
                                        </p:tgtEl>
                                        <p:attrNameLst>
                                          <p:attrName>style.visibility</p:attrName>
                                        </p:attrNameLst>
                                      </p:cBhvr>
                                      <p:to>
                                        <p:strVal val="hidden"/>
                                      </p:to>
                                    </p:se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31" presetClass="exit" presetSubtype="0" fill="hold" nodeType="clickEffect">
                                  <p:stCondLst>
                                    <p:cond delay="0"/>
                                  </p:stCondLst>
                                  <p:childTnLst>
                                    <p:anim calcmode="lin" valueType="num">
                                      <p:cBhvr>
                                        <p:cTn id="227" dur="1000"/>
                                        <p:tgtEl>
                                          <p:spTgt spid="42"/>
                                        </p:tgtEl>
                                        <p:attrNameLst>
                                          <p:attrName>ppt_w</p:attrName>
                                        </p:attrNameLst>
                                      </p:cBhvr>
                                      <p:tavLst>
                                        <p:tav tm="0">
                                          <p:val>
                                            <p:strVal val="ppt_w"/>
                                          </p:val>
                                        </p:tav>
                                        <p:tav tm="100000">
                                          <p:val>
                                            <p:fltVal val="0"/>
                                          </p:val>
                                        </p:tav>
                                      </p:tavLst>
                                    </p:anim>
                                    <p:anim calcmode="lin" valueType="num">
                                      <p:cBhvr>
                                        <p:cTn id="228" dur="1000"/>
                                        <p:tgtEl>
                                          <p:spTgt spid="42"/>
                                        </p:tgtEl>
                                        <p:attrNameLst>
                                          <p:attrName>ppt_h</p:attrName>
                                        </p:attrNameLst>
                                      </p:cBhvr>
                                      <p:tavLst>
                                        <p:tav tm="0">
                                          <p:val>
                                            <p:strVal val="ppt_h"/>
                                          </p:val>
                                        </p:tav>
                                        <p:tav tm="100000">
                                          <p:val>
                                            <p:fltVal val="0"/>
                                          </p:val>
                                        </p:tav>
                                      </p:tavLst>
                                    </p:anim>
                                    <p:anim calcmode="lin" valueType="num">
                                      <p:cBhvr>
                                        <p:cTn id="229" dur="1000"/>
                                        <p:tgtEl>
                                          <p:spTgt spid="42"/>
                                        </p:tgtEl>
                                        <p:attrNameLst>
                                          <p:attrName>style.rotation</p:attrName>
                                        </p:attrNameLst>
                                      </p:cBhvr>
                                      <p:tavLst>
                                        <p:tav tm="0">
                                          <p:val>
                                            <p:fltVal val="0"/>
                                          </p:val>
                                        </p:tav>
                                        <p:tav tm="100000">
                                          <p:val>
                                            <p:fltVal val="90"/>
                                          </p:val>
                                        </p:tav>
                                      </p:tavLst>
                                    </p:anim>
                                    <p:animEffect transition="out" filter="fade">
                                      <p:cBhvr>
                                        <p:cTn id="230" dur="1000"/>
                                        <p:tgtEl>
                                          <p:spTgt spid="42"/>
                                        </p:tgtEl>
                                      </p:cBhvr>
                                    </p:animEffect>
                                    <p:set>
                                      <p:cBhvr>
                                        <p:cTn id="231"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A685F83-FA47-43D8-BDFD-7E2D3E402B6D}"/>
              </a:ext>
            </a:extLst>
          </p:cNvPr>
          <p:cNvSpPr/>
          <p:nvPr/>
        </p:nvSpPr>
        <p:spPr>
          <a:xfrm>
            <a:off x="3138488" y="2060575"/>
            <a:ext cx="5330825" cy="460375"/>
          </a:xfrm>
          <a:prstGeom prst="rect">
            <a:avLst/>
          </a:prstGeom>
        </p:spPr>
        <p:txBody>
          <a:bodyPr>
            <a:spAutoFit/>
          </a:bodyPr>
          <a:lstStyle/>
          <a:p>
            <a:pPr eaLnBrk="1" fontAlgn="auto" hangingPunct="1">
              <a:spcAft>
                <a:spcPts val="0"/>
              </a:spcAft>
              <a:defRPr/>
            </a:pPr>
            <a:r>
              <a:rPr lang="en-GB" altLang="en-US" sz="2400" dirty="0"/>
              <a:t>I think </a:t>
            </a:r>
            <a:r>
              <a:rPr lang="en-GB" altLang="en-US" sz="2400" spc="300" dirty="0"/>
              <a:t>___’_</a:t>
            </a:r>
            <a:r>
              <a:rPr lang="en-GB" altLang="en-US" sz="2400" dirty="0"/>
              <a:t> make a great scientist.</a:t>
            </a:r>
          </a:p>
        </p:txBody>
      </p:sp>
      <p:sp>
        <p:nvSpPr>
          <p:cNvPr id="12" name="Rectangle 11">
            <a:extLst>
              <a:ext uri="{FF2B5EF4-FFF2-40B4-BE49-F238E27FC236}">
                <a16:creationId xmlns:a16="http://schemas.microsoft.com/office/drawing/2014/main" id="{1AEFCCAE-F62A-4F07-A984-C7D16D1C92C3}"/>
              </a:ext>
            </a:extLst>
          </p:cNvPr>
          <p:cNvSpPr/>
          <p:nvPr/>
        </p:nvSpPr>
        <p:spPr>
          <a:xfrm>
            <a:off x="757238" y="4364038"/>
            <a:ext cx="7631112" cy="17414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16" name="'a'"/>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7" name="'b'"/>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8" name="'c'"/>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9" name="'d'"/>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20" name="'e'"/>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21" name="'f'"/>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2" name="'g'"/>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3" name="'h'"/>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4" name="'i'"/>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5" name="'j'"/>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6" name="'k'"/>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7" name="'l'"/>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8" name="'m'"/>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9" name="'n'"/>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30" name="'o'"/>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31" name="'p'"/>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2" name="'q'"/>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3" name="'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4" name="'s'"/>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5" name="'t'"/>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6" name="'u'"/>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7" name="'v'"/>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8" name="'w'"/>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9" name="'x'"/>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40" name="'y'"/>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41" name="'z'"/>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819275"/>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9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1819275"/>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186213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94468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194468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h no! Button">
            <a:extLst>
              <a:ext uri="{FF2B5EF4-FFF2-40B4-BE49-F238E27FC236}">
                <a16:creationId xmlns:a16="http://schemas.microsoft.com/office/drawing/2014/main" id="{C82AFE0F-F903-4E48-947A-BAB323C26238}"/>
              </a:ext>
            </a:extLst>
          </p:cNvPr>
          <p:cNvSpPr/>
          <p:nvPr/>
        </p:nvSpPr>
        <p:spPr>
          <a:xfrm>
            <a:off x="1685925" y="3489325"/>
            <a:ext cx="1092200" cy="619125"/>
          </a:xfrm>
          <a:prstGeom prst="roundRect">
            <a:avLst/>
          </a:prstGeom>
          <a:solidFill>
            <a:srgbClr val="FF43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Uh-Oh!</a:t>
            </a: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188" y="1919288"/>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1" name="Rectangle 2"/>
          <p:cNvSpPr>
            <a:spLocks noChangeArrowheads="1"/>
          </p:cNvSpPr>
          <p:nvPr/>
        </p:nvSpPr>
        <p:spPr bwMode="auto">
          <a:xfrm>
            <a:off x="547688" y="557213"/>
            <a:ext cx="81010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buFont typeface="Arial" panose="020B0604020202020204" pitchFamily="34" charset="0"/>
              <a:buNone/>
            </a:pPr>
            <a:r>
              <a:rPr lang="en-GB" altLang="en-US"/>
              <a:t>Let’s play ‘Ten Strikes and You’re Out!’ Click on the letters that you think are missing to try to make the contracted word in the sentence. Every time you guess a letter incorrectly, press the ‘Uh-oh’ button to make a pin disappear! Can you guess all of the missing letters before you strike out?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8"/>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38"/>
                                        </p:tgtEl>
                                      </p:cBhvr>
                                    </p:animEffect>
                                    <p:set>
                                      <p:cBhvr>
                                        <p:cTn id="5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6" restart="whenNotActive" fill="hold" evtFilter="cancelBubble" nodeType="interactiveSeq">
                <p:stCondLst>
                  <p:cond evt="onClick" delay="0">
                    <p:tgtEl>
                      <p:spTgt spid="39"/>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39"/>
                                        </p:tgtEl>
                                      </p:cBhvr>
                                    </p:animEffect>
                                    <p:set>
                                      <p:cBhvr>
                                        <p:cTn id="6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2" restart="whenNotActive" fill="hold" evtFilter="cancelBubble" nodeType="interactiveSeq">
                <p:stCondLst>
                  <p:cond evt="onClick" delay="0">
                    <p:tgtEl>
                      <p:spTgt spid="41"/>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41"/>
                                        </p:tgtEl>
                                      </p:cBhvr>
                                    </p:animEffect>
                                    <p:set>
                                      <p:cBhvr>
                                        <p:cTn id="6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8" restart="whenNotActive" fill="hold" evtFilter="cancelBubble" nodeType="interactiveSeq">
                <p:stCondLst>
                  <p:cond evt="onClick" delay="0">
                    <p:tgtEl>
                      <p:spTgt spid="16"/>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16"/>
                                        </p:tgtEl>
                                      </p:cBhvr>
                                    </p:animEffect>
                                    <p:set>
                                      <p:cBhvr>
                                        <p:cTn id="7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4" restart="whenNotActive" fill="hold" evtFilter="cancelBubble" nodeType="interactiveSeq">
                <p:stCondLst>
                  <p:cond evt="onClick" delay="0">
                    <p:tgtEl>
                      <p:spTgt spid="37"/>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37"/>
                                        </p:tgtEl>
                                      </p:cBhvr>
                                    </p:animEffect>
                                    <p:set>
                                      <p:cBhvr>
                                        <p:cTn id="79"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0" restart="whenNotActive" fill="hold" evtFilter="cancelBubble" nodeType="interactiveSeq">
                <p:stCondLst>
                  <p:cond evt="onClick" delay="0">
                    <p:tgtEl>
                      <p:spTgt spid="35"/>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35"/>
                                        </p:tgtEl>
                                      </p:cBhvr>
                                    </p:animEffect>
                                    <p:set>
                                      <p:cBhvr>
                                        <p:cTn id="85"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86" restart="whenNotActive" fill="hold" evtFilter="cancelBubble" nodeType="interactiveSeq">
                <p:stCondLst>
                  <p:cond evt="onClick" delay="0">
                    <p:tgtEl>
                      <p:spTgt spid="4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40"/>
                                        </p:tgtEl>
                                      </p:cBhvr>
                                    </p:animEffect>
                                    <p:set>
                                      <p:cBhvr>
                                        <p:cTn id="9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92" restart="whenNotActive" fill="hold" evtFilter="cancelBubble" nodeType="interactiveSeq">
                <p:stCondLst>
                  <p:cond evt="onClick" delay="0">
                    <p:tgtEl>
                      <p:spTgt spid="26"/>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26"/>
                                        </p:tgtEl>
                                      </p:cBhvr>
                                    </p:animEffect>
                                    <p:set>
                                      <p:cBhvr>
                                        <p:cTn id="9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98" restart="whenNotActive" fill="hold" evtFilter="cancelBubble" nodeType="interactiveSeq">
                <p:stCondLst>
                  <p:cond evt="onClick" delay="0">
                    <p:tgtEl>
                      <p:spTgt spid="24"/>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4" restart="whenNotActive" fill="hold" evtFilter="cancelBubble" nodeType="interactiveSeq">
                <p:stCondLst>
                  <p:cond evt="onClick" delay="0">
                    <p:tgtEl>
                      <p:spTgt spid="18"/>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xit" presetSubtype="0" fill="hold" grpId="0" nodeType="clickEffect">
                                  <p:stCondLst>
                                    <p:cond delay="0"/>
                                  </p:stCondLst>
                                  <p:childTnLst>
                                    <p:animEffect transition="out" filter="fade">
                                      <p:cBhvr>
                                        <p:cTn id="108" dur="500"/>
                                        <p:tgtEl>
                                          <p:spTgt spid="18"/>
                                        </p:tgtEl>
                                      </p:cBhvr>
                                    </p:animEffect>
                                    <p:set>
                                      <p:cBhvr>
                                        <p:cTn id="10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10" restart="whenNotActive" fill="hold" evtFilter="cancelBubble" nodeType="interactiveSeq">
                <p:stCondLst>
                  <p:cond evt="onClick" delay="0">
                    <p:tgtEl>
                      <p:spTgt spid="30"/>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xit" presetSubtype="0" fill="hold" grpId="0" nodeType="clickEffect">
                                  <p:stCondLst>
                                    <p:cond delay="0"/>
                                  </p:stCondLst>
                                  <p:childTnLst>
                                    <p:animEffect transition="out" filter="fade">
                                      <p:cBhvr>
                                        <p:cTn id="114" dur="500"/>
                                        <p:tgtEl>
                                          <p:spTgt spid="30"/>
                                        </p:tgtEl>
                                      </p:cBhvr>
                                    </p:animEffect>
                                    <p:set>
                                      <p:cBhvr>
                                        <p:cTn id="115"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116" restart="whenNotActive" fill="hold" evtFilter="cancelBubble" nodeType="interactiveSeq">
                <p:stCondLst>
                  <p:cond evt="onClick" delay="0">
                    <p:tgtEl>
                      <p:spTgt spid="36"/>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xit" presetSubtype="0" fill="hold" grpId="0" nodeType="clickEffect">
                                  <p:stCondLst>
                                    <p:cond delay="0"/>
                                  </p:stCondLst>
                                  <p:childTnLst>
                                    <p:animEffect transition="out" filter="fade">
                                      <p:cBhvr>
                                        <p:cTn id="120" dur="500"/>
                                        <p:tgtEl>
                                          <p:spTgt spid="36"/>
                                        </p:tgtEl>
                                      </p:cBhvr>
                                    </p:animEffect>
                                    <p:set>
                                      <p:cBhvr>
                                        <p:cTn id="121"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22" restart="whenNotActive" fill="hold" evtFilter="cancelBubble" nodeType="interactiveSeq">
                <p:stCondLst>
                  <p:cond evt="onClick" delay="0">
                    <p:tgtEl>
                      <p:spTgt spid="27"/>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xit" presetSubtype="0" fill="hold" grpId="0" nodeType="clickEffect">
                                  <p:stCondLst>
                                    <p:cond delay="0"/>
                                  </p:stCondLst>
                                  <p:childTnLst>
                                    <p:animEffect transition="out" filter="fade">
                                      <p:cBhvr>
                                        <p:cTn id="126" dur="500"/>
                                        <p:tgtEl>
                                          <p:spTgt spid="27"/>
                                        </p:tgtEl>
                                      </p:cBhvr>
                                    </p:animEffect>
                                    <p:set>
                                      <p:cBhvr>
                                        <p:cTn id="12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28" restart="whenNotActive" fill="hold" evtFilter="cancelBubble" nodeType="interactiveSeq">
                <p:stCondLst>
                  <p:cond evt="onClick" delay="0">
                    <p:tgtEl>
                      <p:spTgt spid="29"/>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34" restart="whenNotActive" fill="hold" evtFilter="cancelBubble" nodeType="interactiveSeq">
                <p:stCondLst>
                  <p:cond evt="onClick" delay="0">
                    <p:tgtEl>
                      <p:spTgt spid="19"/>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0" presetClass="path" presetSubtype="0" accel="50000" decel="50000" fill="hold" grpId="0" nodeType="clickEffect">
                                  <p:stCondLst>
                                    <p:cond delay="0"/>
                                  </p:stCondLst>
                                  <p:childTnLst>
                                    <p:animMotion origin="layout" path="M 0 0 L 0.14497 -0.34699 " pathEditMode="relative" ptsTypes="AA">
                                      <p:cBhvr>
                                        <p:cTn id="138" dur="2000" fill="hold"/>
                                        <p:tgtEl>
                                          <p:spTgt spid="19"/>
                                        </p:tgtEl>
                                        <p:attrNameLst>
                                          <p:attrName>ppt_x</p:attrName>
                                          <p:attrName>ppt_y</p:attrName>
                                        </p:attrNameLst>
                                      </p:cBhvr>
                                    </p:animMotion>
                                  </p:childTnLst>
                                </p:cTn>
                              </p:par>
                            </p:childTnLst>
                          </p:cTn>
                        </p:par>
                      </p:childTnLst>
                    </p:cTn>
                  </p:par>
                </p:childTnLst>
              </p:cTn>
              <p:nextCondLst>
                <p:cond evt="onClick" delay="0">
                  <p:tgtEl>
                    <p:spTgt spid="19"/>
                  </p:tgtEl>
                </p:cond>
              </p:nextCondLst>
            </p:seq>
            <p:seq concurrent="1" nextAc="seek">
              <p:cTn id="139" restart="whenNotActive" fill="hold" evtFilter="cancelBubble" nodeType="interactiveSeq">
                <p:stCondLst>
                  <p:cond evt="onClick" delay="0">
                    <p:tgtEl>
                      <p:spTgt spid="34"/>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0" presetClass="path" presetSubtype="0" accel="50000" decel="50000" fill="hold" grpId="0" nodeType="clickEffect">
                                  <p:stCondLst>
                                    <p:cond delay="0"/>
                                  </p:stCondLst>
                                  <p:childTnLst>
                                    <p:animMotion origin="layout" path="M -8.33333E-7 -4.44444E-6 L 0.26493 -0.5118 " pathEditMode="relative" rAng="0" ptsTypes="AA">
                                      <p:cBhvr>
                                        <p:cTn id="143" dur="2000" fill="hold"/>
                                        <p:tgtEl>
                                          <p:spTgt spid="34"/>
                                        </p:tgtEl>
                                        <p:attrNameLst>
                                          <p:attrName>ppt_x</p:attrName>
                                          <p:attrName>ppt_y</p:attrName>
                                        </p:attrNameLst>
                                      </p:cBhvr>
                                      <p:rCtr x="13247" y="-25602"/>
                                    </p:animMotion>
                                  </p:childTnLst>
                                </p:cTn>
                              </p:par>
                            </p:childTnLst>
                          </p:cTn>
                        </p:par>
                      </p:childTnLst>
                    </p:cTn>
                  </p:par>
                </p:childTnLst>
              </p:cTn>
              <p:nextCondLst>
                <p:cond evt="onClick" delay="0">
                  <p:tgtEl>
                    <p:spTgt spid="34"/>
                  </p:tgtEl>
                </p:cond>
              </p:nextCondLst>
            </p:seq>
            <p:seq concurrent="1" nextAc="seek">
              <p:cTn id="144" restart="whenNotActive" fill="hold" evtFilter="cancelBubble" nodeType="interactiveSeq">
                <p:stCondLst>
                  <p:cond evt="onClick" delay="0">
                    <p:tgtEl>
                      <p:spTgt spid="23"/>
                    </p:tgtEl>
                  </p:cond>
                </p:stCondLst>
                <p:endSync evt="end" delay="0">
                  <p:rtn val="all"/>
                </p:endSync>
                <p:childTnLst>
                  <p:par>
                    <p:cTn id="145" fill="hold" nodeType="clickPar">
                      <p:stCondLst>
                        <p:cond delay="0"/>
                      </p:stCondLst>
                      <p:childTnLst>
                        <p:par>
                          <p:cTn id="146" fill="hold" nodeType="withGroup">
                            <p:stCondLst>
                              <p:cond delay="0"/>
                            </p:stCondLst>
                            <p:childTnLst>
                              <p:par>
                                <p:cTn id="147" presetID="0" presetClass="path" presetSubtype="0" accel="50000" decel="50000" fill="hold" grpId="0" nodeType="clickEffect">
                                  <p:stCondLst>
                                    <p:cond delay="0"/>
                                  </p:stCondLst>
                                  <p:childTnLst>
                                    <p:animMotion origin="layout" path="M 1.66667E-6 3.7037E-7 L -0.25712 -0.3456 " pathEditMode="relative" rAng="0" ptsTypes="AA">
                                      <p:cBhvr>
                                        <p:cTn id="148" dur="2000" fill="hold"/>
                                        <p:tgtEl>
                                          <p:spTgt spid="23"/>
                                        </p:tgtEl>
                                        <p:attrNameLst>
                                          <p:attrName>ppt_x</p:attrName>
                                          <p:attrName>ppt_y</p:attrName>
                                        </p:attrNameLst>
                                      </p:cBhvr>
                                      <p:rCtr x="-12865" y="-17292"/>
                                    </p:animMotion>
                                  </p:childTnLst>
                                </p:cTn>
                              </p:par>
                            </p:childTnLst>
                          </p:cTn>
                        </p:par>
                      </p:childTnLst>
                    </p:cTn>
                  </p:par>
                </p:childTnLst>
              </p:cTn>
              <p:nextCondLst>
                <p:cond evt="onClick" delay="0">
                  <p:tgtEl>
                    <p:spTgt spid="23"/>
                  </p:tgtEl>
                </p:cond>
              </p:nextCondLst>
            </p:seq>
            <p:seq concurrent="1" nextAc="seek">
              <p:cTn id="149" restart="whenNotActive" fill="hold" evtFilter="cancelBubble" nodeType="interactiveSeq">
                <p:stCondLst>
                  <p:cond evt="onClick" delay="0">
                    <p:tgtEl>
                      <p:spTgt spid="20"/>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0" presetClass="path" presetSubtype="0" accel="50000" decel="50000" fill="hold" grpId="0" nodeType="clickEffect">
                                  <p:stCondLst>
                                    <p:cond delay="0"/>
                                  </p:stCondLst>
                                  <p:childTnLst>
                                    <p:animMotion origin="layout" path="M 1.66667E-6 3.7037E-7 L 0.0217 -0.34699 " pathEditMode="relative" rAng="0" ptsTypes="AA">
                                      <p:cBhvr>
                                        <p:cTn id="153" dur="2000" fill="hold"/>
                                        <p:tgtEl>
                                          <p:spTgt spid="20"/>
                                        </p:tgtEl>
                                        <p:attrNameLst>
                                          <p:attrName>ppt_x</p:attrName>
                                          <p:attrName>ppt_y</p:attrName>
                                        </p:attrNameLst>
                                      </p:cBhvr>
                                      <p:rCtr x="1076" y="-17361"/>
                                    </p:animMotion>
                                  </p:childTnLst>
                                </p:cTn>
                              </p:par>
                            </p:childTnLst>
                          </p:cTn>
                        </p:par>
                      </p:childTnLst>
                    </p:cTn>
                  </p:par>
                </p:childTnLst>
              </p:cTn>
              <p:nextCondLst>
                <p:cond evt="onClick" delay="0">
                  <p:tgtEl>
                    <p:spTgt spid="20"/>
                  </p:tgtEl>
                </p:cond>
              </p:nextCondLst>
            </p:seq>
            <p:seq concurrent="1" nextAc="seek">
              <p:cTn id="154" restart="whenNotActive" fill="hold" evtFilter="cancelBubble" nodeType="interactiveSeq">
                <p:stCondLst>
                  <p:cond evt="onClick" delay="0">
                    <p:tgtEl>
                      <p:spTgt spid="52"/>
                    </p:tgtEl>
                  </p:cond>
                </p:stCondLst>
                <p:endSync evt="end" delay="0">
                  <p:rtn val="all"/>
                </p:endSync>
                <p:childTnLst>
                  <p:par>
                    <p:cTn id="155" fill="hold" nodeType="clickPar">
                      <p:stCondLst>
                        <p:cond delay="0"/>
                      </p:stCondLst>
                      <p:childTnLst>
                        <p:par>
                          <p:cTn id="156" fill="hold" nodeType="withGroup">
                            <p:stCondLst>
                              <p:cond delay="0"/>
                            </p:stCondLst>
                            <p:childTnLst>
                              <p:par>
                                <p:cTn id="157" presetID="31" presetClass="exit" presetSubtype="0" fill="hold" nodeType="clickEffect">
                                  <p:stCondLst>
                                    <p:cond delay="0"/>
                                  </p:stCondLst>
                                  <p:childTnLst>
                                    <p:anim calcmode="lin" valueType="num">
                                      <p:cBhvr>
                                        <p:cTn id="158" dur="1000"/>
                                        <p:tgtEl>
                                          <p:spTgt spid="53"/>
                                        </p:tgtEl>
                                        <p:attrNameLst>
                                          <p:attrName>ppt_w</p:attrName>
                                        </p:attrNameLst>
                                      </p:cBhvr>
                                      <p:tavLst>
                                        <p:tav tm="0">
                                          <p:val>
                                            <p:strVal val="ppt_w"/>
                                          </p:val>
                                        </p:tav>
                                        <p:tav tm="100000">
                                          <p:val>
                                            <p:fltVal val="0"/>
                                          </p:val>
                                        </p:tav>
                                      </p:tavLst>
                                    </p:anim>
                                    <p:anim calcmode="lin" valueType="num">
                                      <p:cBhvr>
                                        <p:cTn id="159" dur="1000"/>
                                        <p:tgtEl>
                                          <p:spTgt spid="53"/>
                                        </p:tgtEl>
                                        <p:attrNameLst>
                                          <p:attrName>ppt_h</p:attrName>
                                        </p:attrNameLst>
                                      </p:cBhvr>
                                      <p:tavLst>
                                        <p:tav tm="0">
                                          <p:val>
                                            <p:strVal val="ppt_h"/>
                                          </p:val>
                                        </p:tav>
                                        <p:tav tm="100000">
                                          <p:val>
                                            <p:fltVal val="0"/>
                                          </p:val>
                                        </p:tav>
                                      </p:tavLst>
                                    </p:anim>
                                    <p:anim calcmode="lin" valueType="num">
                                      <p:cBhvr>
                                        <p:cTn id="160" dur="1000"/>
                                        <p:tgtEl>
                                          <p:spTgt spid="53"/>
                                        </p:tgtEl>
                                        <p:attrNameLst>
                                          <p:attrName>style.rotation</p:attrName>
                                        </p:attrNameLst>
                                      </p:cBhvr>
                                      <p:tavLst>
                                        <p:tav tm="0">
                                          <p:val>
                                            <p:fltVal val="0"/>
                                          </p:val>
                                        </p:tav>
                                        <p:tav tm="100000">
                                          <p:val>
                                            <p:fltVal val="90"/>
                                          </p:val>
                                        </p:tav>
                                      </p:tavLst>
                                    </p:anim>
                                    <p:animEffect transition="out" filter="fade">
                                      <p:cBhvr>
                                        <p:cTn id="161" dur="1000"/>
                                        <p:tgtEl>
                                          <p:spTgt spid="53"/>
                                        </p:tgtEl>
                                      </p:cBhvr>
                                    </p:animEffect>
                                    <p:set>
                                      <p:cBhvr>
                                        <p:cTn id="162" dur="1" fill="hold">
                                          <p:stCondLst>
                                            <p:cond delay="999"/>
                                          </p:stCondLst>
                                        </p:cTn>
                                        <p:tgtEl>
                                          <p:spTgt spid="53"/>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31" presetClass="exit" presetSubtype="0" fill="hold" nodeType="clickEffect">
                                  <p:stCondLst>
                                    <p:cond delay="0"/>
                                  </p:stCondLst>
                                  <p:childTnLst>
                                    <p:anim calcmode="lin" valueType="num">
                                      <p:cBhvr>
                                        <p:cTn id="166" dur="1000"/>
                                        <p:tgtEl>
                                          <p:spTgt spid="51"/>
                                        </p:tgtEl>
                                        <p:attrNameLst>
                                          <p:attrName>ppt_w</p:attrName>
                                        </p:attrNameLst>
                                      </p:cBhvr>
                                      <p:tavLst>
                                        <p:tav tm="0">
                                          <p:val>
                                            <p:strVal val="ppt_w"/>
                                          </p:val>
                                        </p:tav>
                                        <p:tav tm="100000">
                                          <p:val>
                                            <p:fltVal val="0"/>
                                          </p:val>
                                        </p:tav>
                                      </p:tavLst>
                                    </p:anim>
                                    <p:anim calcmode="lin" valueType="num">
                                      <p:cBhvr>
                                        <p:cTn id="167" dur="1000"/>
                                        <p:tgtEl>
                                          <p:spTgt spid="51"/>
                                        </p:tgtEl>
                                        <p:attrNameLst>
                                          <p:attrName>ppt_h</p:attrName>
                                        </p:attrNameLst>
                                      </p:cBhvr>
                                      <p:tavLst>
                                        <p:tav tm="0">
                                          <p:val>
                                            <p:strVal val="ppt_h"/>
                                          </p:val>
                                        </p:tav>
                                        <p:tav tm="100000">
                                          <p:val>
                                            <p:fltVal val="0"/>
                                          </p:val>
                                        </p:tav>
                                      </p:tavLst>
                                    </p:anim>
                                    <p:anim calcmode="lin" valueType="num">
                                      <p:cBhvr>
                                        <p:cTn id="168" dur="1000"/>
                                        <p:tgtEl>
                                          <p:spTgt spid="51"/>
                                        </p:tgtEl>
                                        <p:attrNameLst>
                                          <p:attrName>style.rotation</p:attrName>
                                        </p:attrNameLst>
                                      </p:cBhvr>
                                      <p:tavLst>
                                        <p:tav tm="0">
                                          <p:val>
                                            <p:fltVal val="0"/>
                                          </p:val>
                                        </p:tav>
                                        <p:tav tm="100000">
                                          <p:val>
                                            <p:fltVal val="90"/>
                                          </p:val>
                                        </p:tav>
                                      </p:tavLst>
                                    </p:anim>
                                    <p:animEffect transition="out" filter="fade">
                                      <p:cBhvr>
                                        <p:cTn id="169" dur="1000"/>
                                        <p:tgtEl>
                                          <p:spTgt spid="51"/>
                                        </p:tgtEl>
                                      </p:cBhvr>
                                    </p:animEffect>
                                    <p:set>
                                      <p:cBhvr>
                                        <p:cTn id="170" dur="1" fill="hold">
                                          <p:stCondLst>
                                            <p:cond delay="999"/>
                                          </p:stCondLst>
                                        </p:cTn>
                                        <p:tgtEl>
                                          <p:spTgt spid="51"/>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1" presetClass="exit" presetSubtype="0" fill="hold" nodeType="clickEffect">
                                  <p:stCondLst>
                                    <p:cond delay="0"/>
                                  </p:stCondLst>
                                  <p:childTnLst>
                                    <p:anim calcmode="lin" valueType="num">
                                      <p:cBhvr>
                                        <p:cTn id="174" dur="1000"/>
                                        <p:tgtEl>
                                          <p:spTgt spid="50"/>
                                        </p:tgtEl>
                                        <p:attrNameLst>
                                          <p:attrName>ppt_w</p:attrName>
                                        </p:attrNameLst>
                                      </p:cBhvr>
                                      <p:tavLst>
                                        <p:tav tm="0">
                                          <p:val>
                                            <p:strVal val="ppt_w"/>
                                          </p:val>
                                        </p:tav>
                                        <p:tav tm="100000">
                                          <p:val>
                                            <p:fltVal val="0"/>
                                          </p:val>
                                        </p:tav>
                                      </p:tavLst>
                                    </p:anim>
                                    <p:anim calcmode="lin" valueType="num">
                                      <p:cBhvr>
                                        <p:cTn id="175" dur="1000"/>
                                        <p:tgtEl>
                                          <p:spTgt spid="50"/>
                                        </p:tgtEl>
                                        <p:attrNameLst>
                                          <p:attrName>ppt_h</p:attrName>
                                        </p:attrNameLst>
                                      </p:cBhvr>
                                      <p:tavLst>
                                        <p:tav tm="0">
                                          <p:val>
                                            <p:strVal val="ppt_h"/>
                                          </p:val>
                                        </p:tav>
                                        <p:tav tm="100000">
                                          <p:val>
                                            <p:fltVal val="0"/>
                                          </p:val>
                                        </p:tav>
                                      </p:tavLst>
                                    </p:anim>
                                    <p:anim calcmode="lin" valueType="num">
                                      <p:cBhvr>
                                        <p:cTn id="176" dur="1000"/>
                                        <p:tgtEl>
                                          <p:spTgt spid="50"/>
                                        </p:tgtEl>
                                        <p:attrNameLst>
                                          <p:attrName>style.rotation</p:attrName>
                                        </p:attrNameLst>
                                      </p:cBhvr>
                                      <p:tavLst>
                                        <p:tav tm="0">
                                          <p:val>
                                            <p:fltVal val="0"/>
                                          </p:val>
                                        </p:tav>
                                        <p:tav tm="100000">
                                          <p:val>
                                            <p:fltVal val="90"/>
                                          </p:val>
                                        </p:tav>
                                      </p:tavLst>
                                    </p:anim>
                                    <p:animEffect transition="out" filter="fade">
                                      <p:cBhvr>
                                        <p:cTn id="177" dur="1000"/>
                                        <p:tgtEl>
                                          <p:spTgt spid="50"/>
                                        </p:tgtEl>
                                      </p:cBhvr>
                                    </p:animEffect>
                                    <p:set>
                                      <p:cBhvr>
                                        <p:cTn id="178" dur="1" fill="hold">
                                          <p:stCondLst>
                                            <p:cond delay="999"/>
                                          </p:stCondLst>
                                        </p:cTn>
                                        <p:tgtEl>
                                          <p:spTgt spid="50"/>
                                        </p:tgtEl>
                                        <p:attrNameLst>
                                          <p:attrName>style.visibility</p:attrName>
                                        </p:attrNameLst>
                                      </p:cBhvr>
                                      <p:to>
                                        <p:strVal val="hidden"/>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1" presetClass="exit" presetSubtype="0" fill="hold" nodeType="clickEffect">
                                  <p:stCondLst>
                                    <p:cond delay="0"/>
                                  </p:stCondLst>
                                  <p:childTnLst>
                                    <p:anim calcmode="lin" valueType="num">
                                      <p:cBhvr>
                                        <p:cTn id="182" dur="1000"/>
                                        <p:tgtEl>
                                          <p:spTgt spid="47"/>
                                        </p:tgtEl>
                                        <p:attrNameLst>
                                          <p:attrName>ppt_w</p:attrName>
                                        </p:attrNameLst>
                                      </p:cBhvr>
                                      <p:tavLst>
                                        <p:tav tm="0">
                                          <p:val>
                                            <p:strVal val="ppt_w"/>
                                          </p:val>
                                        </p:tav>
                                        <p:tav tm="100000">
                                          <p:val>
                                            <p:fltVal val="0"/>
                                          </p:val>
                                        </p:tav>
                                      </p:tavLst>
                                    </p:anim>
                                    <p:anim calcmode="lin" valueType="num">
                                      <p:cBhvr>
                                        <p:cTn id="183" dur="1000"/>
                                        <p:tgtEl>
                                          <p:spTgt spid="47"/>
                                        </p:tgtEl>
                                        <p:attrNameLst>
                                          <p:attrName>ppt_h</p:attrName>
                                        </p:attrNameLst>
                                      </p:cBhvr>
                                      <p:tavLst>
                                        <p:tav tm="0">
                                          <p:val>
                                            <p:strVal val="ppt_h"/>
                                          </p:val>
                                        </p:tav>
                                        <p:tav tm="100000">
                                          <p:val>
                                            <p:fltVal val="0"/>
                                          </p:val>
                                        </p:tav>
                                      </p:tavLst>
                                    </p:anim>
                                    <p:anim calcmode="lin" valueType="num">
                                      <p:cBhvr>
                                        <p:cTn id="184" dur="1000"/>
                                        <p:tgtEl>
                                          <p:spTgt spid="47"/>
                                        </p:tgtEl>
                                        <p:attrNameLst>
                                          <p:attrName>style.rotation</p:attrName>
                                        </p:attrNameLst>
                                      </p:cBhvr>
                                      <p:tavLst>
                                        <p:tav tm="0">
                                          <p:val>
                                            <p:fltVal val="0"/>
                                          </p:val>
                                        </p:tav>
                                        <p:tav tm="100000">
                                          <p:val>
                                            <p:fltVal val="90"/>
                                          </p:val>
                                        </p:tav>
                                      </p:tavLst>
                                    </p:anim>
                                    <p:animEffect transition="out" filter="fade">
                                      <p:cBhvr>
                                        <p:cTn id="185" dur="1000"/>
                                        <p:tgtEl>
                                          <p:spTgt spid="47"/>
                                        </p:tgtEl>
                                      </p:cBhvr>
                                    </p:animEffect>
                                    <p:set>
                                      <p:cBhvr>
                                        <p:cTn id="186" dur="1" fill="hold">
                                          <p:stCondLst>
                                            <p:cond delay="999"/>
                                          </p:stCondLst>
                                        </p:cTn>
                                        <p:tgtEl>
                                          <p:spTgt spid="47"/>
                                        </p:tgtEl>
                                        <p:attrNameLst>
                                          <p:attrName>style.visibility</p:attrName>
                                        </p:attrNameLst>
                                      </p:cBhvr>
                                      <p:to>
                                        <p:strVal val="hidden"/>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31" presetClass="exit" presetSubtype="0" fill="hold" nodeType="clickEffect">
                                  <p:stCondLst>
                                    <p:cond delay="0"/>
                                  </p:stCondLst>
                                  <p:childTnLst>
                                    <p:anim calcmode="lin" valueType="num">
                                      <p:cBhvr>
                                        <p:cTn id="190" dur="1000"/>
                                        <p:tgtEl>
                                          <p:spTgt spid="48"/>
                                        </p:tgtEl>
                                        <p:attrNameLst>
                                          <p:attrName>ppt_w</p:attrName>
                                        </p:attrNameLst>
                                      </p:cBhvr>
                                      <p:tavLst>
                                        <p:tav tm="0">
                                          <p:val>
                                            <p:strVal val="ppt_w"/>
                                          </p:val>
                                        </p:tav>
                                        <p:tav tm="100000">
                                          <p:val>
                                            <p:fltVal val="0"/>
                                          </p:val>
                                        </p:tav>
                                      </p:tavLst>
                                    </p:anim>
                                    <p:anim calcmode="lin" valueType="num">
                                      <p:cBhvr>
                                        <p:cTn id="191" dur="1000"/>
                                        <p:tgtEl>
                                          <p:spTgt spid="48"/>
                                        </p:tgtEl>
                                        <p:attrNameLst>
                                          <p:attrName>ppt_h</p:attrName>
                                        </p:attrNameLst>
                                      </p:cBhvr>
                                      <p:tavLst>
                                        <p:tav tm="0">
                                          <p:val>
                                            <p:strVal val="ppt_h"/>
                                          </p:val>
                                        </p:tav>
                                        <p:tav tm="100000">
                                          <p:val>
                                            <p:fltVal val="0"/>
                                          </p:val>
                                        </p:tav>
                                      </p:tavLst>
                                    </p:anim>
                                    <p:anim calcmode="lin" valueType="num">
                                      <p:cBhvr>
                                        <p:cTn id="192" dur="1000"/>
                                        <p:tgtEl>
                                          <p:spTgt spid="48"/>
                                        </p:tgtEl>
                                        <p:attrNameLst>
                                          <p:attrName>style.rotation</p:attrName>
                                        </p:attrNameLst>
                                      </p:cBhvr>
                                      <p:tavLst>
                                        <p:tav tm="0">
                                          <p:val>
                                            <p:fltVal val="0"/>
                                          </p:val>
                                        </p:tav>
                                        <p:tav tm="100000">
                                          <p:val>
                                            <p:fltVal val="90"/>
                                          </p:val>
                                        </p:tav>
                                      </p:tavLst>
                                    </p:anim>
                                    <p:animEffect transition="out" filter="fade">
                                      <p:cBhvr>
                                        <p:cTn id="193" dur="1000"/>
                                        <p:tgtEl>
                                          <p:spTgt spid="48"/>
                                        </p:tgtEl>
                                      </p:cBhvr>
                                    </p:animEffect>
                                    <p:set>
                                      <p:cBhvr>
                                        <p:cTn id="194" dur="1" fill="hold">
                                          <p:stCondLst>
                                            <p:cond delay="999"/>
                                          </p:stCondLst>
                                        </p:cTn>
                                        <p:tgtEl>
                                          <p:spTgt spid="48"/>
                                        </p:tgtEl>
                                        <p:attrNameLst>
                                          <p:attrName>style.visibility</p:attrName>
                                        </p:attrNameLst>
                                      </p:cBhvr>
                                      <p:to>
                                        <p:strVal val="hidden"/>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1" presetClass="exit" presetSubtype="0" fill="hold" nodeType="clickEffect">
                                  <p:stCondLst>
                                    <p:cond delay="0"/>
                                  </p:stCondLst>
                                  <p:childTnLst>
                                    <p:anim calcmode="lin" valueType="num">
                                      <p:cBhvr>
                                        <p:cTn id="198" dur="1000"/>
                                        <p:tgtEl>
                                          <p:spTgt spid="49"/>
                                        </p:tgtEl>
                                        <p:attrNameLst>
                                          <p:attrName>ppt_w</p:attrName>
                                        </p:attrNameLst>
                                      </p:cBhvr>
                                      <p:tavLst>
                                        <p:tav tm="0">
                                          <p:val>
                                            <p:strVal val="ppt_w"/>
                                          </p:val>
                                        </p:tav>
                                        <p:tav tm="100000">
                                          <p:val>
                                            <p:fltVal val="0"/>
                                          </p:val>
                                        </p:tav>
                                      </p:tavLst>
                                    </p:anim>
                                    <p:anim calcmode="lin" valueType="num">
                                      <p:cBhvr>
                                        <p:cTn id="199" dur="1000"/>
                                        <p:tgtEl>
                                          <p:spTgt spid="49"/>
                                        </p:tgtEl>
                                        <p:attrNameLst>
                                          <p:attrName>ppt_h</p:attrName>
                                        </p:attrNameLst>
                                      </p:cBhvr>
                                      <p:tavLst>
                                        <p:tav tm="0">
                                          <p:val>
                                            <p:strVal val="ppt_h"/>
                                          </p:val>
                                        </p:tav>
                                        <p:tav tm="100000">
                                          <p:val>
                                            <p:fltVal val="0"/>
                                          </p:val>
                                        </p:tav>
                                      </p:tavLst>
                                    </p:anim>
                                    <p:anim calcmode="lin" valueType="num">
                                      <p:cBhvr>
                                        <p:cTn id="200" dur="1000"/>
                                        <p:tgtEl>
                                          <p:spTgt spid="49"/>
                                        </p:tgtEl>
                                        <p:attrNameLst>
                                          <p:attrName>style.rotation</p:attrName>
                                        </p:attrNameLst>
                                      </p:cBhvr>
                                      <p:tavLst>
                                        <p:tav tm="0">
                                          <p:val>
                                            <p:fltVal val="0"/>
                                          </p:val>
                                        </p:tav>
                                        <p:tav tm="100000">
                                          <p:val>
                                            <p:fltVal val="90"/>
                                          </p:val>
                                        </p:tav>
                                      </p:tavLst>
                                    </p:anim>
                                    <p:animEffect transition="out" filter="fade">
                                      <p:cBhvr>
                                        <p:cTn id="201" dur="1000"/>
                                        <p:tgtEl>
                                          <p:spTgt spid="49"/>
                                        </p:tgtEl>
                                      </p:cBhvr>
                                    </p:animEffect>
                                    <p:set>
                                      <p:cBhvr>
                                        <p:cTn id="202" dur="1" fill="hold">
                                          <p:stCondLst>
                                            <p:cond delay="999"/>
                                          </p:stCondLst>
                                        </p:cTn>
                                        <p:tgtEl>
                                          <p:spTgt spid="49"/>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31" presetClass="exit" presetSubtype="0" fill="hold" nodeType="clickEffect">
                                  <p:stCondLst>
                                    <p:cond delay="0"/>
                                  </p:stCondLst>
                                  <p:childTnLst>
                                    <p:anim calcmode="lin" valueType="num">
                                      <p:cBhvr>
                                        <p:cTn id="206" dur="1000"/>
                                        <p:tgtEl>
                                          <p:spTgt spid="46"/>
                                        </p:tgtEl>
                                        <p:attrNameLst>
                                          <p:attrName>ppt_w</p:attrName>
                                        </p:attrNameLst>
                                      </p:cBhvr>
                                      <p:tavLst>
                                        <p:tav tm="0">
                                          <p:val>
                                            <p:strVal val="ppt_w"/>
                                          </p:val>
                                        </p:tav>
                                        <p:tav tm="100000">
                                          <p:val>
                                            <p:fltVal val="0"/>
                                          </p:val>
                                        </p:tav>
                                      </p:tavLst>
                                    </p:anim>
                                    <p:anim calcmode="lin" valueType="num">
                                      <p:cBhvr>
                                        <p:cTn id="207" dur="1000"/>
                                        <p:tgtEl>
                                          <p:spTgt spid="46"/>
                                        </p:tgtEl>
                                        <p:attrNameLst>
                                          <p:attrName>ppt_h</p:attrName>
                                        </p:attrNameLst>
                                      </p:cBhvr>
                                      <p:tavLst>
                                        <p:tav tm="0">
                                          <p:val>
                                            <p:strVal val="ppt_h"/>
                                          </p:val>
                                        </p:tav>
                                        <p:tav tm="100000">
                                          <p:val>
                                            <p:fltVal val="0"/>
                                          </p:val>
                                        </p:tav>
                                      </p:tavLst>
                                    </p:anim>
                                    <p:anim calcmode="lin" valueType="num">
                                      <p:cBhvr>
                                        <p:cTn id="208" dur="1000"/>
                                        <p:tgtEl>
                                          <p:spTgt spid="46"/>
                                        </p:tgtEl>
                                        <p:attrNameLst>
                                          <p:attrName>style.rotation</p:attrName>
                                        </p:attrNameLst>
                                      </p:cBhvr>
                                      <p:tavLst>
                                        <p:tav tm="0">
                                          <p:val>
                                            <p:fltVal val="0"/>
                                          </p:val>
                                        </p:tav>
                                        <p:tav tm="100000">
                                          <p:val>
                                            <p:fltVal val="90"/>
                                          </p:val>
                                        </p:tav>
                                      </p:tavLst>
                                    </p:anim>
                                    <p:animEffect transition="out" filter="fade">
                                      <p:cBhvr>
                                        <p:cTn id="209" dur="1000"/>
                                        <p:tgtEl>
                                          <p:spTgt spid="46"/>
                                        </p:tgtEl>
                                      </p:cBhvr>
                                    </p:animEffect>
                                    <p:set>
                                      <p:cBhvr>
                                        <p:cTn id="210" dur="1" fill="hold">
                                          <p:stCondLst>
                                            <p:cond delay="999"/>
                                          </p:stCondLst>
                                        </p:cTn>
                                        <p:tgtEl>
                                          <p:spTgt spid="46"/>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1" presetClass="exit" presetSubtype="0" fill="hold" nodeType="clickEffect">
                                  <p:stCondLst>
                                    <p:cond delay="0"/>
                                  </p:stCondLst>
                                  <p:childTnLst>
                                    <p:anim calcmode="lin" valueType="num">
                                      <p:cBhvr>
                                        <p:cTn id="214" dur="1000"/>
                                        <p:tgtEl>
                                          <p:spTgt spid="45"/>
                                        </p:tgtEl>
                                        <p:attrNameLst>
                                          <p:attrName>ppt_w</p:attrName>
                                        </p:attrNameLst>
                                      </p:cBhvr>
                                      <p:tavLst>
                                        <p:tav tm="0">
                                          <p:val>
                                            <p:strVal val="ppt_w"/>
                                          </p:val>
                                        </p:tav>
                                        <p:tav tm="100000">
                                          <p:val>
                                            <p:fltVal val="0"/>
                                          </p:val>
                                        </p:tav>
                                      </p:tavLst>
                                    </p:anim>
                                    <p:anim calcmode="lin" valueType="num">
                                      <p:cBhvr>
                                        <p:cTn id="215" dur="1000"/>
                                        <p:tgtEl>
                                          <p:spTgt spid="45"/>
                                        </p:tgtEl>
                                        <p:attrNameLst>
                                          <p:attrName>ppt_h</p:attrName>
                                        </p:attrNameLst>
                                      </p:cBhvr>
                                      <p:tavLst>
                                        <p:tav tm="0">
                                          <p:val>
                                            <p:strVal val="ppt_h"/>
                                          </p:val>
                                        </p:tav>
                                        <p:tav tm="100000">
                                          <p:val>
                                            <p:fltVal val="0"/>
                                          </p:val>
                                        </p:tav>
                                      </p:tavLst>
                                    </p:anim>
                                    <p:anim calcmode="lin" valueType="num">
                                      <p:cBhvr>
                                        <p:cTn id="216" dur="1000"/>
                                        <p:tgtEl>
                                          <p:spTgt spid="45"/>
                                        </p:tgtEl>
                                        <p:attrNameLst>
                                          <p:attrName>style.rotation</p:attrName>
                                        </p:attrNameLst>
                                      </p:cBhvr>
                                      <p:tavLst>
                                        <p:tav tm="0">
                                          <p:val>
                                            <p:fltVal val="0"/>
                                          </p:val>
                                        </p:tav>
                                        <p:tav tm="100000">
                                          <p:val>
                                            <p:fltVal val="90"/>
                                          </p:val>
                                        </p:tav>
                                      </p:tavLst>
                                    </p:anim>
                                    <p:animEffect transition="out" filter="fade">
                                      <p:cBhvr>
                                        <p:cTn id="217" dur="1000"/>
                                        <p:tgtEl>
                                          <p:spTgt spid="45"/>
                                        </p:tgtEl>
                                      </p:cBhvr>
                                    </p:animEffect>
                                    <p:set>
                                      <p:cBhvr>
                                        <p:cTn id="218" dur="1" fill="hold">
                                          <p:stCondLst>
                                            <p:cond delay="999"/>
                                          </p:stCondLst>
                                        </p:cTn>
                                        <p:tgtEl>
                                          <p:spTgt spid="45"/>
                                        </p:tgtEl>
                                        <p:attrNameLst>
                                          <p:attrName>style.visibility</p:attrName>
                                        </p:attrNameLst>
                                      </p:cBhvr>
                                      <p:to>
                                        <p:strVal val="hidden"/>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31" presetClass="exit" presetSubtype="0" fill="hold" nodeType="clickEffect">
                                  <p:stCondLst>
                                    <p:cond delay="0"/>
                                  </p:stCondLst>
                                  <p:childTnLst>
                                    <p:anim calcmode="lin" valueType="num">
                                      <p:cBhvr>
                                        <p:cTn id="222" dur="1000"/>
                                        <p:tgtEl>
                                          <p:spTgt spid="44"/>
                                        </p:tgtEl>
                                        <p:attrNameLst>
                                          <p:attrName>ppt_w</p:attrName>
                                        </p:attrNameLst>
                                      </p:cBhvr>
                                      <p:tavLst>
                                        <p:tav tm="0">
                                          <p:val>
                                            <p:strVal val="ppt_w"/>
                                          </p:val>
                                        </p:tav>
                                        <p:tav tm="100000">
                                          <p:val>
                                            <p:fltVal val="0"/>
                                          </p:val>
                                        </p:tav>
                                      </p:tavLst>
                                    </p:anim>
                                    <p:anim calcmode="lin" valueType="num">
                                      <p:cBhvr>
                                        <p:cTn id="223" dur="1000"/>
                                        <p:tgtEl>
                                          <p:spTgt spid="44"/>
                                        </p:tgtEl>
                                        <p:attrNameLst>
                                          <p:attrName>ppt_h</p:attrName>
                                        </p:attrNameLst>
                                      </p:cBhvr>
                                      <p:tavLst>
                                        <p:tav tm="0">
                                          <p:val>
                                            <p:strVal val="ppt_h"/>
                                          </p:val>
                                        </p:tav>
                                        <p:tav tm="100000">
                                          <p:val>
                                            <p:fltVal val="0"/>
                                          </p:val>
                                        </p:tav>
                                      </p:tavLst>
                                    </p:anim>
                                    <p:anim calcmode="lin" valueType="num">
                                      <p:cBhvr>
                                        <p:cTn id="224" dur="1000"/>
                                        <p:tgtEl>
                                          <p:spTgt spid="44"/>
                                        </p:tgtEl>
                                        <p:attrNameLst>
                                          <p:attrName>style.rotation</p:attrName>
                                        </p:attrNameLst>
                                      </p:cBhvr>
                                      <p:tavLst>
                                        <p:tav tm="0">
                                          <p:val>
                                            <p:fltVal val="0"/>
                                          </p:val>
                                        </p:tav>
                                        <p:tav tm="100000">
                                          <p:val>
                                            <p:fltVal val="90"/>
                                          </p:val>
                                        </p:tav>
                                      </p:tavLst>
                                    </p:anim>
                                    <p:animEffect transition="out" filter="fade">
                                      <p:cBhvr>
                                        <p:cTn id="225" dur="1000"/>
                                        <p:tgtEl>
                                          <p:spTgt spid="44"/>
                                        </p:tgtEl>
                                      </p:cBhvr>
                                    </p:animEffect>
                                    <p:set>
                                      <p:cBhvr>
                                        <p:cTn id="226" dur="1" fill="hold">
                                          <p:stCondLst>
                                            <p:cond delay="999"/>
                                          </p:stCondLst>
                                        </p:cTn>
                                        <p:tgtEl>
                                          <p:spTgt spid="44"/>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31" presetClass="exit" presetSubtype="0" fill="hold" nodeType="clickEffect">
                                  <p:stCondLst>
                                    <p:cond delay="0"/>
                                  </p:stCondLst>
                                  <p:childTnLst>
                                    <p:anim calcmode="lin" valueType="num">
                                      <p:cBhvr>
                                        <p:cTn id="230" dur="1000"/>
                                        <p:tgtEl>
                                          <p:spTgt spid="42"/>
                                        </p:tgtEl>
                                        <p:attrNameLst>
                                          <p:attrName>ppt_w</p:attrName>
                                        </p:attrNameLst>
                                      </p:cBhvr>
                                      <p:tavLst>
                                        <p:tav tm="0">
                                          <p:val>
                                            <p:strVal val="ppt_w"/>
                                          </p:val>
                                        </p:tav>
                                        <p:tav tm="100000">
                                          <p:val>
                                            <p:fltVal val="0"/>
                                          </p:val>
                                        </p:tav>
                                      </p:tavLst>
                                    </p:anim>
                                    <p:anim calcmode="lin" valueType="num">
                                      <p:cBhvr>
                                        <p:cTn id="231" dur="1000"/>
                                        <p:tgtEl>
                                          <p:spTgt spid="42"/>
                                        </p:tgtEl>
                                        <p:attrNameLst>
                                          <p:attrName>ppt_h</p:attrName>
                                        </p:attrNameLst>
                                      </p:cBhvr>
                                      <p:tavLst>
                                        <p:tav tm="0">
                                          <p:val>
                                            <p:strVal val="ppt_h"/>
                                          </p:val>
                                        </p:tav>
                                        <p:tav tm="100000">
                                          <p:val>
                                            <p:fltVal val="0"/>
                                          </p:val>
                                        </p:tav>
                                      </p:tavLst>
                                    </p:anim>
                                    <p:anim calcmode="lin" valueType="num">
                                      <p:cBhvr>
                                        <p:cTn id="232" dur="1000"/>
                                        <p:tgtEl>
                                          <p:spTgt spid="42"/>
                                        </p:tgtEl>
                                        <p:attrNameLst>
                                          <p:attrName>style.rotation</p:attrName>
                                        </p:attrNameLst>
                                      </p:cBhvr>
                                      <p:tavLst>
                                        <p:tav tm="0">
                                          <p:val>
                                            <p:fltVal val="0"/>
                                          </p:val>
                                        </p:tav>
                                        <p:tav tm="100000">
                                          <p:val>
                                            <p:fltVal val="90"/>
                                          </p:val>
                                        </p:tav>
                                      </p:tavLst>
                                    </p:anim>
                                    <p:animEffect transition="out" filter="fade">
                                      <p:cBhvr>
                                        <p:cTn id="233" dur="1000"/>
                                        <p:tgtEl>
                                          <p:spTgt spid="42"/>
                                        </p:tgtEl>
                                      </p:cBhvr>
                                    </p:animEffect>
                                    <p:set>
                                      <p:cBhvr>
                                        <p:cTn id="234"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A705FBD-0167-43D0-B1CF-B206223B071D}"/>
              </a:ext>
            </a:extLst>
          </p:cNvPr>
          <p:cNvSpPr/>
          <p:nvPr/>
        </p:nvSpPr>
        <p:spPr>
          <a:xfrm>
            <a:off x="3138488" y="2060575"/>
            <a:ext cx="5330825" cy="830263"/>
          </a:xfrm>
          <a:prstGeom prst="rect">
            <a:avLst/>
          </a:prstGeom>
        </p:spPr>
        <p:txBody>
          <a:bodyPr>
            <a:spAutoFit/>
          </a:bodyPr>
          <a:lstStyle/>
          <a:p>
            <a:pPr algn="ctr" eaLnBrk="1" fontAlgn="auto" hangingPunct="1">
              <a:spcAft>
                <a:spcPts val="0"/>
              </a:spcAft>
              <a:defRPr/>
            </a:pPr>
            <a:r>
              <a:rPr lang="en-GB" altLang="en-US" sz="2400" dirty="0"/>
              <a:t>This show is unbelievable! I wonder </a:t>
            </a:r>
            <a:r>
              <a:rPr lang="en-GB" altLang="en-US" sz="2400" spc="300" dirty="0"/>
              <a:t>____’__</a:t>
            </a:r>
            <a:r>
              <a:rPr lang="en-GB" altLang="en-US" sz="2400" dirty="0"/>
              <a:t> happen next.</a:t>
            </a:r>
          </a:p>
        </p:txBody>
      </p:sp>
      <p:sp>
        <p:nvSpPr>
          <p:cNvPr id="12" name="Rectangle 11">
            <a:extLst>
              <a:ext uri="{FF2B5EF4-FFF2-40B4-BE49-F238E27FC236}">
                <a16:creationId xmlns:a16="http://schemas.microsoft.com/office/drawing/2014/main" id="{9F2304BD-7823-478B-847C-5785F6D4E389}"/>
              </a:ext>
            </a:extLst>
          </p:cNvPr>
          <p:cNvSpPr/>
          <p:nvPr/>
        </p:nvSpPr>
        <p:spPr>
          <a:xfrm>
            <a:off x="757238" y="4364038"/>
            <a:ext cx="7631112" cy="17414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16" name="'a'"/>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7" name="'b'"/>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8" name="'c'"/>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9" name="'d'"/>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20" name="'e'"/>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21" name="'f'"/>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2" name="'g'"/>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3" name="'h'"/>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4" name="'i'"/>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5" name="'j'"/>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6" name="'k'"/>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8" name="'m'"/>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9" name="'n'"/>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30" name="'o'"/>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31" name="'p'"/>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2" name="'q'"/>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3" name="'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4" name="'s'"/>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5" name="'t'"/>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6" name="'u'"/>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7" name="'v'"/>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8" name="'w'"/>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9" name="'x'"/>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40" name="'y'"/>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41" name="'z'"/>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pic>
        <p:nvPicPr>
          <p:cNvPr id="44" name="Picture 4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819275"/>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9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1819275"/>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186213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94468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5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194468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Oh no! Button">
            <a:extLst>
              <a:ext uri="{FF2B5EF4-FFF2-40B4-BE49-F238E27FC236}">
                <a16:creationId xmlns:a16="http://schemas.microsoft.com/office/drawing/2014/main" id="{405D3D00-C2FC-4EF4-9E49-ADBC3E899050}"/>
              </a:ext>
            </a:extLst>
          </p:cNvPr>
          <p:cNvSpPr/>
          <p:nvPr/>
        </p:nvSpPr>
        <p:spPr>
          <a:xfrm>
            <a:off x="1685925" y="3489325"/>
            <a:ext cx="1092200" cy="619125"/>
          </a:xfrm>
          <a:prstGeom prst="roundRect">
            <a:avLst/>
          </a:prstGeom>
          <a:solidFill>
            <a:srgbClr val="FF43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Uh-Oh!</a:t>
            </a: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188" y="1919288"/>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44" name="Rectangle 2"/>
          <p:cNvSpPr>
            <a:spLocks noChangeArrowheads="1"/>
          </p:cNvSpPr>
          <p:nvPr/>
        </p:nvSpPr>
        <p:spPr bwMode="auto">
          <a:xfrm>
            <a:off x="547688" y="557213"/>
            <a:ext cx="81010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buFont typeface="Arial" panose="020B0604020202020204" pitchFamily="34" charset="0"/>
              <a:buNone/>
            </a:pPr>
            <a:r>
              <a:rPr lang="en-GB" altLang="en-US"/>
              <a:t>Let’s play ‘Ten Strikes and You’re Out!’ Click on the letters that you think are missing to try to make the contracted word in the sentence. Every time you guess a letter incorrectly, press the ‘Uh-oh’ button to make a pin disappear! Can you guess all of the missing letters before you strike out?</a:t>
            </a:r>
          </a:p>
        </p:txBody>
      </p:sp>
      <p:sp>
        <p:nvSpPr>
          <p:cNvPr id="43" name="'a'"/>
          <p:cNvSpPr txBox="1">
            <a:spLocks noChangeArrowheads="1"/>
          </p:cNvSpPr>
          <p:nvPr/>
        </p:nvSpPr>
        <p:spPr bwMode="auto">
          <a:xfrm>
            <a:off x="2678113"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55" name="'a'"/>
          <p:cNvSpPr txBox="1">
            <a:spLocks noChangeArrowheads="1"/>
          </p:cNvSpPr>
          <p:nvPr/>
        </p:nvSpPr>
        <p:spPr bwMode="auto">
          <a:xfrm>
            <a:off x="2682875"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41"/>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41"/>
                                        </p:tgtEl>
                                      </p:cBhvr>
                                    </p:animEffect>
                                    <p:set>
                                      <p:cBhvr>
                                        <p:cTn id="6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2" restart="whenNotActive" fill="hold" evtFilter="cancelBubble" nodeType="interactiveSeq">
                <p:stCondLst>
                  <p:cond evt="onClick" delay="0">
                    <p:tgtEl>
                      <p:spTgt spid="3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4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40"/>
                                        </p:tgtEl>
                                      </p:cBhvr>
                                    </p:animEffect>
                                    <p:set>
                                      <p:cBhvr>
                                        <p:cTn id="7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30"/>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30"/>
                                        </p:tgtEl>
                                      </p:cBhvr>
                                    </p:animEffect>
                                    <p:set>
                                      <p:cBhvr>
                                        <p:cTn id="9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98" restart="whenNotActive" fill="hold" evtFilter="cancelBubble" nodeType="interactiveSeq">
                <p:stCondLst>
                  <p:cond evt="onClick" delay="0">
                    <p:tgtEl>
                      <p:spTgt spid="36"/>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36"/>
                                        </p:tgtEl>
                                      </p:cBhvr>
                                    </p:animEffect>
                                    <p:set>
                                      <p:cBhvr>
                                        <p:cTn id="103"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104" restart="whenNotActive" fill="hold" evtFilter="cancelBubble" nodeType="interactiveSeq">
                <p:stCondLst>
                  <p:cond evt="onClick" delay="0">
                    <p:tgtEl>
                      <p:spTgt spid="29"/>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xit" presetSubtype="0" fill="hold" grpId="0" nodeType="clickEffect">
                                  <p:stCondLst>
                                    <p:cond delay="0"/>
                                  </p:stCondLst>
                                  <p:childTnLst>
                                    <p:animEffect transition="out" filter="fade">
                                      <p:cBhvr>
                                        <p:cTn id="108" dur="500"/>
                                        <p:tgtEl>
                                          <p:spTgt spid="29"/>
                                        </p:tgtEl>
                                      </p:cBhvr>
                                    </p:animEffect>
                                    <p:set>
                                      <p:cBhvr>
                                        <p:cTn id="10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10" restart="whenNotActive" fill="hold" evtFilter="cancelBubble" nodeType="interactiveSeq">
                <p:stCondLst>
                  <p:cond evt="onClick" delay="0">
                    <p:tgtEl>
                      <p:spTgt spid="23"/>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0" presetClass="path" presetSubtype="0" accel="50000" decel="50000" fill="hold" grpId="0" nodeType="clickEffect">
                                  <p:stCondLst>
                                    <p:cond delay="0"/>
                                  </p:stCondLst>
                                  <p:childTnLst>
                                    <p:animMotion origin="layout" path="M 1.66667E-6 3.7037E-7 L -0.26511 -0.29051 " pathEditMode="relative" rAng="0" ptsTypes="AA">
                                      <p:cBhvr>
                                        <p:cTn id="114" dur="2000" fill="hold"/>
                                        <p:tgtEl>
                                          <p:spTgt spid="23"/>
                                        </p:tgtEl>
                                        <p:attrNameLst>
                                          <p:attrName>ppt_x</p:attrName>
                                          <p:attrName>ppt_y</p:attrName>
                                        </p:attrNameLst>
                                      </p:cBhvr>
                                      <p:rCtr x="-13264" y="-14537"/>
                                    </p:animMotion>
                                  </p:childTnLst>
                                </p:cTn>
                              </p:par>
                            </p:childTnLst>
                          </p:cTn>
                        </p:par>
                      </p:childTnLst>
                    </p:cTn>
                  </p:par>
                </p:childTnLst>
              </p:cTn>
              <p:nextCondLst>
                <p:cond evt="onClick" delay="0">
                  <p:tgtEl>
                    <p:spTgt spid="23"/>
                  </p:tgtEl>
                </p:cond>
              </p:nextCondLst>
            </p:seq>
            <p:seq concurrent="1" nextAc="seek">
              <p:cTn id="115" restart="whenNotActive" fill="hold" evtFilter="cancelBubble" nodeType="interactiveSeq">
                <p:stCondLst>
                  <p:cond evt="onClick" delay="0">
                    <p:tgtEl>
                      <p:spTgt spid="19"/>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0" presetClass="exit" presetSubtype="0" fill="hold" grpId="0" nodeType="clickEffect">
                                  <p:stCondLst>
                                    <p:cond delay="0"/>
                                  </p:stCondLst>
                                  <p:childTnLst>
                                    <p:animEffect transition="out" filter="fade">
                                      <p:cBhvr>
                                        <p:cTn id="119" dur="500"/>
                                        <p:tgtEl>
                                          <p:spTgt spid="19"/>
                                        </p:tgtEl>
                                      </p:cBhvr>
                                    </p:animEffect>
                                    <p:set>
                                      <p:cBhvr>
                                        <p:cTn id="120"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21" restart="whenNotActive" fill="hold" evtFilter="cancelBubble" nodeType="interactiveSeq">
                <p:stCondLst>
                  <p:cond evt="onClick" delay="0">
                    <p:tgtEl>
                      <p:spTgt spid="34"/>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10" presetClass="exit" presetSubtype="0" fill="hold" grpId="0" nodeType="clickEffect">
                                  <p:stCondLst>
                                    <p:cond delay="0"/>
                                  </p:stCondLst>
                                  <p:childTnLst>
                                    <p:animEffect transition="out" filter="fade">
                                      <p:cBhvr>
                                        <p:cTn id="125" dur="500"/>
                                        <p:tgtEl>
                                          <p:spTgt spid="34"/>
                                        </p:tgtEl>
                                      </p:cBhvr>
                                    </p:animEffect>
                                    <p:set>
                                      <p:cBhvr>
                                        <p:cTn id="126"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27" restart="whenNotActive" fill="hold" evtFilter="cancelBubble" nodeType="interactiveSeq">
                <p:stCondLst>
                  <p:cond evt="onClick" delay="0">
                    <p:tgtEl>
                      <p:spTgt spid="20"/>
                    </p:tgtEl>
                  </p:cond>
                </p:stCondLst>
                <p:endSync evt="end" delay="0">
                  <p:rtn val="all"/>
                </p:endSync>
                <p:childTnLst>
                  <p:par>
                    <p:cTn id="128" fill="hold" nodeType="clickPar">
                      <p:stCondLst>
                        <p:cond delay="0"/>
                      </p:stCondLst>
                      <p:childTnLst>
                        <p:par>
                          <p:cTn id="129" fill="hold" nodeType="withGroup">
                            <p:stCondLst>
                              <p:cond delay="0"/>
                            </p:stCondLst>
                            <p:childTnLst>
                              <p:par>
                                <p:cTn id="130" presetID="10" presetClass="exit" presetSubtype="0" fill="hold" grpId="0" nodeType="clickEffect">
                                  <p:stCondLst>
                                    <p:cond delay="0"/>
                                  </p:stCondLst>
                                  <p:childTnLst>
                                    <p:animEffect transition="out" filter="fade">
                                      <p:cBhvr>
                                        <p:cTn id="131" dur="500"/>
                                        <p:tgtEl>
                                          <p:spTgt spid="20"/>
                                        </p:tgtEl>
                                      </p:cBhvr>
                                    </p:animEffect>
                                    <p:set>
                                      <p:cBhvr>
                                        <p:cTn id="13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33" restart="whenNotActive" fill="hold" evtFilter="cancelBubble" nodeType="interactiveSeq">
                <p:stCondLst>
                  <p:cond evt="onClick" delay="0">
                    <p:tgtEl>
                      <p:spTgt spid="38"/>
                    </p:tgtEl>
                  </p:cond>
                </p:stCondLst>
                <p:endSync evt="end" delay="0">
                  <p:rtn val="all"/>
                </p:endSync>
                <p:childTnLst>
                  <p:par>
                    <p:cTn id="134" fill="hold" nodeType="clickPar">
                      <p:stCondLst>
                        <p:cond delay="0"/>
                      </p:stCondLst>
                      <p:childTnLst>
                        <p:par>
                          <p:cTn id="135" fill="hold" nodeType="withGroup">
                            <p:stCondLst>
                              <p:cond delay="0"/>
                            </p:stCondLst>
                            <p:childTnLst>
                              <p:par>
                                <p:cTn id="136" presetID="0" presetClass="path" presetSubtype="0" accel="50000" decel="50000" fill="hold" grpId="0" nodeType="clickEffect">
                                  <p:stCondLst>
                                    <p:cond delay="0"/>
                                  </p:stCondLst>
                                  <p:childTnLst>
                                    <p:animMotion origin="layout" path="M 2.5E-6 -4.44444E-6 L -0.07674 -0.45532 " pathEditMode="relative" rAng="0" ptsTypes="AA">
                                      <p:cBhvr>
                                        <p:cTn id="137" dur="2000" fill="hold"/>
                                        <p:tgtEl>
                                          <p:spTgt spid="38"/>
                                        </p:tgtEl>
                                        <p:attrNameLst>
                                          <p:attrName>ppt_x</p:attrName>
                                          <p:attrName>ppt_y</p:attrName>
                                        </p:attrNameLst>
                                      </p:cBhvr>
                                      <p:rCtr x="-3837" y="-22778"/>
                                    </p:animMotion>
                                  </p:childTnLst>
                                </p:cTn>
                              </p:par>
                            </p:childTnLst>
                          </p:cTn>
                        </p:par>
                      </p:childTnLst>
                    </p:cTn>
                  </p:par>
                </p:childTnLst>
              </p:cTn>
              <p:nextCondLst>
                <p:cond evt="onClick" delay="0">
                  <p:tgtEl>
                    <p:spTgt spid="38"/>
                  </p:tgtEl>
                </p:cond>
              </p:nextCondLst>
            </p:seq>
            <p:seq concurrent="1" nextAc="seek">
              <p:cTn id="138" restart="whenNotActive" fill="hold" evtFilter="cancelBubble" nodeType="interactiveSeq">
                <p:stCondLst>
                  <p:cond evt="onClick" delay="0">
                    <p:tgtEl>
                      <p:spTgt spid="16"/>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0" presetClass="path" presetSubtype="0" accel="50000" decel="50000" fill="hold" grpId="0" nodeType="clickEffect">
                                  <p:stCondLst>
                                    <p:cond delay="0"/>
                                  </p:stCondLst>
                                  <p:childTnLst>
                                    <p:animMotion origin="layout" path="M -1.66667E-6 3.7037E-7 L 0.35625 -0.28935 " pathEditMode="relative" rAng="0" ptsTypes="AA">
                                      <p:cBhvr>
                                        <p:cTn id="142" dur="2000" fill="hold"/>
                                        <p:tgtEl>
                                          <p:spTgt spid="16"/>
                                        </p:tgtEl>
                                        <p:attrNameLst>
                                          <p:attrName>ppt_x</p:attrName>
                                          <p:attrName>ppt_y</p:attrName>
                                        </p:attrNameLst>
                                      </p:cBhvr>
                                      <p:rCtr x="17812" y="-14468"/>
                                    </p:animMotion>
                                  </p:childTnLst>
                                </p:cTn>
                              </p:par>
                            </p:childTnLst>
                          </p:cTn>
                        </p:par>
                      </p:childTnLst>
                    </p:cTn>
                  </p:par>
                </p:childTnLst>
              </p:cTn>
              <p:nextCondLst>
                <p:cond evt="onClick" delay="0">
                  <p:tgtEl>
                    <p:spTgt spid="16"/>
                  </p:tgtEl>
                </p:cond>
              </p:nextCondLst>
            </p:seq>
            <p:seq concurrent="1" nextAc="seek">
              <p:cTn id="143" restart="whenNotActive" fill="hold" evtFilter="cancelBubble" nodeType="interactiveSeq">
                <p:stCondLst>
                  <p:cond evt="onClick" delay="0">
                    <p:tgtEl>
                      <p:spTgt spid="35"/>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0" presetClass="path" presetSubtype="0" accel="50000" decel="50000" fill="hold" grpId="0" nodeType="clickEffect">
                                  <p:stCondLst>
                                    <p:cond delay="0"/>
                                  </p:stCondLst>
                                  <p:childTnLst>
                                    <p:animMotion origin="layout" path="M 0 0 L 0.24601 -0.45394 " pathEditMode="relative" ptsTypes="AA">
                                      <p:cBhvr>
                                        <p:cTn id="147" dur="2000" fill="hold"/>
                                        <p:tgtEl>
                                          <p:spTgt spid="35"/>
                                        </p:tgtEl>
                                        <p:attrNameLst>
                                          <p:attrName>ppt_x</p:attrName>
                                          <p:attrName>ppt_y</p:attrName>
                                        </p:attrNameLst>
                                      </p:cBhvr>
                                    </p:animMotion>
                                  </p:childTnLst>
                                </p:cTn>
                              </p:par>
                            </p:childTnLst>
                          </p:cTn>
                        </p:par>
                      </p:childTnLst>
                    </p:cTn>
                  </p:par>
                </p:childTnLst>
              </p:cTn>
              <p:nextCondLst>
                <p:cond evt="onClick" delay="0">
                  <p:tgtEl>
                    <p:spTgt spid="35"/>
                  </p:tgtEl>
                </p:cond>
              </p:nextCondLst>
            </p:seq>
            <p:seq concurrent="1" nextAc="seek">
              <p:cTn id="148" restart="whenNotActive" fill="hold" evtFilter="cancelBubble" nodeType="interactiveSeq">
                <p:stCondLst>
                  <p:cond evt="onClick" delay="0">
                    <p:tgtEl>
                      <p:spTgt spid="53"/>
                    </p:tgtEl>
                  </p:cond>
                </p:stCondLst>
                <p:endSync evt="end" delay="0">
                  <p:rtn val="all"/>
                </p:endSync>
                <p:childTnLst>
                  <p:par>
                    <p:cTn id="149" fill="hold" nodeType="clickPar">
                      <p:stCondLst>
                        <p:cond delay="0"/>
                      </p:stCondLst>
                      <p:childTnLst>
                        <p:par>
                          <p:cTn id="150" fill="hold" nodeType="withGroup">
                            <p:stCondLst>
                              <p:cond delay="0"/>
                            </p:stCondLst>
                            <p:childTnLst>
                              <p:par>
                                <p:cTn id="151" presetID="31" presetClass="exit" presetSubtype="0" fill="hold" nodeType="clickEffect">
                                  <p:stCondLst>
                                    <p:cond delay="0"/>
                                  </p:stCondLst>
                                  <p:childTnLst>
                                    <p:anim calcmode="lin" valueType="num">
                                      <p:cBhvr>
                                        <p:cTn id="152" dur="1000"/>
                                        <p:tgtEl>
                                          <p:spTgt spid="54"/>
                                        </p:tgtEl>
                                        <p:attrNameLst>
                                          <p:attrName>ppt_w</p:attrName>
                                        </p:attrNameLst>
                                      </p:cBhvr>
                                      <p:tavLst>
                                        <p:tav tm="0">
                                          <p:val>
                                            <p:strVal val="ppt_w"/>
                                          </p:val>
                                        </p:tav>
                                        <p:tav tm="100000">
                                          <p:val>
                                            <p:fltVal val="0"/>
                                          </p:val>
                                        </p:tav>
                                      </p:tavLst>
                                    </p:anim>
                                    <p:anim calcmode="lin" valueType="num">
                                      <p:cBhvr>
                                        <p:cTn id="153" dur="1000"/>
                                        <p:tgtEl>
                                          <p:spTgt spid="54"/>
                                        </p:tgtEl>
                                        <p:attrNameLst>
                                          <p:attrName>ppt_h</p:attrName>
                                        </p:attrNameLst>
                                      </p:cBhvr>
                                      <p:tavLst>
                                        <p:tav tm="0">
                                          <p:val>
                                            <p:strVal val="ppt_h"/>
                                          </p:val>
                                        </p:tav>
                                        <p:tav tm="100000">
                                          <p:val>
                                            <p:fltVal val="0"/>
                                          </p:val>
                                        </p:tav>
                                      </p:tavLst>
                                    </p:anim>
                                    <p:anim calcmode="lin" valueType="num">
                                      <p:cBhvr>
                                        <p:cTn id="154" dur="1000"/>
                                        <p:tgtEl>
                                          <p:spTgt spid="54"/>
                                        </p:tgtEl>
                                        <p:attrNameLst>
                                          <p:attrName>style.rotation</p:attrName>
                                        </p:attrNameLst>
                                      </p:cBhvr>
                                      <p:tavLst>
                                        <p:tav tm="0">
                                          <p:val>
                                            <p:fltVal val="0"/>
                                          </p:val>
                                        </p:tav>
                                        <p:tav tm="100000">
                                          <p:val>
                                            <p:fltVal val="90"/>
                                          </p:val>
                                        </p:tav>
                                      </p:tavLst>
                                    </p:anim>
                                    <p:animEffect transition="out" filter="fade">
                                      <p:cBhvr>
                                        <p:cTn id="155" dur="1000"/>
                                        <p:tgtEl>
                                          <p:spTgt spid="54"/>
                                        </p:tgtEl>
                                      </p:cBhvr>
                                    </p:animEffect>
                                    <p:set>
                                      <p:cBhvr>
                                        <p:cTn id="156" dur="1" fill="hold">
                                          <p:stCondLst>
                                            <p:cond delay="999"/>
                                          </p:stCondLst>
                                        </p:cTn>
                                        <p:tgtEl>
                                          <p:spTgt spid="54"/>
                                        </p:tgtEl>
                                        <p:attrNameLst>
                                          <p:attrName>style.visibility</p:attrName>
                                        </p:attrNameLst>
                                      </p:cBhvr>
                                      <p:to>
                                        <p:strVal val="hidden"/>
                                      </p:to>
                                    </p:se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31" presetClass="exit" presetSubtype="0" fill="hold" nodeType="clickEffect">
                                  <p:stCondLst>
                                    <p:cond delay="0"/>
                                  </p:stCondLst>
                                  <p:childTnLst>
                                    <p:anim calcmode="lin" valueType="num">
                                      <p:cBhvr>
                                        <p:cTn id="160" dur="1000"/>
                                        <p:tgtEl>
                                          <p:spTgt spid="52"/>
                                        </p:tgtEl>
                                        <p:attrNameLst>
                                          <p:attrName>ppt_w</p:attrName>
                                        </p:attrNameLst>
                                      </p:cBhvr>
                                      <p:tavLst>
                                        <p:tav tm="0">
                                          <p:val>
                                            <p:strVal val="ppt_w"/>
                                          </p:val>
                                        </p:tav>
                                        <p:tav tm="100000">
                                          <p:val>
                                            <p:fltVal val="0"/>
                                          </p:val>
                                        </p:tav>
                                      </p:tavLst>
                                    </p:anim>
                                    <p:anim calcmode="lin" valueType="num">
                                      <p:cBhvr>
                                        <p:cTn id="161" dur="1000"/>
                                        <p:tgtEl>
                                          <p:spTgt spid="52"/>
                                        </p:tgtEl>
                                        <p:attrNameLst>
                                          <p:attrName>ppt_h</p:attrName>
                                        </p:attrNameLst>
                                      </p:cBhvr>
                                      <p:tavLst>
                                        <p:tav tm="0">
                                          <p:val>
                                            <p:strVal val="ppt_h"/>
                                          </p:val>
                                        </p:tav>
                                        <p:tav tm="100000">
                                          <p:val>
                                            <p:fltVal val="0"/>
                                          </p:val>
                                        </p:tav>
                                      </p:tavLst>
                                    </p:anim>
                                    <p:anim calcmode="lin" valueType="num">
                                      <p:cBhvr>
                                        <p:cTn id="162" dur="1000"/>
                                        <p:tgtEl>
                                          <p:spTgt spid="52"/>
                                        </p:tgtEl>
                                        <p:attrNameLst>
                                          <p:attrName>style.rotation</p:attrName>
                                        </p:attrNameLst>
                                      </p:cBhvr>
                                      <p:tavLst>
                                        <p:tav tm="0">
                                          <p:val>
                                            <p:fltVal val="0"/>
                                          </p:val>
                                        </p:tav>
                                        <p:tav tm="100000">
                                          <p:val>
                                            <p:fltVal val="90"/>
                                          </p:val>
                                        </p:tav>
                                      </p:tavLst>
                                    </p:anim>
                                    <p:animEffect transition="out" filter="fade">
                                      <p:cBhvr>
                                        <p:cTn id="163" dur="1000"/>
                                        <p:tgtEl>
                                          <p:spTgt spid="52"/>
                                        </p:tgtEl>
                                      </p:cBhvr>
                                    </p:animEffect>
                                    <p:set>
                                      <p:cBhvr>
                                        <p:cTn id="164" dur="1" fill="hold">
                                          <p:stCondLst>
                                            <p:cond delay="999"/>
                                          </p:stCondLst>
                                        </p:cTn>
                                        <p:tgtEl>
                                          <p:spTgt spid="52"/>
                                        </p:tgtEl>
                                        <p:attrNameLst>
                                          <p:attrName>style.visibility</p:attrName>
                                        </p:attrNameLst>
                                      </p:cBhvr>
                                      <p:to>
                                        <p:strVal val="hidden"/>
                                      </p:to>
                                    </p:set>
                                  </p:childTnLst>
                                </p:cTn>
                              </p:par>
                            </p:childTnLst>
                          </p:cTn>
                        </p:par>
                      </p:childTnLst>
                    </p:cTn>
                  </p:par>
                  <p:par>
                    <p:cTn id="165" fill="hold" nodeType="clickPar">
                      <p:stCondLst>
                        <p:cond delay="indefinite"/>
                      </p:stCondLst>
                      <p:childTnLst>
                        <p:par>
                          <p:cTn id="166" fill="hold" nodeType="withGroup">
                            <p:stCondLst>
                              <p:cond delay="0"/>
                            </p:stCondLst>
                            <p:childTnLst>
                              <p:par>
                                <p:cTn id="167" presetID="31" presetClass="exit" presetSubtype="0" fill="hold" nodeType="clickEffect">
                                  <p:stCondLst>
                                    <p:cond delay="0"/>
                                  </p:stCondLst>
                                  <p:childTnLst>
                                    <p:anim calcmode="lin" valueType="num">
                                      <p:cBhvr>
                                        <p:cTn id="168" dur="1000"/>
                                        <p:tgtEl>
                                          <p:spTgt spid="51"/>
                                        </p:tgtEl>
                                        <p:attrNameLst>
                                          <p:attrName>ppt_w</p:attrName>
                                        </p:attrNameLst>
                                      </p:cBhvr>
                                      <p:tavLst>
                                        <p:tav tm="0">
                                          <p:val>
                                            <p:strVal val="ppt_w"/>
                                          </p:val>
                                        </p:tav>
                                        <p:tav tm="100000">
                                          <p:val>
                                            <p:fltVal val="0"/>
                                          </p:val>
                                        </p:tav>
                                      </p:tavLst>
                                    </p:anim>
                                    <p:anim calcmode="lin" valueType="num">
                                      <p:cBhvr>
                                        <p:cTn id="169" dur="1000"/>
                                        <p:tgtEl>
                                          <p:spTgt spid="51"/>
                                        </p:tgtEl>
                                        <p:attrNameLst>
                                          <p:attrName>ppt_h</p:attrName>
                                        </p:attrNameLst>
                                      </p:cBhvr>
                                      <p:tavLst>
                                        <p:tav tm="0">
                                          <p:val>
                                            <p:strVal val="ppt_h"/>
                                          </p:val>
                                        </p:tav>
                                        <p:tav tm="100000">
                                          <p:val>
                                            <p:fltVal val="0"/>
                                          </p:val>
                                        </p:tav>
                                      </p:tavLst>
                                    </p:anim>
                                    <p:anim calcmode="lin" valueType="num">
                                      <p:cBhvr>
                                        <p:cTn id="170" dur="1000"/>
                                        <p:tgtEl>
                                          <p:spTgt spid="51"/>
                                        </p:tgtEl>
                                        <p:attrNameLst>
                                          <p:attrName>style.rotation</p:attrName>
                                        </p:attrNameLst>
                                      </p:cBhvr>
                                      <p:tavLst>
                                        <p:tav tm="0">
                                          <p:val>
                                            <p:fltVal val="0"/>
                                          </p:val>
                                        </p:tav>
                                        <p:tav tm="100000">
                                          <p:val>
                                            <p:fltVal val="90"/>
                                          </p:val>
                                        </p:tav>
                                      </p:tavLst>
                                    </p:anim>
                                    <p:animEffect transition="out" filter="fade">
                                      <p:cBhvr>
                                        <p:cTn id="171" dur="1000"/>
                                        <p:tgtEl>
                                          <p:spTgt spid="51"/>
                                        </p:tgtEl>
                                      </p:cBhvr>
                                    </p:animEffect>
                                    <p:set>
                                      <p:cBhvr>
                                        <p:cTn id="172" dur="1" fill="hold">
                                          <p:stCondLst>
                                            <p:cond delay="999"/>
                                          </p:stCondLst>
                                        </p:cTn>
                                        <p:tgtEl>
                                          <p:spTgt spid="51"/>
                                        </p:tgtEl>
                                        <p:attrNameLst>
                                          <p:attrName>style.visibility</p:attrName>
                                        </p:attrNameLst>
                                      </p:cBhvr>
                                      <p:to>
                                        <p:strVal val="hidden"/>
                                      </p:to>
                                    </p:se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31" presetClass="exit" presetSubtype="0" fill="hold" nodeType="clickEffect">
                                  <p:stCondLst>
                                    <p:cond delay="0"/>
                                  </p:stCondLst>
                                  <p:childTnLst>
                                    <p:anim calcmode="lin" valueType="num">
                                      <p:cBhvr>
                                        <p:cTn id="176" dur="1000"/>
                                        <p:tgtEl>
                                          <p:spTgt spid="48"/>
                                        </p:tgtEl>
                                        <p:attrNameLst>
                                          <p:attrName>ppt_w</p:attrName>
                                        </p:attrNameLst>
                                      </p:cBhvr>
                                      <p:tavLst>
                                        <p:tav tm="0">
                                          <p:val>
                                            <p:strVal val="ppt_w"/>
                                          </p:val>
                                        </p:tav>
                                        <p:tav tm="100000">
                                          <p:val>
                                            <p:fltVal val="0"/>
                                          </p:val>
                                        </p:tav>
                                      </p:tavLst>
                                    </p:anim>
                                    <p:anim calcmode="lin" valueType="num">
                                      <p:cBhvr>
                                        <p:cTn id="177" dur="1000"/>
                                        <p:tgtEl>
                                          <p:spTgt spid="48"/>
                                        </p:tgtEl>
                                        <p:attrNameLst>
                                          <p:attrName>ppt_h</p:attrName>
                                        </p:attrNameLst>
                                      </p:cBhvr>
                                      <p:tavLst>
                                        <p:tav tm="0">
                                          <p:val>
                                            <p:strVal val="ppt_h"/>
                                          </p:val>
                                        </p:tav>
                                        <p:tav tm="100000">
                                          <p:val>
                                            <p:fltVal val="0"/>
                                          </p:val>
                                        </p:tav>
                                      </p:tavLst>
                                    </p:anim>
                                    <p:anim calcmode="lin" valueType="num">
                                      <p:cBhvr>
                                        <p:cTn id="178" dur="1000"/>
                                        <p:tgtEl>
                                          <p:spTgt spid="48"/>
                                        </p:tgtEl>
                                        <p:attrNameLst>
                                          <p:attrName>style.rotation</p:attrName>
                                        </p:attrNameLst>
                                      </p:cBhvr>
                                      <p:tavLst>
                                        <p:tav tm="0">
                                          <p:val>
                                            <p:fltVal val="0"/>
                                          </p:val>
                                        </p:tav>
                                        <p:tav tm="100000">
                                          <p:val>
                                            <p:fltVal val="90"/>
                                          </p:val>
                                        </p:tav>
                                      </p:tavLst>
                                    </p:anim>
                                    <p:animEffect transition="out" filter="fade">
                                      <p:cBhvr>
                                        <p:cTn id="179" dur="1000"/>
                                        <p:tgtEl>
                                          <p:spTgt spid="48"/>
                                        </p:tgtEl>
                                      </p:cBhvr>
                                    </p:animEffect>
                                    <p:set>
                                      <p:cBhvr>
                                        <p:cTn id="180" dur="1" fill="hold">
                                          <p:stCondLst>
                                            <p:cond delay="999"/>
                                          </p:stCondLst>
                                        </p:cTn>
                                        <p:tgtEl>
                                          <p:spTgt spid="48"/>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31" presetClass="exit" presetSubtype="0" fill="hold" nodeType="clickEffect">
                                  <p:stCondLst>
                                    <p:cond delay="0"/>
                                  </p:stCondLst>
                                  <p:childTnLst>
                                    <p:anim calcmode="lin" valueType="num">
                                      <p:cBhvr>
                                        <p:cTn id="184" dur="1000"/>
                                        <p:tgtEl>
                                          <p:spTgt spid="49"/>
                                        </p:tgtEl>
                                        <p:attrNameLst>
                                          <p:attrName>ppt_w</p:attrName>
                                        </p:attrNameLst>
                                      </p:cBhvr>
                                      <p:tavLst>
                                        <p:tav tm="0">
                                          <p:val>
                                            <p:strVal val="ppt_w"/>
                                          </p:val>
                                        </p:tav>
                                        <p:tav tm="100000">
                                          <p:val>
                                            <p:fltVal val="0"/>
                                          </p:val>
                                        </p:tav>
                                      </p:tavLst>
                                    </p:anim>
                                    <p:anim calcmode="lin" valueType="num">
                                      <p:cBhvr>
                                        <p:cTn id="185" dur="1000"/>
                                        <p:tgtEl>
                                          <p:spTgt spid="49"/>
                                        </p:tgtEl>
                                        <p:attrNameLst>
                                          <p:attrName>ppt_h</p:attrName>
                                        </p:attrNameLst>
                                      </p:cBhvr>
                                      <p:tavLst>
                                        <p:tav tm="0">
                                          <p:val>
                                            <p:strVal val="ppt_h"/>
                                          </p:val>
                                        </p:tav>
                                        <p:tav tm="100000">
                                          <p:val>
                                            <p:fltVal val="0"/>
                                          </p:val>
                                        </p:tav>
                                      </p:tavLst>
                                    </p:anim>
                                    <p:anim calcmode="lin" valueType="num">
                                      <p:cBhvr>
                                        <p:cTn id="186" dur="1000"/>
                                        <p:tgtEl>
                                          <p:spTgt spid="49"/>
                                        </p:tgtEl>
                                        <p:attrNameLst>
                                          <p:attrName>style.rotation</p:attrName>
                                        </p:attrNameLst>
                                      </p:cBhvr>
                                      <p:tavLst>
                                        <p:tav tm="0">
                                          <p:val>
                                            <p:fltVal val="0"/>
                                          </p:val>
                                        </p:tav>
                                        <p:tav tm="100000">
                                          <p:val>
                                            <p:fltVal val="90"/>
                                          </p:val>
                                        </p:tav>
                                      </p:tavLst>
                                    </p:anim>
                                    <p:animEffect transition="out" filter="fade">
                                      <p:cBhvr>
                                        <p:cTn id="187" dur="1000"/>
                                        <p:tgtEl>
                                          <p:spTgt spid="49"/>
                                        </p:tgtEl>
                                      </p:cBhvr>
                                    </p:animEffect>
                                    <p:set>
                                      <p:cBhvr>
                                        <p:cTn id="188" dur="1" fill="hold">
                                          <p:stCondLst>
                                            <p:cond delay="999"/>
                                          </p:stCondLst>
                                        </p:cTn>
                                        <p:tgtEl>
                                          <p:spTgt spid="49"/>
                                        </p:tgtEl>
                                        <p:attrNameLst>
                                          <p:attrName>style.visibility</p:attrName>
                                        </p:attrNameLst>
                                      </p:cBhvr>
                                      <p:to>
                                        <p:strVal val="hidden"/>
                                      </p:to>
                                    </p:set>
                                  </p:childTnLst>
                                </p:cTn>
                              </p:par>
                            </p:childTnLst>
                          </p:cTn>
                        </p:par>
                      </p:childTnLst>
                    </p:cTn>
                  </p:par>
                  <p:par>
                    <p:cTn id="189" fill="hold" nodeType="clickPar">
                      <p:stCondLst>
                        <p:cond delay="indefinite"/>
                      </p:stCondLst>
                      <p:childTnLst>
                        <p:par>
                          <p:cTn id="190" fill="hold" nodeType="withGroup">
                            <p:stCondLst>
                              <p:cond delay="0"/>
                            </p:stCondLst>
                            <p:childTnLst>
                              <p:par>
                                <p:cTn id="191" presetID="31" presetClass="exit" presetSubtype="0" fill="hold" nodeType="clickEffect">
                                  <p:stCondLst>
                                    <p:cond delay="0"/>
                                  </p:stCondLst>
                                  <p:childTnLst>
                                    <p:anim calcmode="lin" valueType="num">
                                      <p:cBhvr>
                                        <p:cTn id="192" dur="1000"/>
                                        <p:tgtEl>
                                          <p:spTgt spid="50"/>
                                        </p:tgtEl>
                                        <p:attrNameLst>
                                          <p:attrName>ppt_w</p:attrName>
                                        </p:attrNameLst>
                                      </p:cBhvr>
                                      <p:tavLst>
                                        <p:tav tm="0">
                                          <p:val>
                                            <p:strVal val="ppt_w"/>
                                          </p:val>
                                        </p:tav>
                                        <p:tav tm="100000">
                                          <p:val>
                                            <p:fltVal val="0"/>
                                          </p:val>
                                        </p:tav>
                                      </p:tavLst>
                                    </p:anim>
                                    <p:anim calcmode="lin" valueType="num">
                                      <p:cBhvr>
                                        <p:cTn id="193" dur="1000"/>
                                        <p:tgtEl>
                                          <p:spTgt spid="50"/>
                                        </p:tgtEl>
                                        <p:attrNameLst>
                                          <p:attrName>ppt_h</p:attrName>
                                        </p:attrNameLst>
                                      </p:cBhvr>
                                      <p:tavLst>
                                        <p:tav tm="0">
                                          <p:val>
                                            <p:strVal val="ppt_h"/>
                                          </p:val>
                                        </p:tav>
                                        <p:tav tm="100000">
                                          <p:val>
                                            <p:fltVal val="0"/>
                                          </p:val>
                                        </p:tav>
                                      </p:tavLst>
                                    </p:anim>
                                    <p:anim calcmode="lin" valueType="num">
                                      <p:cBhvr>
                                        <p:cTn id="194" dur="1000"/>
                                        <p:tgtEl>
                                          <p:spTgt spid="50"/>
                                        </p:tgtEl>
                                        <p:attrNameLst>
                                          <p:attrName>style.rotation</p:attrName>
                                        </p:attrNameLst>
                                      </p:cBhvr>
                                      <p:tavLst>
                                        <p:tav tm="0">
                                          <p:val>
                                            <p:fltVal val="0"/>
                                          </p:val>
                                        </p:tav>
                                        <p:tav tm="100000">
                                          <p:val>
                                            <p:fltVal val="90"/>
                                          </p:val>
                                        </p:tav>
                                      </p:tavLst>
                                    </p:anim>
                                    <p:animEffect transition="out" filter="fade">
                                      <p:cBhvr>
                                        <p:cTn id="195" dur="1000"/>
                                        <p:tgtEl>
                                          <p:spTgt spid="50"/>
                                        </p:tgtEl>
                                      </p:cBhvr>
                                    </p:animEffect>
                                    <p:set>
                                      <p:cBhvr>
                                        <p:cTn id="196" dur="1" fill="hold">
                                          <p:stCondLst>
                                            <p:cond delay="999"/>
                                          </p:stCondLst>
                                        </p:cTn>
                                        <p:tgtEl>
                                          <p:spTgt spid="50"/>
                                        </p:tgtEl>
                                        <p:attrNameLst>
                                          <p:attrName>style.visibility</p:attrName>
                                        </p:attrNameLst>
                                      </p:cBhvr>
                                      <p:to>
                                        <p:strVal val="hidden"/>
                                      </p:to>
                                    </p:set>
                                  </p:childTnLst>
                                </p:cTn>
                              </p:par>
                            </p:childTnLst>
                          </p:cTn>
                        </p:par>
                      </p:childTnLst>
                    </p:cTn>
                  </p:par>
                  <p:par>
                    <p:cTn id="197" fill="hold" nodeType="clickPar">
                      <p:stCondLst>
                        <p:cond delay="indefinite"/>
                      </p:stCondLst>
                      <p:childTnLst>
                        <p:par>
                          <p:cTn id="198" fill="hold" nodeType="withGroup">
                            <p:stCondLst>
                              <p:cond delay="0"/>
                            </p:stCondLst>
                            <p:childTnLst>
                              <p:par>
                                <p:cTn id="199" presetID="31" presetClass="exit" presetSubtype="0" fill="hold" nodeType="clickEffect">
                                  <p:stCondLst>
                                    <p:cond delay="0"/>
                                  </p:stCondLst>
                                  <p:childTnLst>
                                    <p:anim calcmode="lin" valueType="num">
                                      <p:cBhvr>
                                        <p:cTn id="200" dur="1000"/>
                                        <p:tgtEl>
                                          <p:spTgt spid="47"/>
                                        </p:tgtEl>
                                        <p:attrNameLst>
                                          <p:attrName>ppt_w</p:attrName>
                                        </p:attrNameLst>
                                      </p:cBhvr>
                                      <p:tavLst>
                                        <p:tav tm="0">
                                          <p:val>
                                            <p:strVal val="ppt_w"/>
                                          </p:val>
                                        </p:tav>
                                        <p:tav tm="100000">
                                          <p:val>
                                            <p:fltVal val="0"/>
                                          </p:val>
                                        </p:tav>
                                      </p:tavLst>
                                    </p:anim>
                                    <p:anim calcmode="lin" valueType="num">
                                      <p:cBhvr>
                                        <p:cTn id="201" dur="1000"/>
                                        <p:tgtEl>
                                          <p:spTgt spid="47"/>
                                        </p:tgtEl>
                                        <p:attrNameLst>
                                          <p:attrName>ppt_h</p:attrName>
                                        </p:attrNameLst>
                                      </p:cBhvr>
                                      <p:tavLst>
                                        <p:tav tm="0">
                                          <p:val>
                                            <p:strVal val="ppt_h"/>
                                          </p:val>
                                        </p:tav>
                                        <p:tav tm="100000">
                                          <p:val>
                                            <p:fltVal val="0"/>
                                          </p:val>
                                        </p:tav>
                                      </p:tavLst>
                                    </p:anim>
                                    <p:anim calcmode="lin" valueType="num">
                                      <p:cBhvr>
                                        <p:cTn id="202" dur="1000"/>
                                        <p:tgtEl>
                                          <p:spTgt spid="47"/>
                                        </p:tgtEl>
                                        <p:attrNameLst>
                                          <p:attrName>style.rotation</p:attrName>
                                        </p:attrNameLst>
                                      </p:cBhvr>
                                      <p:tavLst>
                                        <p:tav tm="0">
                                          <p:val>
                                            <p:fltVal val="0"/>
                                          </p:val>
                                        </p:tav>
                                        <p:tav tm="100000">
                                          <p:val>
                                            <p:fltVal val="90"/>
                                          </p:val>
                                        </p:tav>
                                      </p:tavLst>
                                    </p:anim>
                                    <p:animEffect transition="out" filter="fade">
                                      <p:cBhvr>
                                        <p:cTn id="203" dur="1000"/>
                                        <p:tgtEl>
                                          <p:spTgt spid="47"/>
                                        </p:tgtEl>
                                      </p:cBhvr>
                                    </p:animEffect>
                                    <p:set>
                                      <p:cBhvr>
                                        <p:cTn id="204" dur="1" fill="hold">
                                          <p:stCondLst>
                                            <p:cond delay="999"/>
                                          </p:stCondLst>
                                        </p:cTn>
                                        <p:tgtEl>
                                          <p:spTgt spid="47"/>
                                        </p:tgtEl>
                                        <p:attrNameLst>
                                          <p:attrName>style.visibility</p:attrName>
                                        </p:attrNameLst>
                                      </p:cBhvr>
                                      <p:to>
                                        <p:strVal val="hidden"/>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31" presetClass="exit" presetSubtype="0" fill="hold" nodeType="clickEffect">
                                  <p:stCondLst>
                                    <p:cond delay="0"/>
                                  </p:stCondLst>
                                  <p:childTnLst>
                                    <p:anim calcmode="lin" valueType="num">
                                      <p:cBhvr>
                                        <p:cTn id="208" dur="1000"/>
                                        <p:tgtEl>
                                          <p:spTgt spid="46"/>
                                        </p:tgtEl>
                                        <p:attrNameLst>
                                          <p:attrName>ppt_w</p:attrName>
                                        </p:attrNameLst>
                                      </p:cBhvr>
                                      <p:tavLst>
                                        <p:tav tm="0">
                                          <p:val>
                                            <p:strVal val="ppt_w"/>
                                          </p:val>
                                        </p:tav>
                                        <p:tav tm="100000">
                                          <p:val>
                                            <p:fltVal val="0"/>
                                          </p:val>
                                        </p:tav>
                                      </p:tavLst>
                                    </p:anim>
                                    <p:anim calcmode="lin" valueType="num">
                                      <p:cBhvr>
                                        <p:cTn id="209" dur="1000"/>
                                        <p:tgtEl>
                                          <p:spTgt spid="46"/>
                                        </p:tgtEl>
                                        <p:attrNameLst>
                                          <p:attrName>ppt_h</p:attrName>
                                        </p:attrNameLst>
                                      </p:cBhvr>
                                      <p:tavLst>
                                        <p:tav tm="0">
                                          <p:val>
                                            <p:strVal val="ppt_h"/>
                                          </p:val>
                                        </p:tav>
                                        <p:tav tm="100000">
                                          <p:val>
                                            <p:fltVal val="0"/>
                                          </p:val>
                                        </p:tav>
                                      </p:tavLst>
                                    </p:anim>
                                    <p:anim calcmode="lin" valueType="num">
                                      <p:cBhvr>
                                        <p:cTn id="210" dur="1000"/>
                                        <p:tgtEl>
                                          <p:spTgt spid="46"/>
                                        </p:tgtEl>
                                        <p:attrNameLst>
                                          <p:attrName>style.rotation</p:attrName>
                                        </p:attrNameLst>
                                      </p:cBhvr>
                                      <p:tavLst>
                                        <p:tav tm="0">
                                          <p:val>
                                            <p:fltVal val="0"/>
                                          </p:val>
                                        </p:tav>
                                        <p:tav tm="100000">
                                          <p:val>
                                            <p:fltVal val="90"/>
                                          </p:val>
                                        </p:tav>
                                      </p:tavLst>
                                    </p:anim>
                                    <p:animEffect transition="out" filter="fade">
                                      <p:cBhvr>
                                        <p:cTn id="211" dur="1000"/>
                                        <p:tgtEl>
                                          <p:spTgt spid="46"/>
                                        </p:tgtEl>
                                      </p:cBhvr>
                                    </p:animEffect>
                                    <p:set>
                                      <p:cBhvr>
                                        <p:cTn id="212" dur="1" fill="hold">
                                          <p:stCondLst>
                                            <p:cond delay="999"/>
                                          </p:stCondLst>
                                        </p:cTn>
                                        <p:tgtEl>
                                          <p:spTgt spid="46"/>
                                        </p:tgtEl>
                                        <p:attrNameLst>
                                          <p:attrName>style.visibility</p:attrName>
                                        </p:attrNameLst>
                                      </p:cBhvr>
                                      <p:to>
                                        <p:strVal val="hidden"/>
                                      </p:to>
                                    </p:se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31" presetClass="exit" presetSubtype="0" fill="hold" nodeType="clickEffect">
                                  <p:stCondLst>
                                    <p:cond delay="0"/>
                                  </p:stCondLst>
                                  <p:childTnLst>
                                    <p:anim calcmode="lin" valueType="num">
                                      <p:cBhvr>
                                        <p:cTn id="216" dur="1000"/>
                                        <p:tgtEl>
                                          <p:spTgt spid="45"/>
                                        </p:tgtEl>
                                        <p:attrNameLst>
                                          <p:attrName>ppt_w</p:attrName>
                                        </p:attrNameLst>
                                      </p:cBhvr>
                                      <p:tavLst>
                                        <p:tav tm="0">
                                          <p:val>
                                            <p:strVal val="ppt_w"/>
                                          </p:val>
                                        </p:tav>
                                        <p:tav tm="100000">
                                          <p:val>
                                            <p:fltVal val="0"/>
                                          </p:val>
                                        </p:tav>
                                      </p:tavLst>
                                    </p:anim>
                                    <p:anim calcmode="lin" valueType="num">
                                      <p:cBhvr>
                                        <p:cTn id="217" dur="1000"/>
                                        <p:tgtEl>
                                          <p:spTgt spid="45"/>
                                        </p:tgtEl>
                                        <p:attrNameLst>
                                          <p:attrName>ppt_h</p:attrName>
                                        </p:attrNameLst>
                                      </p:cBhvr>
                                      <p:tavLst>
                                        <p:tav tm="0">
                                          <p:val>
                                            <p:strVal val="ppt_h"/>
                                          </p:val>
                                        </p:tav>
                                        <p:tav tm="100000">
                                          <p:val>
                                            <p:fltVal val="0"/>
                                          </p:val>
                                        </p:tav>
                                      </p:tavLst>
                                    </p:anim>
                                    <p:anim calcmode="lin" valueType="num">
                                      <p:cBhvr>
                                        <p:cTn id="218" dur="1000"/>
                                        <p:tgtEl>
                                          <p:spTgt spid="45"/>
                                        </p:tgtEl>
                                        <p:attrNameLst>
                                          <p:attrName>style.rotation</p:attrName>
                                        </p:attrNameLst>
                                      </p:cBhvr>
                                      <p:tavLst>
                                        <p:tav tm="0">
                                          <p:val>
                                            <p:fltVal val="0"/>
                                          </p:val>
                                        </p:tav>
                                        <p:tav tm="100000">
                                          <p:val>
                                            <p:fltVal val="90"/>
                                          </p:val>
                                        </p:tav>
                                      </p:tavLst>
                                    </p:anim>
                                    <p:animEffect transition="out" filter="fade">
                                      <p:cBhvr>
                                        <p:cTn id="219" dur="1000"/>
                                        <p:tgtEl>
                                          <p:spTgt spid="45"/>
                                        </p:tgtEl>
                                      </p:cBhvr>
                                    </p:animEffect>
                                    <p:set>
                                      <p:cBhvr>
                                        <p:cTn id="220" dur="1" fill="hold">
                                          <p:stCondLst>
                                            <p:cond delay="999"/>
                                          </p:stCondLst>
                                        </p:cTn>
                                        <p:tgtEl>
                                          <p:spTgt spid="45"/>
                                        </p:tgtEl>
                                        <p:attrNameLst>
                                          <p:attrName>style.visibility</p:attrName>
                                        </p:attrNameLst>
                                      </p:cBhvr>
                                      <p:to>
                                        <p:strVal val="hidden"/>
                                      </p:to>
                                    </p:se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31" presetClass="exit" presetSubtype="0" fill="hold" nodeType="clickEffect">
                                  <p:stCondLst>
                                    <p:cond delay="0"/>
                                  </p:stCondLst>
                                  <p:childTnLst>
                                    <p:anim calcmode="lin" valueType="num">
                                      <p:cBhvr>
                                        <p:cTn id="224" dur="1000"/>
                                        <p:tgtEl>
                                          <p:spTgt spid="44"/>
                                        </p:tgtEl>
                                        <p:attrNameLst>
                                          <p:attrName>ppt_w</p:attrName>
                                        </p:attrNameLst>
                                      </p:cBhvr>
                                      <p:tavLst>
                                        <p:tav tm="0">
                                          <p:val>
                                            <p:strVal val="ppt_w"/>
                                          </p:val>
                                        </p:tav>
                                        <p:tav tm="100000">
                                          <p:val>
                                            <p:fltVal val="0"/>
                                          </p:val>
                                        </p:tav>
                                      </p:tavLst>
                                    </p:anim>
                                    <p:anim calcmode="lin" valueType="num">
                                      <p:cBhvr>
                                        <p:cTn id="225" dur="1000"/>
                                        <p:tgtEl>
                                          <p:spTgt spid="44"/>
                                        </p:tgtEl>
                                        <p:attrNameLst>
                                          <p:attrName>ppt_h</p:attrName>
                                        </p:attrNameLst>
                                      </p:cBhvr>
                                      <p:tavLst>
                                        <p:tav tm="0">
                                          <p:val>
                                            <p:strVal val="ppt_h"/>
                                          </p:val>
                                        </p:tav>
                                        <p:tav tm="100000">
                                          <p:val>
                                            <p:fltVal val="0"/>
                                          </p:val>
                                        </p:tav>
                                      </p:tavLst>
                                    </p:anim>
                                    <p:anim calcmode="lin" valueType="num">
                                      <p:cBhvr>
                                        <p:cTn id="226" dur="1000"/>
                                        <p:tgtEl>
                                          <p:spTgt spid="44"/>
                                        </p:tgtEl>
                                        <p:attrNameLst>
                                          <p:attrName>style.rotation</p:attrName>
                                        </p:attrNameLst>
                                      </p:cBhvr>
                                      <p:tavLst>
                                        <p:tav tm="0">
                                          <p:val>
                                            <p:fltVal val="0"/>
                                          </p:val>
                                        </p:tav>
                                        <p:tav tm="100000">
                                          <p:val>
                                            <p:fltVal val="90"/>
                                          </p:val>
                                        </p:tav>
                                      </p:tavLst>
                                    </p:anim>
                                    <p:animEffect transition="out" filter="fade">
                                      <p:cBhvr>
                                        <p:cTn id="227" dur="1000"/>
                                        <p:tgtEl>
                                          <p:spTgt spid="44"/>
                                        </p:tgtEl>
                                      </p:cBhvr>
                                    </p:animEffect>
                                    <p:set>
                                      <p:cBhvr>
                                        <p:cTn id="228"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53"/>
                  </p:tgtEl>
                </p:cond>
              </p:nextCondLst>
            </p:seq>
            <p:seq concurrent="1" nextAc="seek">
              <p:cTn id="229" restart="whenNotActive" fill="hold" evtFilter="cancelBubble" nodeType="interactiveSeq">
                <p:stCondLst>
                  <p:cond evt="onClick" delay="0">
                    <p:tgtEl>
                      <p:spTgt spid="43"/>
                    </p:tgtEl>
                  </p:cond>
                </p:stCondLst>
                <p:endSync evt="end" delay="0">
                  <p:rtn val="all"/>
                </p:endSync>
                <p:childTnLst>
                  <p:par>
                    <p:cTn id="230" fill="hold" nodeType="clickPar">
                      <p:stCondLst>
                        <p:cond delay="0"/>
                      </p:stCondLst>
                      <p:childTnLst>
                        <p:par>
                          <p:cTn id="231" fill="hold" nodeType="withGroup">
                            <p:stCondLst>
                              <p:cond delay="0"/>
                            </p:stCondLst>
                            <p:childTnLst>
                              <p:par>
                                <p:cTn id="232" presetID="0" presetClass="path" presetSubtype="0" accel="50000" decel="50000" fill="hold" grpId="0" nodeType="clickEffect">
                                  <p:stCondLst>
                                    <p:cond delay="0"/>
                                  </p:stCondLst>
                                  <p:childTnLst>
                                    <p:animMotion origin="layout" path="M -1.38889E-6 3.7037E-6 L 0.24636 -0.38102 " pathEditMode="relative" rAng="0" ptsTypes="AA">
                                      <p:cBhvr>
                                        <p:cTn id="233" dur="2000" fill="hold"/>
                                        <p:tgtEl>
                                          <p:spTgt spid="43"/>
                                        </p:tgtEl>
                                        <p:attrNameLst>
                                          <p:attrName>ppt_x</p:attrName>
                                          <p:attrName>ppt_y</p:attrName>
                                        </p:attrNameLst>
                                      </p:cBhvr>
                                      <p:rCtr x="12309" y="-19051"/>
                                    </p:animMotion>
                                  </p:childTnLst>
                                </p:cTn>
                              </p:par>
                            </p:childTnLst>
                          </p:cTn>
                        </p:par>
                      </p:childTnLst>
                    </p:cTn>
                  </p:par>
                </p:childTnLst>
              </p:cTn>
              <p:nextCondLst>
                <p:cond evt="onClick" delay="0">
                  <p:tgtEl>
                    <p:spTgt spid="43"/>
                  </p:tgtEl>
                </p:cond>
              </p:nextCondLst>
            </p:seq>
            <p:seq concurrent="1" nextAc="seek">
              <p:cTn id="234" restart="whenNotActive" fill="hold" evtFilter="cancelBubble" nodeType="interactiveSeq">
                <p:stCondLst>
                  <p:cond evt="onClick" delay="0">
                    <p:tgtEl>
                      <p:spTgt spid="55"/>
                    </p:tgtEl>
                  </p:cond>
                </p:stCondLst>
                <p:endSync evt="end" delay="0">
                  <p:rtn val="all"/>
                </p:endSync>
                <p:childTnLst>
                  <p:par>
                    <p:cTn id="235" fill="hold" nodeType="clickPar">
                      <p:stCondLst>
                        <p:cond delay="0"/>
                      </p:stCondLst>
                      <p:childTnLst>
                        <p:par>
                          <p:cTn id="236" fill="hold" nodeType="withGroup">
                            <p:stCondLst>
                              <p:cond delay="0"/>
                            </p:stCondLst>
                            <p:childTnLst>
                              <p:par>
                                <p:cTn id="237" presetID="0" presetClass="path" presetSubtype="0" accel="50000" decel="50000" fill="hold" grpId="0" nodeType="clickEffect">
                                  <p:stCondLst>
                                    <p:cond delay="0"/>
                                  </p:stCondLst>
                                  <p:childTnLst>
                                    <p:animMotion origin="layout" path="M -2.22222E-6 3.7037E-6 L 0.27049 -0.37963 " pathEditMode="relative" rAng="0" ptsTypes="AA">
                                      <p:cBhvr>
                                        <p:cTn id="238" dur="2000" fill="hold"/>
                                        <p:tgtEl>
                                          <p:spTgt spid="55"/>
                                        </p:tgtEl>
                                        <p:attrNameLst>
                                          <p:attrName>ppt_x</p:attrName>
                                          <p:attrName>ppt_y</p:attrName>
                                        </p:attrNameLst>
                                      </p:cBhvr>
                                      <p:rCtr x="13524" y="-18981"/>
                                    </p:animMotion>
                                  </p:childTnLst>
                                </p:cTn>
                              </p:par>
                            </p:childTnLst>
                          </p:cTn>
                        </p:par>
                      </p:childTnLst>
                    </p:cTn>
                  </p:par>
                </p:childTnLst>
              </p:cTn>
              <p:nextCondLst>
                <p:cond evt="onClick" delay="0">
                  <p:tgtEl>
                    <p:spTgt spid="55"/>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3"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7022B-1FA0-4F03-9A8C-1C08C0B9717A}"/>
              </a:ext>
            </a:extLst>
          </p:cNvPr>
          <p:cNvSpPr/>
          <p:nvPr/>
        </p:nvSpPr>
        <p:spPr>
          <a:xfrm>
            <a:off x="3138488" y="1952625"/>
            <a:ext cx="5330825" cy="831850"/>
          </a:xfrm>
          <a:prstGeom prst="rect">
            <a:avLst/>
          </a:prstGeom>
        </p:spPr>
        <p:txBody>
          <a:bodyPr>
            <a:spAutoFit/>
          </a:bodyPr>
          <a:lstStyle/>
          <a:p>
            <a:pPr algn="ctr" eaLnBrk="1" fontAlgn="auto" hangingPunct="1">
              <a:spcAft>
                <a:spcPts val="0"/>
              </a:spcAft>
              <a:defRPr/>
            </a:pPr>
            <a:r>
              <a:rPr lang="en-GB" altLang="en-US" sz="2400" dirty="0"/>
              <a:t>We did a race to find out </a:t>
            </a:r>
            <a:r>
              <a:rPr lang="en-GB" altLang="en-US" sz="2400" spc="300" dirty="0"/>
              <a:t>___’_</a:t>
            </a:r>
            <a:r>
              <a:rPr lang="en-GB" altLang="en-US" sz="2400" dirty="0"/>
              <a:t> the fastest runner in the class.</a:t>
            </a:r>
          </a:p>
        </p:txBody>
      </p:sp>
      <p:sp>
        <p:nvSpPr>
          <p:cNvPr id="12" name="Rectangle 11">
            <a:extLst>
              <a:ext uri="{FF2B5EF4-FFF2-40B4-BE49-F238E27FC236}">
                <a16:creationId xmlns:a16="http://schemas.microsoft.com/office/drawing/2014/main" id="{B0117D55-413A-4022-A3C8-706D79E96869}"/>
              </a:ext>
            </a:extLst>
          </p:cNvPr>
          <p:cNvSpPr/>
          <p:nvPr/>
        </p:nvSpPr>
        <p:spPr>
          <a:xfrm>
            <a:off x="757238" y="4364038"/>
            <a:ext cx="7631112" cy="17414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16" name="'a'"/>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7" name="'b'"/>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8" name="'c'"/>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9" name="'d'"/>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20" name="'e'"/>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21" name="'f'"/>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2" name="'g'"/>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3" name="'h'"/>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4" name="'i'"/>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5" name="'j'"/>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6" name="'k'"/>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7" name="'l'"/>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8" name="'m'"/>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9" name="'n'"/>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30" name="'o'"/>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31" name="'p'"/>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2" name="'q'"/>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3" name="'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4" name="'s'"/>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5" name="'t'"/>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6" name="'u'"/>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7" name="'v'"/>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8" name="'w'"/>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9" name="'x'"/>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40" name="'y'"/>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41" name="'z'"/>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pic>
        <p:nvPicPr>
          <p:cNvPr id="42" name="Picture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819275"/>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9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1819275"/>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186213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94468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194468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Oh no! Button">
            <a:extLst>
              <a:ext uri="{FF2B5EF4-FFF2-40B4-BE49-F238E27FC236}">
                <a16:creationId xmlns:a16="http://schemas.microsoft.com/office/drawing/2014/main" id="{B5F9C0B1-5828-41A7-B620-89AEF3B8E59E}"/>
              </a:ext>
            </a:extLst>
          </p:cNvPr>
          <p:cNvSpPr/>
          <p:nvPr/>
        </p:nvSpPr>
        <p:spPr>
          <a:xfrm>
            <a:off x="1685925" y="3489325"/>
            <a:ext cx="993775" cy="619125"/>
          </a:xfrm>
          <a:prstGeom prst="roundRect">
            <a:avLst/>
          </a:prstGeom>
          <a:solidFill>
            <a:srgbClr val="FF43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Uh-Oh!</a:t>
            </a:r>
          </a:p>
        </p:txBody>
      </p:sp>
      <p:pic>
        <p:nvPicPr>
          <p:cNvPr id="53" name="Picture 5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188" y="1919288"/>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9" name="Rectangle 2"/>
          <p:cNvSpPr>
            <a:spLocks noChangeArrowheads="1"/>
          </p:cNvSpPr>
          <p:nvPr/>
        </p:nvSpPr>
        <p:spPr bwMode="auto">
          <a:xfrm>
            <a:off x="547688" y="557213"/>
            <a:ext cx="81010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buFont typeface="Arial" panose="020B0604020202020204" pitchFamily="34" charset="0"/>
              <a:buNone/>
            </a:pPr>
            <a:r>
              <a:rPr lang="en-GB" altLang="en-US"/>
              <a:t>Let’s play ‘Ten Strikes and You’re Out!’ Click on the letters that you think are missing to try to make the contracted word in the sentence. Every time you guess a letter incorrectly, press the ‘Uh-oh’ button to make a pin disappear! Can you guess all of the missing letters before you strike out?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2"/>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0" restart="whenNotActive" fill="hold" evtFilter="cancelBubble" nodeType="interactiveSeq">
                <p:stCondLst>
                  <p:cond evt="onClick" delay="0">
                    <p:tgtEl>
                      <p:spTgt spid="2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26" restart="whenNotActive" fill="hold" evtFilter="cancelBubble" nodeType="interactiveSeq">
                <p:stCondLst>
                  <p:cond evt="onClick" delay="0">
                    <p:tgtEl>
                      <p:spTgt spid="2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32" restart="whenNotActive" fill="hold" evtFilter="cancelBubble" nodeType="interactiveSeq">
                <p:stCondLst>
                  <p:cond evt="onClick" delay="0">
                    <p:tgtEl>
                      <p:spTgt spid="31"/>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31"/>
                                        </p:tgtEl>
                                      </p:cBhvr>
                                    </p:animEffect>
                                    <p:set>
                                      <p:cBhvr>
                                        <p:cTn id="37"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38" restart="whenNotActive" fill="hold" evtFilter="cancelBubble" nodeType="interactiveSeq">
                <p:stCondLst>
                  <p:cond evt="onClick" delay="0">
                    <p:tgtEl>
                      <p:spTgt spid="3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32"/>
                                        </p:tgtEl>
                                      </p:cBhvr>
                                    </p:animEffect>
                                    <p:set>
                                      <p:cBhvr>
                                        <p:cTn id="43"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44" restart="whenNotActive" fill="hold" evtFilter="cancelBubble" nodeType="interactiveSeq">
                <p:stCondLst>
                  <p:cond evt="onClick" delay="0">
                    <p:tgtEl>
                      <p:spTgt spid="3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33"/>
                                        </p:tgtEl>
                                      </p:cBhvr>
                                    </p:animEffect>
                                    <p:set>
                                      <p:cBhvr>
                                        <p:cTn id="4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50" restart="whenNotActive" fill="hold" evtFilter="cancelBubble" nodeType="interactiveSeq">
                <p:stCondLst>
                  <p:cond evt="onClick" delay="0">
                    <p:tgtEl>
                      <p:spTgt spid="39"/>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xit" presetSubtype="0" fill="hold" grpId="0" nodeType="clickEffect">
                                  <p:stCondLst>
                                    <p:cond delay="0"/>
                                  </p:stCondLst>
                                  <p:childTnLst>
                                    <p:animEffect transition="out" filter="fade">
                                      <p:cBhvr>
                                        <p:cTn id="54" dur="500"/>
                                        <p:tgtEl>
                                          <p:spTgt spid="39"/>
                                        </p:tgtEl>
                                      </p:cBhvr>
                                    </p:animEffect>
                                    <p:set>
                                      <p:cBhvr>
                                        <p:cTn id="5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56" restart="whenNotActive" fill="hold" evtFilter="cancelBubble" nodeType="interactiveSeq">
                <p:stCondLst>
                  <p:cond evt="onClick" delay="0">
                    <p:tgtEl>
                      <p:spTgt spid="41"/>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500"/>
                                        <p:tgtEl>
                                          <p:spTgt spid="41"/>
                                        </p:tgtEl>
                                      </p:cBhvr>
                                    </p:animEffect>
                                    <p:set>
                                      <p:cBhvr>
                                        <p:cTn id="6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2" restart="whenNotActive" fill="hold" evtFilter="cancelBubble" nodeType="interactiveSeq">
                <p:stCondLst>
                  <p:cond evt="onClick" delay="0">
                    <p:tgtEl>
                      <p:spTgt spid="37"/>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xit" presetSubtype="0" fill="hold" grpId="0" nodeType="clickEffect">
                                  <p:stCondLst>
                                    <p:cond delay="0"/>
                                  </p:stCondLst>
                                  <p:childTnLst>
                                    <p:animEffect transition="out" filter="fade">
                                      <p:cBhvr>
                                        <p:cTn id="66" dur="500"/>
                                        <p:tgtEl>
                                          <p:spTgt spid="37"/>
                                        </p:tgtEl>
                                      </p:cBhvr>
                                    </p:animEffect>
                                    <p:set>
                                      <p:cBhvr>
                                        <p:cTn id="67"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8" restart="whenNotActive" fill="hold" evtFilter="cancelBubble" nodeType="interactiveSeq">
                <p:stCondLst>
                  <p:cond evt="onClick" delay="0">
                    <p:tgtEl>
                      <p:spTgt spid="40"/>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xit" presetSubtype="0" fill="hold" grpId="0" nodeType="clickEffect">
                                  <p:stCondLst>
                                    <p:cond delay="0"/>
                                  </p:stCondLst>
                                  <p:childTnLst>
                                    <p:animEffect transition="out" filter="fade">
                                      <p:cBhvr>
                                        <p:cTn id="72" dur="500"/>
                                        <p:tgtEl>
                                          <p:spTgt spid="40"/>
                                        </p:tgtEl>
                                      </p:cBhvr>
                                    </p:animEffect>
                                    <p:set>
                                      <p:cBhvr>
                                        <p:cTn id="73"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74" restart="whenNotActive" fill="hold" evtFilter="cancelBubble" nodeType="interactiveSeq">
                <p:stCondLst>
                  <p:cond evt="onClick" delay="0">
                    <p:tgtEl>
                      <p:spTgt spid="26"/>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xit" presetSubtype="0" fill="hold" grpId="0" nodeType="clickEffect">
                                  <p:stCondLst>
                                    <p:cond delay="0"/>
                                  </p:stCondLst>
                                  <p:childTnLst>
                                    <p:animEffect transition="out" filter="fade">
                                      <p:cBhvr>
                                        <p:cTn id="78" dur="500"/>
                                        <p:tgtEl>
                                          <p:spTgt spid="26"/>
                                        </p:tgtEl>
                                      </p:cBhvr>
                                    </p:animEffect>
                                    <p:set>
                                      <p:cBhvr>
                                        <p:cTn id="79"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4"/>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xit" presetSubtype="0" fill="hold" grpId="0" nodeType="clickEffect">
                                  <p:stCondLst>
                                    <p:cond delay="0"/>
                                  </p:stCondLst>
                                  <p:childTnLst>
                                    <p:animEffect transition="out" filter="fade">
                                      <p:cBhvr>
                                        <p:cTn id="84" dur="500"/>
                                        <p:tgtEl>
                                          <p:spTgt spid="24"/>
                                        </p:tgtEl>
                                      </p:cBhvr>
                                    </p:animEffect>
                                    <p:set>
                                      <p:cBhvr>
                                        <p:cTn id="8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18"/>
                                        </p:tgtEl>
                                      </p:cBhvr>
                                    </p:animEffect>
                                    <p:set>
                                      <p:cBhvr>
                                        <p:cTn id="91"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92" restart="whenNotActive" fill="hold" evtFilter="cancelBubble" nodeType="interactiveSeq">
                <p:stCondLst>
                  <p:cond evt="onClick" delay="0">
                    <p:tgtEl>
                      <p:spTgt spid="36"/>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xit" presetSubtype="0" fill="hold" grpId="0" nodeType="clickEffect">
                                  <p:stCondLst>
                                    <p:cond delay="0"/>
                                  </p:stCondLst>
                                  <p:childTnLst>
                                    <p:animEffect transition="out" filter="fade">
                                      <p:cBhvr>
                                        <p:cTn id="96" dur="500"/>
                                        <p:tgtEl>
                                          <p:spTgt spid="36"/>
                                        </p:tgtEl>
                                      </p:cBhvr>
                                    </p:animEffect>
                                    <p:set>
                                      <p:cBhvr>
                                        <p:cTn id="97"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98" restart="whenNotActive" fill="hold" evtFilter="cancelBubble" nodeType="interactiveSeq">
                <p:stCondLst>
                  <p:cond evt="onClick" delay="0">
                    <p:tgtEl>
                      <p:spTgt spid="29"/>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29"/>
                                        </p:tgtEl>
                                      </p:cBhvr>
                                    </p:animEffect>
                                    <p:set>
                                      <p:cBhvr>
                                        <p:cTn id="10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04" restart="whenNotActive" fill="hold" evtFilter="cancelBubble" nodeType="interactiveSeq">
                <p:stCondLst>
                  <p:cond evt="onClick" delay="0">
                    <p:tgtEl>
                      <p:spTgt spid="23"/>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0" presetClass="path" presetSubtype="0" accel="50000" decel="50000" fill="hold" grpId="0" nodeType="clickEffect">
                                  <p:stCondLst>
                                    <p:cond delay="0"/>
                                  </p:stCondLst>
                                  <p:childTnLst>
                                    <p:animMotion origin="layout" path="M 1.66667E-6 3.7037E-7 L 0.02135 -0.36019 " pathEditMode="relative" rAng="0" ptsTypes="AA">
                                      <p:cBhvr>
                                        <p:cTn id="108" dur="2000" fill="hold"/>
                                        <p:tgtEl>
                                          <p:spTgt spid="23"/>
                                        </p:tgtEl>
                                        <p:attrNameLst>
                                          <p:attrName>ppt_x</p:attrName>
                                          <p:attrName>ppt_y</p:attrName>
                                        </p:attrNameLst>
                                      </p:cBhvr>
                                      <p:rCtr x="1059" y="-18009"/>
                                    </p:animMotion>
                                  </p:childTnLst>
                                </p:cTn>
                              </p:par>
                            </p:childTnLst>
                          </p:cTn>
                        </p:par>
                      </p:childTnLst>
                    </p:cTn>
                  </p:par>
                </p:childTnLst>
              </p:cTn>
              <p:nextCondLst>
                <p:cond evt="onClick" delay="0">
                  <p:tgtEl>
                    <p:spTgt spid="23"/>
                  </p:tgtEl>
                </p:cond>
              </p:nextCondLst>
            </p:seq>
            <p:seq concurrent="1" nextAc="seek">
              <p:cTn id="109" restart="whenNotActive" fill="hold" evtFilter="cancelBubble" nodeType="interactiveSeq">
                <p:stCondLst>
                  <p:cond evt="onClick" delay="0">
                    <p:tgtEl>
                      <p:spTgt spid="19"/>
                    </p:tgtEl>
                  </p:cond>
                </p:stCondLst>
                <p:endSync evt="end" delay="0">
                  <p:rtn val="all"/>
                </p:endSync>
                <p:childTnLst>
                  <p:par>
                    <p:cTn id="110" fill="hold" nodeType="clickPar">
                      <p:stCondLst>
                        <p:cond delay="0"/>
                      </p:stCondLst>
                      <p:childTnLst>
                        <p:par>
                          <p:cTn id="111" fill="hold" nodeType="withGroup">
                            <p:stCondLst>
                              <p:cond delay="0"/>
                            </p:stCondLst>
                            <p:childTnLst>
                              <p:par>
                                <p:cTn id="112" presetID="10" presetClass="exit" presetSubtype="0" fill="hold" grpId="0" nodeType="clickEffect">
                                  <p:stCondLst>
                                    <p:cond delay="0"/>
                                  </p:stCondLst>
                                  <p:childTnLst>
                                    <p:animEffect transition="out" filter="fade">
                                      <p:cBhvr>
                                        <p:cTn id="113" dur="500"/>
                                        <p:tgtEl>
                                          <p:spTgt spid="19"/>
                                        </p:tgtEl>
                                      </p:cBhvr>
                                    </p:animEffect>
                                    <p:set>
                                      <p:cBhvr>
                                        <p:cTn id="11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5" restart="whenNotActive" fill="hold" evtFilter="cancelBubble" nodeType="interactiveSeq">
                <p:stCondLst>
                  <p:cond evt="onClick" delay="0">
                    <p:tgtEl>
                      <p:spTgt spid="20"/>
                    </p:tgtEl>
                  </p:cond>
                </p:stCondLst>
                <p:endSync evt="end" delay="0">
                  <p:rtn val="all"/>
                </p:endSync>
                <p:childTnLst>
                  <p:par>
                    <p:cTn id="116" fill="hold" nodeType="clickPar">
                      <p:stCondLst>
                        <p:cond delay="0"/>
                      </p:stCondLst>
                      <p:childTnLst>
                        <p:par>
                          <p:cTn id="117" fill="hold" nodeType="withGroup">
                            <p:stCondLst>
                              <p:cond delay="0"/>
                            </p:stCondLst>
                            <p:childTnLst>
                              <p:par>
                                <p:cTn id="118" presetID="10" presetClass="exit" presetSubtype="0" fill="hold" grpId="0" nodeType="clickEffect">
                                  <p:stCondLst>
                                    <p:cond delay="0"/>
                                  </p:stCondLst>
                                  <p:childTnLst>
                                    <p:animEffect transition="out" filter="fade">
                                      <p:cBhvr>
                                        <p:cTn id="119" dur="500"/>
                                        <p:tgtEl>
                                          <p:spTgt spid="20"/>
                                        </p:tgtEl>
                                      </p:cBhvr>
                                    </p:animEffect>
                                    <p:set>
                                      <p:cBhvr>
                                        <p:cTn id="120"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21" restart="whenNotActive" fill="hold" evtFilter="cancelBubble" nodeType="interactiveSeq">
                <p:stCondLst>
                  <p:cond evt="onClick" delay="0">
                    <p:tgtEl>
                      <p:spTgt spid="38"/>
                    </p:tgtEl>
                  </p:cond>
                </p:stCondLst>
                <p:endSync evt="end" delay="0">
                  <p:rtn val="all"/>
                </p:endSync>
                <p:childTnLst>
                  <p:par>
                    <p:cTn id="122" fill="hold" nodeType="clickPar">
                      <p:stCondLst>
                        <p:cond delay="0"/>
                      </p:stCondLst>
                      <p:childTnLst>
                        <p:par>
                          <p:cTn id="123" fill="hold" nodeType="withGroup">
                            <p:stCondLst>
                              <p:cond delay="0"/>
                            </p:stCondLst>
                            <p:childTnLst>
                              <p:par>
                                <p:cTn id="124" presetID="0" presetClass="path" presetSubtype="0" accel="50000" decel="50000" fill="hold" grpId="0" nodeType="clickEffect">
                                  <p:stCondLst>
                                    <p:cond delay="0"/>
                                  </p:stCondLst>
                                  <p:childTnLst>
                                    <p:animMotion origin="layout" path="M 2.5E-6 -4.44444E-6 L 0.2059 -0.52615 " pathEditMode="relative" rAng="0" ptsTypes="AA">
                                      <p:cBhvr>
                                        <p:cTn id="125" dur="2000" fill="hold"/>
                                        <p:tgtEl>
                                          <p:spTgt spid="38"/>
                                        </p:tgtEl>
                                        <p:attrNameLst>
                                          <p:attrName>ppt_x</p:attrName>
                                          <p:attrName>ppt_y</p:attrName>
                                        </p:attrNameLst>
                                      </p:cBhvr>
                                      <p:rCtr x="10295" y="-26319"/>
                                    </p:animMotion>
                                  </p:childTnLst>
                                </p:cTn>
                              </p:par>
                            </p:childTnLst>
                          </p:cTn>
                        </p:par>
                      </p:childTnLst>
                    </p:cTn>
                  </p:par>
                </p:childTnLst>
              </p:cTn>
              <p:nextCondLst>
                <p:cond evt="onClick" delay="0">
                  <p:tgtEl>
                    <p:spTgt spid="38"/>
                  </p:tgtEl>
                </p:cond>
              </p:nextCondLst>
            </p:seq>
            <p:seq concurrent="1" nextAc="seek">
              <p:cTn id="126" restart="whenNotActive" fill="hold" evtFilter="cancelBubble" nodeType="interactiveSeq">
                <p:stCondLst>
                  <p:cond evt="onClick" delay="0">
                    <p:tgtEl>
                      <p:spTgt spid="27"/>
                    </p:tgtEl>
                  </p:cond>
                </p:stCondLst>
                <p:endSync evt="end" delay="0">
                  <p:rtn val="all"/>
                </p:endSync>
                <p:childTnLst>
                  <p:par>
                    <p:cTn id="127" fill="hold" nodeType="clickPar">
                      <p:stCondLst>
                        <p:cond delay="0"/>
                      </p:stCondLst>
                      <p:childTnLst>
                        <p:par>
                          <p:cTn id="128" fill="hold" nodeType="withGroup">
                            <p:stCondLst>
                              <p:cond delay="0"/>
                            </p:stCondLst>
                            <p:childTnLst>
                              <p:par>
                                <p:cTn id="129" presetID="10" presetClass="exit" presetSubtype="0" fill="hold" grpId="0" nodeType="clickEffect">
                                  <p:stCondLst>
                                    <p:cond delay="0"/>
                                  </p:stCondLst>
                                  <p:childTnLst>
                                    <p:animEffect transition="out" filter="fade">
                                      <p:cBhvr>
                                        <p:cTn id="130" dur="500"/>
                                        <p:tgtEl>
                                          <p:spTgt spid="27"/>
                                        </p:tgtEl>
                                      </p:cBhvr>
                                    </p:animEffect>
                                    <p:set>
                                      <p:cBhvr>
                                        <p:cTn id="13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32" restart="whenNotActive" fill="hold" evtFilter="cancelBubble" nodeType="interactiveSeq">
                <p:stCondLst>
                  <p:cond evt="onClick" delay="0">
                    <p:tgtEl>
                      <p:spTgt spid="16"/>
                    </p:tgtEl>
                  </p:cond>
                </p:stCondLst>
                <p:endSync evt="end" delay="0">
                  <p:rtn val="all"/>
                </p:endSync>
                <p:childTnLst>
                  <p:par>
                    <p:cTn id="133" fill="hold" nodeType="clickPar">
                      <p:stCondLst>
                        <p:cond delay="0"/>
                      </p:stCondLst>
                      <p:childTnLst>
                        <p:par>
                          <p:cTn id="134" fill="hold" nodeType="withGroup">
                            <p:stCondLst>
                              <p:cond delay="0"/>
                            </p:stCondLst>
                            <p:childTnLst>
                              <p:par>
                                <p:cTn id="135" presetID="10" presetClass="exit" presetSubtype="0" fill="hold" grpId="0" nodeType="clickEffect">
                                  <p:stCondLst>
                                    <p:cond delay="0"/>
                                  </p:stCondLst>
                                  <p:childTnLst>
                                    <p:animEffect transition="out" filter="fade">
                                      <p:cBhvr>
                                        <p:cTn id="136" dur="500"/>
                                        <p:tgtEl>
                                          <p:spTgt spid="16"/>
                                        </p:tgtEl>
                                      </p:cBhvr>
                                    </p:animEffect>
                                    <p:set>
                                      <p:cBhvr>
                                        <p:cTn id="13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38" restart="whenNotActive" fill="hold" evtFilter="cancelBubble" nodeType="interactiveSeq">
                <p:stCondLst>
                  <p:cond evt="onClick" delay="0">
                    <p:tgtEl>
                      <p:spTgt spid="35"/>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0" presetClass="exit" presetSubtype="0" fill="hold" grpId="0" nodeType="clickEffect">
                                  <p:stCondLst>
                                    <p:cond delay="0"/>
                                  </p:stCondLst>
                                  <p:childTnLst>
                                    <p:animEffect transition="out" filter="fade">
                                      <p:cBhvr>
                                        <p:cTn id="142" dur="500"/>
                                        <p:tgtEl>
                                          <p:spTgt spid="35"/>
                                        </p:tgtEl>
                                      </p:cBhvr>
                                    </p:animEffect>
                                    <p:set>
                                      <p:cBhvr>
                                        <p:cTn id="143"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144" restart="whenNotActive" fill="hold" evtFilter="cancelBubble" nodeType="interactiveSeq">
                <p:stCondLst>
                  <p:cond evt="onClick" delay="0">
                    <p:tgtEl>
                      <p:spTgt spid="30"/>
                    </p:tgtEl>
                  </p:cond>
                </p:stCondLst>
                <p:endSync evt="end" delay="0">
                  <p:rtn val="all"/>
                </p:endSync>
                <p:childTnLst>
                  <p:par>
                    <p:cTn id="145" fill="hold" nodeType="clickPar">
                      <p:stCondLst>
                        <p:cond delay="0"/>
                      </p:stCondLst>
                      <p:childTnLst>
                        <p:par>
                          <p:cTn id="146" fill="hold" nodeType="withGroup">
                            <p:stCondLst>
                              <p:cond delay="0"/>
                            </p:stCondLst>
                            <p:childTnLst>
                              <p:par>
                                <p:cTn id="147" presetID="0" presetClass="path" presetSubtype="0" accel="50000" decel="50000" fill="hold" grpId="0" nodeType="clickEffect">
                                  <p:stCondLst>
                                    <p:cond delay="0"/>
                                  </p:stCondLst>
                                  <p:childTnLst>
                                    <p:animMotion origin="layout" path="M 5E-6 3.7037E-6 L 0.21389 -0.44908 " pathEditMode="relative" rAng="0" ptsTypes="AA">
                                      <p:cBhvr>
                                        <p:cTn id="148" dur="2000" fill="hold"/>
                                        <p:tgtEl>
                                          <p:spTgt spid="30"/>
                                        </p:tgtEl>
                                        <p:attrNameLst>
                                          <p:attrName>ppt_x</p:attrName>
                                          <p:attrName>ppt_y</p:attrName>
                                        </p:attrNameLst>
                                      </p:cBhvr>
                                      <p:rCtr x="10694" y="-22454"/>
                                    </p:animMotion>
                                  </p:childTnLst>
                                </p:cTn>
                              </p:par>
                            </p:childTnLst>
                          </p:cTn>
                        </p:par>
                      </p:childTnLst>
                    </p:cTn>
                  </p:par>
                </p:childTnLst>
              </p:cTn>
              <p:nextCondLst>
                <p:cond evt="onClick" delay="0">
                  <p:tgtEl>
                    <p:spTgt spid="30"/>
                  </p:tgtEl>
                </p:cond>
              </p:nextCondLst>
            </p:seq>
            <p:seq concurrent="1" nextAc="seek">
              <p:cTn id="149" restart="whenNotActive" fill="hold" evtFilter="cancelBubble" nodeType="interactiveSeq">
                <p:stCondLst>
                  <p:cond evt="onClick" delay="0">
                    <p:tgtEl>
                      <p:spTgt spid="34"/>
                    </p:tgtEl>
                  </p:cond>
                </p:stCondLst>
                <p:endSync evt="end" delay="0">
                  <p:rtn val="all"/>
                </p:endSync>
                <p:childTnLst>
                  <p:par>
                    <p:cTn id="150" fill="hold" nodeType="clickPar">
                      <p:stCondLst>
                        <p:cond delay="0"/>
                      </p:stCondLst>
                      <p:childTnLst>
                        <p:par>
                          <p:cTn id="151" fill="hold" nodeType="withGroup">
                            <p:stCondLst>
                              <p:cond delay="0"/>
                            </p:stCondLst>
                            <p:childTnLst>
                              <p:par>
                                <p:cTn id="152" presetID="0" presetClass="path" presetSubtype="0" accel="50000" decel="50000" fill="hold" grpId="0" nodeType="clickEffect">
                                  <p:stCondLst>
                                    <p:cond delay="0"/>
                                  </p:stCondLst>
                                  <p:childTnLst>
                                    <p:animMotion origin="layout" path="M -8.33333E-7 -4.44444E-6 L 0.62708 -0.52731 " pathEditMode="relative" rAng="0" ptsTypes="AA">
                                      <p:cBhvr>
                                        <p:cTn id="153" dur="2000" fill="hold"/>
                                        <p:tgtEl>
                                          <p:spTgt spid="34"/>
                                        </p:tgtEl>
                                        <p:attrNameLst>
                                          <p:attrName>ppt_x</p:attrName>
                                          <p:attrName>ppt_y</p:attrName>
                                        </p:attrNameLst>
                                      </p:cBhvr>
                                      <p:rCtr x="31354" y="-26366"/>
                                    </p:animMotion>
                                  </p:childTnLst>
                                </p:cTn>
                              </p:par>
                            </p:childTnLst>
                          </p:cTn>
                        </p:par>
                      </p:childTnLst>
                    </p:cTn>
                  </p:par>
                </p:childTnLst>
              </p:cTn>
              <p:nextCondLst>
                <p:cond evt="onClick" delay="0">
                  <p:tgtEl>
                    <p:spTgt spid="34"/>
                  </p:tgtEl>
                </p:cond>
              </p:nextCondLst>
            </p:seq>
            <p:seq concurrent="1" nextAc="seek">
              <p:cTn id="154" restart="whenNotActive" fill="hold" evtFilter="cancelBubble" nodeType="interactiveSeq">
                <p:stCondLst>
                  <p:cond evt="onClick" delay="0">
                    <p:tgtEl>
                      <p:spTgt spid="52"/>
                    </p:tgtEl>
                  </p:cond>
                </p:stCondLst>
                <p:endSync evt="end" delay="0">
                  <p:rtn val="all"/>
                </p:endSync>
                <p:childTnLst>
                  <p:par>
                    <p:cTn id="155" fill="hold" nodeType="clickPar">
                      <p:stCondLst>
                        <p:cond delay="0"/>
                      </p:stCondLst>
                      <p:childTnLst>
                        <p:par>
                          <p:cTn id="156" fill="hold" nodeType="withGroup">
                            <p:stCondLst>
                              <p:cond delay="0"/>
                            </p:stCondLst>
                            <p:childTnLst>
                              <p:par>
                                <p:cTn id="157" presetID="31" presetClass="exit" presetSubtype="0" fill="hold" nodeType="clickEffect">
                                  <p:stCondLst>
                                    <p:cond delay="0"/>
                                  </p:stCondLst>
                                  <p:childTnLst>
                                    <p:anim calcmode="lin" valueType="num">
                                      <p:cBhvr>
                                        <p:cTn id="158" dur="1000"/>
                                        <p:tgtEl>
                                          <p:spTgt spid="53"/>
                                        </p:tgtEl>
                                        <p:attrNameLst>
                                          <p:attrName>ppt_w</p:attrName>
                                        </p:attrNameLst>
                                      </p:cBhvr>
                                      <p:tavLst>
                                        <p:tav tm="0">
                                          <p:val>
                                            <p:strVal val="ppt_w"/>
                                          </p:val>
                                        </p:tav>
                                        <p:tav tm="100000">
                                          <p:val>
                                            <p:fltVal val="0"/>
                                          </p:val>
                                        </p:tav>
                                      </p:tavLst>
                                    </p:anim>
                                    <p:anim calcmode="lin" valueType="num">
                                      <p:cBhvr>
                                        <p:cTn id="159" dur="1000"/>
                                        <p:tgtEl>
                                          <p:spTgt spid="53"/>
                                        </p:tgtEl>
                                        <p:attrNameLst>
                                          <p:attrName>ppt_h</p:attrName>
                                        </p:attrNameLst>
                                      </p:cBhvr>
                                      <p:tavLst>
                                        <p:tav tm="0">
                                          <p:val>
                                            <p:strVal val="ppt_h"/>
                                          </p:val>
                                        </p:tav>
                                        <p:tav tm="100000">
                                          <p:val>
                                            <p:fltVal val="0"/>
                                          </p:val>
                                        </p:tav>
                                      </p:tavLst>
                                    </p:anim>
                                    <p:anim calcmode="lin" valueType="num">
                                      <p:cBhvr>
                                        <p:cTn id="160" dur="1000"/>
                                        <p:tgtEl>
                                          <p:spTgt spid="53"/>
                                        </p:tgtEl>
                                        <p:attrNameLst>
                                          <p:attrName>style.rotation</p:attrName>
                                        </p:attrNameLst>
                                      </p:cBhvr>
                                      <p:tavLst>
                                        <p:tav tm="0">
                                          <p:val>
                                            <p:fltVal val="0"/>
                                          </p:val>
                                        </p:tav>
                                        <p:tav tm="100000">
                                          <p:val>
                                            <p:fltVal val="90"/>
                                          </p:val>
                                        </p:tav>
                                      </p:tavLst>
                                    </p:anim>
                                    <p:animEffect transition="out" filter="fade">
                                      <p:cBhvr>
                                        <p:cTn id="161" dur="1000"/>
                                        <p:tgtEl>
                                          <p:spTgt spid="53"/>
                                        </p:tgtEl>
                                      </p:cBhvr>
                                    </p:animEffect>
                                    <p:set>
                                      <p:cBhvr>
                                        <p:cTn id="162" dur="1" fill="hold">
                                          <p:stCondLst>
                                            <p:cond delay="999"/>
                                          </p:stCondLst>
                                        </p:cTn>
                                        <p:tgtEl>
                                          <p:spTgt spid="53"/>
                                        </p:tgtEl>
                                        <p:attrNameLst>
                                          <p:attrName>style.visibility</p:attrName>
                                        </p:attrNameLst>
                                      </p:cBhvr>
                                      <p:to>
                                        <p:strVal val="hidden"/>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31" presetClass="exit" presetSubtype="0" fill="hold" nodeType="clickEffect">
                                  <p:stCondLst>
                                    <p:cond delay="0"/>
                                  </p:stCondLst>
                                  <p:childTnLst>
                                    <p:anim calcmode="lin" valueType="num">
                                      <p:cBhvr>
                                        <p:cTn id="166" dur="1000"/>
                                        <p:tgtEl>
                                          <p:spTgt spid="51"/>
                                        </p:tgtEl>
                                        <p:attrNameLst>
                                          <p:attrName>ppt_w</p:attrName>
                                        </p:attrNameLst>
                                      </p:cBhvr>
                                      <p:tavLst>
                                        <p:tav tm="0">
                                          <p:val>
                                            <p:strVal val="ppt_w"/>
                                          </p:val>
                                        </p:tav>
                                        <p:tav tm="100000">
                                          <p:val>
                                            <p:fltVal val="0"/>
                                          </p:val>
                                        </p:tav>
                                      </p:tavLst>
                                    </p:anim>
                                    <p:anim calcmode="lin" valueType="num">
                                      <p:cBhvr>
                                        <p:cTn id="167" dur="1000"/>
                                        <p:tgtEl>
                                          <p:spTgt spid="51"/>
                                        </p:tgtEl>
                                        <p:attrNameLst>
                                          <p:attrName>ppt_h</p:attrName>
                                        </p:attrNameLst>
                                      </p:cBhvr>
                                      <p:tavLst>
                                        <p:tav tm="0">
                                          <p:val>
                                            <p:strVal val="ppt_h"/>
                                          </p:val>
                                        </p:tav>
                                        <p:tav tm="100000">
                                          <p:val>
                                            <p:fltVal val="0"/>
                                          </p:val>
                                        </p:tav>
                                      </p:tavLst>
                                    </p:anim>
                                    <p:anim calcmode="lin" valueType="num">
                                      <p:cBhvr>
                                        <p:cTn id="168" dur="1000"/>
                                        <p:tgtEl>
                                          <p:spTgt spid="51"/>
                                        </p:tgtEl>
                                        <p:attrNameLst>
                                          <p:attrName>style.rotation</p:attrName>
                                        </p:attrNameLst>
                                      </p:cBhvr>
                                      <p:tavLst>
                                        <p:tav tm="0">
                                          <p:val>
                                            <p:fltVal val="0"/>
                                          </p:val>
                                        </p:tav>
                                        <p:tav tm="100000">
                                          <p:val>
                                            <p:fltVal val="90"/>
                                          </p:val>
                                        </p:tav>
                                      </p:tavLst>
                                    </p:anim>
                                    <p:animEffect transition="out" filter="fade">
                                      <p:cBhvr>
                                        <p:cTn id="169" dur="1000"/>
                                        <p:tgtEl>
                                          <p:spTgt spid="51"/>
                                        </p:tgtEl>
                                      </p:cBhvr>
                                    </p:animEffect>
                                    <p:set>
                                      <p:cBhvr>
                                        <p:cTn id="170" dur="1" fill="hold">
                                          <p:stCondLst>
                                            <p:cond delay="999"/>
                                          </p:stCondLst>
                                        </p:cTn>
                                        <p:tgtEl>
                                          <p:spTgt spid="51"/>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31" presetClass="exit" presetSubtype="0" fill="hold" nodeType="clickEffect">
                                  <p:stCondLst>
                                    <p:cond delay="0"/>
                                  </p:stCondLst>
                                  <p:childTnLst>
                                    <p:anim calcmode="lin" valueType="num">
                                      <p:cBhvr>
                                        <p:cTn id="174" dur="1000"/>
                                        <p:tgtEl>
                                          <p:spTgt spid="50"/>
                                        </p:tgtEl>
                                        <p:attrNameLst>
                                          <p:attrName>ppt_w</p:attrName>
                                        </p:attrNameLst>
                                      </p:cBhvr>
                                      <p:tavLst>
                                        <p:tav tm="0">
                                          <p:val>
                                            <p:strVal val="ppt_w"/>
                                          </p:val>
                                        </p:tav>
                                        <p:tav tm="100000">
                                          <p:val>
                                            <p:fltVal val="0"/>
                                          </p:val>
                                        </p:tav>
                                      </p:tavLst>
                                    </p:anim>
                                    <p:anim calcmode="lin" valueType="num">
                                      <p:cBhvr>
                                        <p:cTn id="175" dur="1000"/>
                                        <p:tgtEl>
                                          <p:spTgt spid="50"/>
                                        </p:tgtEl>
                                        <p:attrNameLst>
                                          <p:attrName>ppt_h</p:attrName>
                                        </p:attrNameLst>
                                      </p:cBhvr>
                                      <p:tavLst>
                                        <p:tav tm="0">
                                          <p:val>
                                            <p:strVal val="ppt_h"/>
                                          </p:val>
                                        </p:tav>
                                        <p:tav tm="100000">
                                          <p:val>
                                            <p:fltVal val="0"/>
                                          </p:val>
                                        </p:tav>
                                      </p:tavLst>
                                    </p:anim>
                                    <p:anim calcmode="lin" valueType="num">
                                      <p:cBhvr>
                                        <p:cTn id="176" dur="1000"/>
                                        <p:tgtEl>
                                          <p:spTgt spid="50"/>
                                        </p:tgtEl>
                                        <p:attrNameLst>
                                          <p:attrName>style.rotation</p:attrName>
                                        </p:attrNameLst>
                                      </p:cBhvr>
                                      <p:tavLst>
                                        <p:tav tm="0">
                                          <p:val>
                                            <p:fltVal val="0"/>
                                          </p:val>
                                        </p:tav>
                                        <p:tav tm="100000">
                                          <p:val>
                                            <p:fltVal val="90"/>
                                          </p:val>
                                        </p:tav>
                                      </p:tavLst>
                                    </p:anim>
                                    <p:animEffect transition="out" filter="fade">
                                      <p:cBhvr>
                                        <p:cTn id="177" dur="1000"/>
                                        <p:tgtEl>
                                          <p:spTgt spid="50"/>
                                        </p:tgtEl>
                                      </p:cBhvr>
                                    </p:animEffect>
                                    <p:set>
                                      <p:cBhvr>
                                        <p:cTn id="178" dur="1" fill="hold">
                                          <p:stCondLst>
                                            <p:cond delay="999"/>
                                          </p:stCondLst>
                                        </p:cTn>
                                        <p:tgtEl>
                                          <p:spTgt spid="50"/>
                                        </p:tgtEl>
                                        <p:attrNameLst>
                                          <p:attrName>style.visibility</p:attrName>
                                        </p:attrNameLst>
                                      </p:cBhvr>
                                      <p:to>
                                        <p:strVal val="hidden"/>
                                      </p:to>
                                    </p:se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31" presetClass="exit" presetSubtype="0" fill="hold" nodeType="clickEffect">
                                  <p:stCondLst>
                                    <p:cond delay="0"/>
                                  </p:stCondLst>
                                  <p:childTnLst>
                                    <p:anim calcmode="lin" valueType="num">
                                      <p:cBhvr>
                                        <p:cTn id="182" dur="1000"/>
                                        <p:tgtEl>
                                          <p:spTgt spid="47"/>
                                        </p:tgtEl>
                                        <p:attrNameLst>
                                          <p:attrName>ppt_w</p:attrName>
                                        </p:attrNameLst>
                                      </p:cBhvr>
                                      <p:tavLst>
                                        <p:tav tm="0">
                                          <p:val>
                                            <p:strVal val="ppt_w"/>
                                          </p:val>
                                        </p:tav>
                                        <p:tav tm="100000">
                                          <p:val>
                                            <p:fltVal val="0"/>
                                          </p:val>
                                        </p:tav>
                                      </p:tavLst>
                                    </p:anim>
                                    <p:anim calcmode="lin" valueType="num">
                                      <p:cBhvr>
                                        <p:cTn id="183" dur="1000"/>
                                        <p:tgtEl>
                                          <p:spTgt spid="47"/>
                                        </p:tgtEl>
                                        <p:attrNameLst>
                                          <p:attrName>ppt_h</p:attrName>
                                        </p:attrNameLst>
                                      </p:cBhvr>
                                      <p:tavLst>
                                        <p:tav tm="0">
                                          <p:val>
                                            <p:strVal val="ppt_h"/>
                                          </p:val>
                                        </p:tav>
                                        <p:tav tm="100000">
                                          <p:val>
                                            <p:fltVal val="0"/>
                                          </p:val>
                                        </p:tav>
                                      </p:tavLst>
                                    </p:anim>
                                    <p:anim calcmode="lin" valueType="num">
                                      <p:cBhvr>
                                        <p:cTn id="184" dur="1000"/>
                                        <p:tgtEl>
                                          <p:spTgt spid="47"/>
                                        </p:tgtEl>
                                        <p:attrNameLst>
                                          <p:attrName>style.rotation</p:attrName>
                                        </p:attrNameLst>
                                      </p:cBhvr>
                                      <p:tavLst>
                                        <p:tav tm="0">
                                          <p:val>
                                            <p:fltVal val="0"/>
                                          </p:val>
                                        </p:tav>
                                        <p:tav tm="100000">
                                          <p:val>
                                            <p:fltVal val="90"/>
                                          </p:val>
                                        </p:tav>
                                      </p:tavLst>
                                    </p:anim>
                                    <p:animEffect transition="out" filter="fade">
                                      <p:cBhvr>
                                        <p:cTn id="185" dur="1000"/>
                                        <p:tgtEl>
                                          <p:spTgt spid="47"/>
                                        </p:tgtEl>
                                      </p:cBhvr>
                                    </p:animEffect>
                                    <p:set>
                                      <p:cBhvr>
                                        <p:cTn id="186" dur="1" fill="hold">
                                          <p:stCondLst>
                                            <p:cond delay="999"/>
                                          </p:stCondLst>
                                        </p:cTn>
                                        <p:tgtEl>
                                          <p:spTgt spid="47"/>
                                        </p:tgtEl>
                                        <p:attrNameLst>
                                          <p:attrName>style.visibility</p:attrName>
                                        </p:attrNameLst>
                                      </p:cBhvr>
                                      <p:to>
                                        <p:strVal val="hidden"/>
                                      </p:to>
                                    </p:set>
                                  </p:childTnLst>
                                </p:cTn>
                              </p:par>
                            </p:childTnLst>
                          </p:cTn>
                        </p:par>
                      </p:childTnLst>
                    </p:cTn>
                  </p:par>
                  <p:par>
                    <p:cTn id="187" fill="hold" nodeType="clickPar">
                      <p:stCondLst>
                        <p:cond delay="indefinite"/>
                      </p:stCondLst>
                      <p:childTnLst>
                        <p:par>
                          <p:cTn id="188" fill="hold" nodeType="withGroup">
                            <p:stCondLst>
                              <p:cond delay="0"/>
                            </p:stCondLst>
                            <p:childTnLst>
                              <p:par>
                                <p:cTn id="189" presetID="31" presetClass="exit" presetSubtype="0" fill="hold" nodeType="clickEffect">
                                  <p:stCondLst>
                                    <p:cond delay="0"/>
                                  </p:stCondLst>
                                  <p:childTnLst>
                                    <p:anim calcmode="lin" valueType="num">
                                      <p:cBhvr>
                                        <p:cTn id="190" dur="1000"/>
                                        <p:tgtEl>
                                          <p:spTgt spid="48"/>
                                        </p:tgtEl>
                                        <p:attrNameLst>
                                          <p:attrName>ppt_w</p:attrName>
                                        </p:attrNameLst>
                                      </p:cBhvr>
                                      <p:tavLst>
                                        <p:tav tm="0">
                                          <p:val>
                                            <p:strVal val="ppt_w"/>
                                          </p:val>
                                        </p:tav>
                                        <p:tav tm="100000">
                                          <p:val>
                                            <p:fltVal val="0"/>
                                          </p:val>
                                        </p:tav>
                                      </p:tavLst>
                                    </p:anim>
                                    <p:anim calcmode="lin" valueType="num">
                                      <p:cBhvr>
                                        <p:cTn id="191" dur="1000"/>
                                        <p:tgtEl>
                                          <p:spTgt spid="48"/>
                                        </p:tgtEl>
                                        <p:attrNameLst>
                                          <p:attrName>ppt_h</p:attrName>
                                        </p:attrNameLst>
                                      </p:cBhvr>
                                      <p:tavLst>
                                        <p:tav tm="0">
                                          <p:val>
                                            <p:strVal val="ppt_h"/>
                                          </p:val>
                                        </p:tav>
                                        <p:tav tm="100000">
                                          <p:val>
                                            <p:fltVal val="0"/>
                                          </p:val>
                                        </p:tav>
                                      </p:tavLst>
                                    </p:anim>
                                    <p:anim calcmode="lin" valueType="num">
                                      <p:cBhvr>
                                        <p:cTn id="192" dur="1000"/>
                                        <p:tgtEl>
                                          <p:spTgt spid="48"/>
                                        </p:tgtEl>
                                        <p:attrNameLst>
                                          <p:attrName>style.rotation</p:attrName>
                                        </p:attrNameLst>
                                      </p:cBhvr>
                                      <p:tavLst>
                                        <p:tav tm="0">
                                          <p:val>
                                            <p:fltVal val="0"/>
                                          </p:val>
                                        </p:tav>
                                        <p:tav tm="100000">
                                          <p:val>
                                            <p:fltVal val="90"/>
                                          </p:val>
                                        </p:tav>
                                      </p:tavLst>
                                    </p:anim>
                                    <p:animEffect transition="out" filter="fade">
                                      <p:cBhvr>
                                        <p:cTn id="193" dur="1000"/>
                                        <p:tgtEl>
                                          <p:spTgt spid="48"/>
                                        </p:tgtEl>
                                      </p:cBhvr>
                                    </p:animEffect>
                                    <p:set>
                                      <p:cBhvr>
                                        <p:cTn id="194" dur="1" fill="hold">
                                          <p:stCondLst>
                                            <p:cond delay="999"/>
                                          </p:stCondLst>
                                        </p:cTn>
                                        <p:tgtEl>
                                          <p:spTgt spid="48"/>
                                        </p:tgtEl>
                                        <p:attrNameLst>
                                          <p:attrName>style.visibility</p:attrName>
                                        </p:attrNameLst>
                                      </p:cBhvr>
                                      <p:to>
                                        <p:strVal val="hidden"/>
                                      </p:to>
                                    </p:set>
                                  </p:childTnLst>
                                </p:cTn>
                              </p:par>
                            </p:childTnLst>
                          </p:cTn>
                        </p:par>
                      </p:childTnLst>
                    </p:cTn>
                  </p:par>
                  <p:par>
                    <p:cTn id="195" fill="hold" nodeType="clickPar">
                      <p:stCondLst>
                        <p:cond delay="indefinite"/>
                      </p:stCondLst>
                      <p:childTnLst>
                        <p:par>
                          <p:cTn id="196" fill="hold" nodeType="withGroup">
                            <p:stCondLst>
                              <p:cond delay="0"/>
                            </p:stCondLst>
                            <p:childTnLst>
                              <p:par>
                                <p:cTn id="197" presetID="31" presetClass="exit" presetSubtype="0" fill="hold" nodeType="clickEffect">
                                  <p:stCondLst>
                                    <p:cond delay="0"/>
                                  </p:stCondLst>
                                  <p:childTnLst>
                                    <p:anim calcmode="lin" valueType="num">
                                      <p:cBhvr>
                                        <p:cTn id="198" dur="1000"/>
                                        <p:tgtEl>
                                          <p:spTgt spid="49"/>
                                        </p:tgtEl>
                                        <p:attrNameLst>
                                          <p:attrName>ppt_w</p:attrName>
                                        </p:attrNameLst>
                                      </p:cBhvr>
                                      <p:tavLst>
                                        <p:tav tm="0">
                                          <p:val>
                                            <p:strVal val="ppt_w"/>
                                          </p:val>
                                        </p:tav>
                                        <p:tav tm="100000">
                                          <p:val>
                                            <p:fltVal val="0"/>
                                          </p:val>
                                        </p:tav>
                                      </p:tavLst>
                                    </p:anim>
                                    <p:anim calcmode="lin" valueType="num">
                                      <p:cBhvr>
                                        <p:cTn id="199" dur="1000"/>
                                        <p:tgtEl>
                                          <p:spTgt spid="49"/>
                                        </p:tgtEl>
                                        <p:attrNameLst>
                                          <p:attrName>ppt_h</p:attrName>
                                        </p:attrNameLst>
                                      </p:cBhvr>
                                      <p:tavLst>
                                        <p:tav tm="0">
                                          <p:val>
                                            <p:strVal val="ppt_h"/>
                                          </p:val>
                                        </p:tav>
                                        <p:tav tm="100000">
                                          <p:val>
                                            <p:fltVal val="0"/>
                                          </p:val>
                                        </p:tav>
                                      </p:tavLst>
                                    </p:anim>
                                    <p:anim calcmode="lin" valueType="num">
                                      <p:cBhvr>
                                        <p:cTn id="200" dur="1000"/>
                                        <p:tgtEl>
                                          <p:spTgt spid="49"/>
                                        </p:tgtEl>
                                        <p:attrNameLst>
                                          <p:attrName>style.rotation</p:attrName>
                                        </p:attrNameLst>
                                      </p:cBhvr>
                                      <p:tavLst>
                                        <p:tav tm="0">
                                          <p:val>
                                            <p:fltVal val="0"/>
                                          </p:val>
                                        </p:tav>
                                        <p:tav tm="100000">
                                          <p:val>
                                            <p:fltVal val="90"/>
                                          </p:val>
                                        </p:tav>
                                      </p:tavLst>
                                    </p:anim>
                                    <p:animEffect transition="out" filter="fade">
                                      <p:cBhvr>
                                        <p:cTn id="201" dur="1000"/>
                                        <p:tgtEl>
                                          <p:spTgt spid="49"/>
                                        </p:tgtEl>
                                      </p:cBhvr>
                                    </p:animEffect>
                                    <p:set>
                                      <p:cBhvr>
                                        <p:cTn id="202" dur="1" fill="hold">
                                          <p:stCondLst>
                                            <p:cond delay="999"/>
                                          </p:stCondLst>
                                        </p:cTn>
                                        <p:tgtEl>
                                          <p:spTgt spid="49"/>
                                        </p:tgtEl>
                                        <p:attrNameLst>
                                          <p:attrName>style.visibility</p:attrName>
                                        </p:attrNameLst>
                                      </p:cBhvr>
                                      <p:to>
                                        <p:strVal val="hidden"/>
                                      </p:to>
                                    </p:set>
                                  </p:childTnLst>
                                </p:cTn>
                              </p:par>
                            </p:childTnLst>
                          </p:cTn>
                        </p:par>
                      </p:childTnLst>
                    </p:cTn>
                  </p:par>
                  <p:par>
                    <p:cTn id="203" fill="hold" nodeType="clickPar">
                      <p:stCondLst>
                        <p:cond delay="indefinite"/>
                      </p:stCondLst>
                      <p:childTnLst>
                        <p:par>
                          <p:cTn id="204" fill="hold" nodeType="withGroup">
                            <p:stCondLst>
                              <p:cond delay="0"/>
                            </p:stCondLst>
                            <p:childTnLst>
                              <p:par>
                                <p:cTn id="205" presetID="31" presetClass="exit" presetSubtype="0" fill="hold" nodeType="clickEffect">
                                  <p:stCondLst>
                                    <p:cond delay="0"/>
                                  </p:stCondLst>
                                  <p:childTnLst>
                                    <p:anim calcmode="lin" valueType="num">
                                      <p:cBhvr>
                                        <p:cTn id="206" dur="1000"/>
                                        <p:tgtEl>
                                          <p:spTgt spid="46"/>
                                        </p:tgtEl>
                                        <p:attrNameLst>
                                          <p:attrName>ppt_w</p:attrName>
                                        </p:attrNameLst>
                                      </p:cBhvr>
                                      <p:tavLst>
                                        <p:tav tm="0">
                                          <p:val>
                                            <p:strVal val="ppt_w"/>
                                          </p:val>
                                        </p:tav>
                                        <p:tav tm="100000">
                                          <p:val>
                                            <p:fltVal val="0"/>
                                          </p:val>
                                        </p:tav>
                                      </p:tavLst>
                                    </p:anim>
                                    <p:anim calcmode="lin" valueType="num">
                                      <p:cBhvr>
                                        <p:cTn id="207" dur="1000"/>
                                        <p:tgtEl>
                                          <p:spTgt spid="46"/>
                                        </p:tgtEl>
                                        <p:attrNameLst>
                                          <p:attrName>ppt_h</p:attrName>
                                        </p:attrNameLst>
                                      </p:cBhvr>
                                      <p:tavLst>
                                        <p:tav tm="0">
                                          <p:val>
                                            <p:strVal val="ppt_h"/>
                                          </p:val>
                                        </p:tav>
                                        <p:tav tm="100000">
                                          <p:val>
                                            <p:fltVal val="0"/>
                                          </p:val>
                                        </p:tav>
                                      </p:tavLst>
                                    </p:anim>
                                    <p:anim calcmode="lin" valueType="num">
                                      <p:cBhvr>
                                        <p:cTn id="208" dur="1000"/>
                                        <p:tgtEl>
                                          <p:spTgt spid="46"/>
                                        </p:tgtEl>
                                        <p:attrNameLst>
                                          <p:attrName>style.rotation</p:attrName>
                                        </p:attrNameLst>
                                      </p:cBhvr>
                                      <p:tavLst>
                                        <p:tav tm="0">
                                          <p:val>
                                            <p:fltVal val="0"/>
                                          </p:val>
                                        </p:tav>
                                        <p:tav tm="100000">
                                          <p:val>
                                            <p:fltVal val="90"/>
                                          </p:val>
                                        </p:tav>
                                      </p:tavLst>
                                    </p:anim>
                                    <p:animEffect transition="out" filter="fade">
                                      <p:cBhvr>
                                        <p:cTn id="209" dur="1000"/>
                                        <p:tgtEl>
                                          <p:spTgt spid="46"/>
                                        </p:tgtEl>
                                      </p:cBhvr>
                                    </p:animEffect>
                                    <p:set>
                                      <p:cBhvr>
                                        <p:cTn id="210" dur="1" fill="hold">
                                          <p:stCondLst>
                                            <p:cond delay="999"/>
                                          </p:stCondLst>
                                        </p:cTn>
                                        <p:tgtEl>
                                          <p:spTgt spid="46"/>
                                        </p:tgtEl>
                                        <p:attrNameLst>
                                          <p:attrName>style.visibility</p:attrName>
                                        </p:attrNameLst>
                                      </p:cBhvr>
                                      <p:to>
                                        <p:strVal val="hidden"/>
                                      </p:to>
                                    </p:se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31" presetClass="exit" presetSubtype="0" fill="hold" nodeType="clickEffect">
                                  <p:stCondLst>
                                    <p:cond delay="0"/>
                                  </p:stCondLst>
                                  <p:childTnLst>
                                    <p:anim calcmode="lin" valueType="num">
                                      <p:cBhvr>
                                        <p:cTn id="214" dur="1000"/>
                                        <p:tgtEl>
                                          <p:spTgt spid="45"/>
                                        </p:tgtEl>
                                        <p:attrNameLst>
                                          <p:attrName>ppt_w</p:attrName>
                                        </p:attrNameLst>
                                      </p:cBhvr>
                                      <p:tavLst>
                                        <p:tav tm="0">
                                          <p:val>
                                            <p:strVal val="ppt_w"/>
                                          </p:val>
                                        </p:tav>
                                        <p:tav tm="100000">
                                          <p:val>
                                            <p:fltVal val="0"/>
                                          </p:val>
                                        </p:tav>
                                      </p:tavLst>
                                    </p:anim>
                                    <p:anim calcmode="lin" valueType="num">
                                      <p:cBhvr>
                                        <p:cTn id="215" dur="1000"/>
                                        <p:tgtEl>
                                          <p:spTgt spid="45"/>
                                        </p:tgtEl>
                                        <p:attrNameLst>
                                          <p:attrName>ppt_h</p:attrName>
                                        </p:attrNameLst>
                                      </p:cBhvr>
                                      <p:tavLst>
                                        <p:tav tm="0">
                                          <p:val>
                                            <p:strVal val="ppt_h"/>
                                          </p:val>
                                        </p:tav>
                                        <p:tav tm="100000">
                                          <p:val>
                                            <p:fltVal val="0"/>
                                          </p:val>
                                        </p:tav>
                                      </p:tavLst>
                                    </p:anim>
                                    <p:anim calcmode="lin" valueType="num">
                                      <p:cBhvr>
                                        <p:cTn id="216" dur="1000"/>
                                        <p:tgtEl>
                                          <p:spTgt spid="45"/>
                                        </p:tgtEl>
                                        <p:attrNameLst>
                                          <p:attrName>style.rotation</p:attrName>
                                        </p:attrNameLst>
                                      </p:cBhvr>
                                      <p:tavLst>
                                        <p:tav tm="0">
                                          <p:val>
                                            <p:fltVal val="0"/>
                                          </p:val>
                                        </p:tav>
                                        <p:tav tm="100000">
                                          <p:val>
                                            <p:fltVal val="90"/>
                                          </p:val>
                                        </p:tav>
                                      </p:tavLst>
                                    </p:anim>
                                    <p:animEffect transition="out" filter="fade">
                                      <p:cBhvr>
                                        <p:cTn id="217" dur="1000"/>
                                        <p:tgtEl>
                                          <p:spTgt spid="45"/>
                                        </p:tgtEl>
                                      </p:cBhvr>
                                    </p:animEffect>
                                    <p:set>
                                      <p:cBhvr>
                                        <p:cTn id="218" dur="1" fill="hold">
                                          <p:stCondLst>
                                            <p:cond delay="999"/>
                                          </p:stCondLst>
                                        </p:cTn>
                                        <p:tgtEl>
                                          <p:spTgt spid="45"/>
                                        </p:tgtEl>
                                        <p:attrNameLst>
                                          <p:attrName>style.visibility</p:attrName>
                                        </p:attrNameLst>
                                      </p:cBhvr>
                                      <p:to>
                                        <p:strVal val="hidden"/>
                                      </p:to>
                                    </p:se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31" presetClass="exit" presetSubtype="0" fill="hold" nodeType="clickEffect">
                                  <p:stCondLst>
                                    <p:cond delay="0"/>
                                  </p:stCondLst>
                                  <p:childTnLst>
                                    <p:anim calcmode="lin" valueType="num">
                                      <p:cBhvr>
                                        <p:cTn id="222" dur="1000"/>
                                        <p:tgtEl>
                                          <p:spTgt spid="44"/>
                                        </p:tgtEl>
                                        <p:attrNameLst>
                                          <p:attrName>ppt_w</p:attrName>
                                        </p:attrNameLst>
                                      </p:cBhvr>
                                      <p:tavLst>
                                        <p:tav tm="0">
                                          <p:val>
                                            <p:strVal val="ppt_w"/>
                                          </p:val>
                                        </p:tav>
                                        <p:tav tm="100000">
                                          <p:val>
                                            <p:fltVal val="0"/>
                                          </p:val>
                                        </p:tav>
                                      </p:tavLst>
                                    </p:anim>
                                    <p:anim calcmode="lin" valueType="num">
                                      <p:cBhvr>
                                        <p:cTn id="223" dur="1000"/>
                                        <p:tgtEl>
                                          <p:spTgt spid="44"/>
                                        </p:tgtEl>
                                        <p:attrNameLst>
                                          <p:attrName>ppt_h</p:attrName>
                                        </p:attrNameLst>
                                      </p:cBhvr>
                                      <p:tavLst>
                                        <p:tav tm="0">
                                          <p:val>
                                            <p:strVal val="ppt_h"/>
                                          </p:val>
                                        </p:tav>
                                        <p:tav tm="100000">
                                          <p:val>
                                            <p:fltVal val="0"/>
                                          </p:val>
                                        </p:tav>
                                      </p:tavLst>
                                    </p:anim>
                                    <p:anim calcmode="lin" valueType="num">
                                      <p:cBhvr>
                                        <p:cTn id="224" dur="1000"/>
                                        <p:tgtEl>
                                          <p:spTgt spid="44"/>
                                        </p:tgtEl>
                                        <p:attrNameLst>
                                          <p:attrName>style.rotation</p:attrName>
                                        </p:attrNameLst>
                                      </p:cBhvr>
                                      <p:tavLst>
                                        <p:tav tm="0">
                                          <p:val>
                                            <p:fltVal val="0"/>
                                          </p:val>
                                        </p:tav>
                                        <p:tav tm="100000">
                                          <p:val>
                                            <p:fltVal val="90"/>
                                          </p:val>
                                        </p:tav>
                                      </p:tavLst>
                                    </p:anim>
                                    <p:animEffect transition="out" filter="fade">
                                      <p:cBhvr>
                                        <p:cTn id="225" dur="1000"/>
                                        <p:tgtEl>
                                          <p:spTgt spid="44"/>
                                        </p:tgtEl>
                                      </p:cBhvr>
                                    </p:animEffect>
                                    <p:set>
                                      <p:cBhvr>
                                        <p:cTn id="226" dur="1" fill="hold">
                                          <p:stCondLst>
                                            <p:cond delay="999"/>
                                          </p:stCondLst>
                                        </p:cTn>
                                        <p:tgtEl>
                                          <p:spTgt spid="44"/>
                                        </p:tgtEl>
                                        <p:attrNameLst>
                                          <p:attrName>style.visibility</p:attrName>
                                        </p:attrNameLst>
                                      </p:cBhvr>
                                      <p:to>
                                        <p:strVal val="hidden"/>
                                      </p:to>
                                    </p:se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31" presetClass="exit" presetSubtype="0" fill="hold" nodeType="clickEffect">
                                  <p:stCondLst>
                                    <p:cond delay="0"/>
                                  </p:stCondLst>
                                  <p:childTnLst>
                                    <p:anim calcmode="lin" valueType="num">
                                      <p:cBhvr>
                                        <p:cTn id="230" dur="1000"/>
                                        <p:tgtEl>
                                          <p:spTgt spid="42"/>
                                        </p:tgtEl>
                                        <p:attrNameLst>
                                          <p:attrName>ppt_w</p:attrName>
                                        </p:attrNameLst>
                                      </p:cBhvr>
                                      <p:tavLst>
                                        <p:tav tm="0">
                                          <p:val>
                                            <p:strVal val="ppt_w"/>
                                          </p:val>
                                        </p:tav>
                                        <p:tav tm="100000">
                                          <p:val>
                                            <p:fltVal val="0"/>
                                          </p:val>
                                        </p:tav>
                                      </p:tavLst>
                                    </p:anim>
                                    <p:anim calcmode="lin" valueType="num">
                                      <p:cBhvr>
                                        <p:cTn id="231" dur="1000"/>
                                        <p:tgtEl>
                                          <p:spTgt spid="42"/>
                                        </p:tgtEl>
                                        <p:attrNameLst>
                                          <p:attrName>ppt_h</p:attrName>
                                        </p:attrNameLst>
                                      </p:cBhvr>
                                      <p:tavLst>
                                        <p:tav tm="0">
                                          <p:val>
                                            <p:strVal val="ppt_h"/>
                                          </p:val>
                                        </p:tav>
                                        <p:tav tm="100000">
                                          <p:val>
                                            <p:fltVal val="0"/>
                                          </p:val>
                                        </p:tav>
                                      </p:tavLst>
                                    </p:anim>
                                    <p:anim calcmode="lin" valueType="num">
                                      <p:cBhvr>
                                        <p:cTn id="232" dur="1000"/>
                                        <p:tgtEl>
                                          <p:spTgt spid="42"/>
                                        </p:tgtEl>
                                        <p:attrNameLst>
                                          <p:attrName>style.rotation</p:attrName>
                                        </p:attrNameLst>
                                      </p:cBhvr>
                                      <p:tavLst>
                                        <p:tav tm="0">
                                          <p:val>
                                            <p:fltVal val="0"/>
                                          </p:val>
                                        </p:tav>
                                        <p:tav tm="100000">
                                          <p:val>
                                            <p:fltVal val="90"/>
                                          </p:val>
                                        </p:tav>
                                      </p:tavLst>
                                    </p:anim>
                                    <p:animEffect transition="out" filter="fade">
                                      <p:cBhvr>
                                        <p:cTn id="233" dur="1000"/>
                                        <p:tgtEl>
                                          <p:spTgt spid="42"/>
                                        </p:tgtEl>
                                      </p:cBhvr>
                                    </p:animEffect>
                                    <p:set>
                                      <p:cBhvr>
                                        <p:cTn id="234"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39750" y="549275"/>
            <a:ext cx="8101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Split into two teams. Take it in turns to click on </a:t>
            </a:r>
            <a:r>
              <a:rPr lang="en-GB" altLang="en-US" b="1">
                <a:solidFill>
                  <a:schemeClr val="tx1"/>
                </a:solidFill>
              </a:rPr>
              <a:t>two </a:t>
            </a:r>
            <a:r>
              <a:rPr lang="en-GB" altLang="en-US">
                <a:solidFill>
                  <a:schemeClr val="tx1"/>
                </a:solidFill>
              </a:rPr>
              <a:t>cards. If you find a pair of cards that go together, then your team gets a point. The team with the most points wins! </a:t>
            </a:r>
            <a:r>
              <a:rPr lang="en-GB" altLang="en-US"/>
              <a:t>If they don't match, click on the cards to turn them back over.</a:t>
            </a:r>
            <a:endParaRPr lang="en-GB" altLang="en-US" b="1">
              <a:solidFill>
                <a:schemeClr val="tx1"/>
              </a:solidFill>
            </a:endParaRPr>
          </a:p>
        </p:txBody>
      </p:sp>
      <p:sp>
        <p:nvSpPr>
          <p:cNvPr id="4" name="1a">
            <a:extLst>
              <a:ext uri="{FF2B5EF4-FFF2-40B4-BE49-F238E27FC236}">
                <a16:creationId xmlns:a16="http://schemas.microsoft.com/office/drawing/2014/main" id="{FD02F65F-5524-43CA-A801-9A2CFCEE2A43}"/>
              </a:ext>
            </a:extLst>
          </p:cNvPr>
          <p:cNvSpPr/>
          <p:nvPr/>
        </p:nvSpPr>
        <p:spPr>
          <a:xfrm>
            <a:off x="755650" y="2114550"/>
            <a:ext cx="1785938" cy="1092200"/>
          </a:xfrm>
          <a:prstGeom prst="roundRect">
            <a:avLst/>
          </a:prstGeom>
          <a:solidFill>
            <a:srgbClr val="FDD2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rPr>
              <a:t>is not</a:t>
            </a:r>
          </a:p>
        </p:txBody>
      </p:sp>
      <p:sp>
        <p:nvSpPr>
          <p:cNvPr id="5" name="2a">
            <a:extLst>
              <a:ext uri="{FF2B5EF4-FFF2-40B4-BE49-F238E27FC236}">
                <a16:creationId xmlns:a16="http://schemas.microsoft.com/office/drawing/2014/main" id="{8A03A634-C090-4961-844E-BC54DDF38E4D}"/>
              </a:ext>
            </a:extLst>
          </p:cNvPr>
          <p:cNvSpPr/>
          <p:nvPr/>
        </p:nvSpPr>
        <p:spPr>
          <a:xfrm>
            <a:off x="2705100" y="2114550"/>
            <a:ext cx="1785938" cy="109378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2400" dirty="0">
                <a:solidFill>
                  <a:schemeClr val="tx1"/>
                </a:solidFill>
              </a:rPr>
              <a:t>they’ve</a:t>
            </a:r>
          </a:p>
        </p:txBody>
      </p:sp>
      <p:sp>
        <p:nvSpPr>
          <p:cNvPr id="6" name="3a">
            <a:extLst>
              <a:ext uri="{FF2B5EF4-FFF2-40B4-BE49-F238E27FC236}">
                <a16:creationId xmlns:a16="http://schemas.microsoft.com/office/drawing/2014/main" id="{8226A1E3-FE48-42C8-B659-0245182A5C50}"/>
              </a:ext>
            </a:extLst>
          </p:cNvPr>
          <p:cNvSpPr/>
          <p:nvPr/>
        </p:nvSpPr>
        <p:spPr>
          <a:xfrm>
            <a:off x="4652963" y="2114550"/>
            <a:ext cx="1785937" cy="1092200"/>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rPr>
              <a:t>were not</a:t>
            </a:r>
          </a:p>
        </p:txBody>
      </p:sp>
      <p:sp>
        <p:nvSpPr>
          <p:cNvPr id="7" name="4a">
            <a:extLst>
              <a:ext uri="{FF2B5EF4-FFF2-40B4-BE49-F238E27FC236}">
                <a16:creationId xmlns:a16="http://schemas.microsoft.com/office/drawing/2014/main" id="{93F7F7E1-9E7C-4700-89E9-C0927D801000}"/>
              </a:ext>
            </a:extLst>
          </p:cNvPr>
          <p:cNvSpPr/>
          <p:nvPr/>
        </p:nvSpPr>
        <p:spPr>
          <a:xfrm>
            <a:off x="6602413" y="2114550"/>
            <a:ext cx="1785937" cy="10922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2400" dirty="0">
                <a:solidFill>
                  <a:schemeClr val="tx1"/>
                </a:solidFill>
              </a:rPr>
              <a:t>wouldn’t</a:t>
            </a:r>
          </a:p>
        </p:txBody>
      </p:sp>
      <p:sp>
        <p:nvSpPr>
          <p:cNvPr id="8" name="5a">
            <a:extLst>
              <a:ext uri="{FF2B5EF4-FFF2-40B4-BE49-F238E27FC236}">
                <a16:creationId xmlns:a16="http://schemas.microsoft.com/office/drawing/2014/main" id="{EA18EE5E-A1A1-4184-AC41-F15F63F249F7}"/>
              </a:ext>
            </a:extLst>
          </p:cNvPr>
          <p:cNvSpPr/>
          <p:nvPr/>
        </p:nvSpPr>
        <p:spPr>
          <a:xfrm>
            <a:off x="755650" y="3321050"/>
            <a:ext cx="1785938" cy="10937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2400" dirty="0">
                <a:solidFill>
                  <a:schemeClr val="tx1"/>
                </a:solidFill>
              </a:rPr>
              <a:t>you’ll</a:t>
            </a:r>
          </a:p>
        </p:txBody>
      </p:sp>
      <p:sp>
        <p:nvSpPr>
          <p:cNvPr id="9" name="6a">
            <a:extLst>
              <a:ext uri="{FF2B5EF4-FFF2-40B4-BE49-F238E27FC236}">
                <a16:creationId xmlns:a16="http://schemas.microsoft.com/office/drawing/2014/main" id="{D7E075AE-07AF-423E-A399-9CE74090A60C}"/>
              </a:ext>
            </a:extLst>
          </p:cNvPr>
          <p:cNvSpPr/>
          <p:nvPr/>
        </p:nvSpPr>
        <p:spPr>
          <a:xfrm>
            <a:off x="2705100" y="3322638"/>
            <a:ext cx="1785938" cy="109220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rPr>
              <a:t>would not</a:t>
            </a:r>
          </a:p>
        </p:txBody>
      </p:sp>
      <p:sp>
        <p:nvSpPr>
          <p:cNvPr id="10" name="7a">
            <a:extLst>
              <a:ext uri="{FF2B5EF4-FFF2-40B4-BE49-F238E27FC236}">
                <a16:creationId xmlns:a16="http://schemas.microsoft.com/office/drawing/2014/main" id="{9A5DBCA9-50BA-4C08-B83B-651C0FE5E40A}"/>
              </a:ext>
            </a:extLst>
          </p:cNvPr>
          <p:cNvSpPr/>
          <p:nvPr/>
        </p:nvSpPr>
        <p:spPr>
          <a:xfrm>
            <a:off x="4652963" y="3321050"/>
            <a:ext cx="1785937" cy="1093788"/>
          </a:xfrm>
          <a:prstGeom prst="roundRect">
            <a:avLst/>
          </a:prstGeom>
          <a:solidFill>
            <a:srgbClr val="FDD2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2400" dirty="0">
                <a:solidFill>
                  <a:schemeClr val="tx1"/>
                </a:solidFill>
              </a:rPr>
              <a:t>isn’t</a:t>
            </a:r>
          </a:p>
        </p:txBody>
      </p:sp>
      <p:sp>
        <p:nvSpPr>
          <p:cNvPr id="11" name="8a">
            <a:extLst>
              <a:ext uri="{FF2B5EF4-FFF2-40B4-BE49-F238E27FC236}">
                <a16:creationId xmlns:a16="http://schemas.microsoft.com/office/drawing/2014/main" id="{EA7BEFB6-60B0-4830-AB3A-AF9222EFDEE0}"/>
              </a:ext>
            </a:extLst>
          </p:cNvPr>
          <p:cNvSpPr/>
          <p:nvPr/>
        </p:nvSpPr>
        <p:spPr>
          <a:xfrm>
            <a:off x="6602413" y="3321050"/>
            <a:ext cx="1785937" cy="1093788"/>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rPr>
              <a:t>you had</a:t>
            </a:r>
          </a:p>
        </p:txBody>
      </p:sp>
      <p:sp>
        <p:nvSpPr>
          <p:cNvPr id="12" name="1">
            <a:extLst>
              <a:ext uri="{FF2B5EF4-FFF2-40B4-BE49-F238E27FC236}">
                <a16:creationId xmlns:a16="http://schemas.microsoft.com/office/drawing/2014/main" id="{EB12F169-ADC5-4B7D-8C17-5B04BDBB66C3}"/>
              </a:ext>
            </a:extLst>
          </p:cNvPr>
          <p:cNvSpPr/>
          <p:nvPr/>
        </p:nvSpPr>
        <p:spPr>
          <a:xfrm>
            <a:off x="755650" y="2114550"/>
            <a:ext cx="1785938" cy="1092200"/>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
        <p:nvSpPr>
          <p:cNvPr id="13" name="2">
            <a:extLst>
              <a:ext uri="{FF2B5EF4-FFF2-40B4-BE49-F238E27FC236}">
                <a16:creationId xmlns:a16="http://schemas.microsoft.com/office/drawing/2014/main" id="{2565D614-9478-4E8D-9C7B-2F02AF74DB2F}"/>
              </a:ext>
            </a:extLst>
          </p:cNvPr>
          <p:cNvSpPr/>
          <p:nvPr/>
        </p:nvSpPr>
        <p:spPr>
          <a:xfrm>
            <a:off x="2705100" y="2114550"/>
            <a:ext cx="1785938" cy="1092200"/>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
        <p:nvSpPr>
          <p:cNvPr id="14" name="3">
            <a:extLst>
              <a:ext uri="{FF2B5EF4-FFF2-40B4-BE49-F238E27FC236}">
                <a16:creationId xmlns:a16="http://schemas.microsoft.com/office/drawing/2014/main" id="{FE593125-0C07-4FE8-8609-CE81CAE0DF1A}"/>
              </a:ext>
            </a:extLst>
          </p:cNvPr>
          <p:cNvSpPr/>
          <p:nvPr/>
        </p:nvSpPr>
        <p:spPr>
          <a:xfrm>
            <a:off x="4652963" y="2114550"/>
            <a:ext cx="1785937" cy="1092200"/>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
        <p:nvSpPr>
          <p:cNvPr id="15" name="4">
            <a:extLst>
              <a:ext uri="{FF2B5EF4-FFF2-40B4-BE49-F238E27FC236}">
                <a16:creationId xmlns:a16="http://schemas.microsoft.com/office/drawing/2014/main" id="{0E729203-6676-4457-A193-49C2EE423882}"/>
              </a:ext>
            </a:extLst>
          </p:cNvPr>
          <p:cNvSpPr/>
          <p:nvPr/>
        </p:nvSpPr>
        <p:spPr>
          <a:xfrm>
            <a:off x="6602413" y="2114550"/>
            <a:ext cx="1785937" cy="1092200"/>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
        <p:nvSpPr>
          <p:cNvPr id="16" name="5">
            <a:extLst>
              <a:ext uri="{FF2B5EF4-FFF2-40B4-BE49-F238E27FC236}">
                <a16:creationId xmlns:a16="http://schemas.microsoft.com/office/drawing/2014/main" id="{4F108AEC-0173-4614-81B0-3F3C538F135A}"/>
              </a:ext>
            </a:extLst>
          </p:cNvPr>
          <p:cNvSpPr/>
          <p:nvPr/>
        </p:nvSpPr>
        <p:spPr>
          <a:xfrm>
            <a:off x="755650" y="3321050"/>
            <a:ext cx="1785938" cy="1093788"/>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
        <p:nvSpPr>
          <p:cNvPr id="17" name="6">
            <a:extLst>
              <a:ext uri="{FF2B5EF4-FFF2-40B4-BE49-F238E27FC236}">
                <a16:creationId xmlns:a16="http://schemas.microsoft.com/office/drawing/2014/main" id="{059A3A0D-9E4C-4FDD-91BD-FC946CD0BA3B}"/>
              </a:ext>
            </a:extLst>
          </p:cNvPr>
          <p:cNvSpPr/>
          <p:nvPr/>
        </p:nvSpPr>
        <p:spPr>
          <a:xfrm>
            <a:off x="2705100" y="3321050"/>
            <a:ext cx="1785938" cy="1093788"/>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
        <p:nvSpPr>
          <p:cNvPr id="18" name="7">
            <a:extLst>
              <a:ext uri="{FF2B5EF4-FFF2-40B4-BE49-F238E27FC236}">
                <a16:creationId xmlns:a16="http://schemas.microsoft.com/office/drawing/2014/main" id="{44C79C62-BC33-4051-9F36-4B9E6BCE9337}"/>
              </a:ext>
            </a:extLst>
          </p:cNvPr>
          <p:cNvSpPr/>
          <p:nvPr/>
        </p:nvSpPr>
        <p:spPr>
          <a:xfrm>
            <a:off x="4652963" y="3321050"/>
            <a:ext cx="1785937" cy="1093788"/>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
        <p:nvSpPr>
          <p:cNvPr id="19" name="8">
            <a:extLst>
              <a:ext uri="{FF2B5EF4-FFF2-40B4-BE49-F238E27FC236}">
                <a16:creationId xmlns:a16="http://schemas.microsoft.com/office/drawing/2014/main" id="{823E089E-AEEE-4264-9967-3575A1FBA812}"/>
              </a:ext>
            </a:extLst>
          </p:cNvPr>
          <p:cNvSpPr/>
          <p:nvPr/>
        </p:nvSpPr>
        <p:spPr>
          <a:xfrm>
            <a:off x="6602413" y="3321050"/>
            <a:ext cx="1785937" cy="1093788"/>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
        <p:nvSpPr>
          <p:cNvPr id="20" name="5a">
            <a:extLst>
              <a:ext uri="{FF2B5EF4-FFF2-40B4-BE49-F238E27FC236}">
                <a16:creationId xmlns:a16="http://schemas.microsoft.com/office/drawing/2014/main" id="{6CB8601B-4920-48A3-887C-123704FCAC1D}"/>
              </a:ext>
            </a:extLst>
          </p:cNvPr>
          <p:cNvSpPr/>
          <p:nvPr/>
        </p:nvSpPr>
        <p:spPr>
          <a:xfrm>
            <a:off x="755650" y="4527550"/>
            <a:ext cx="1785938" cy="1093788"/>
          </a:xfrm>
          <a:prstGeom prst="round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2400" dirty="0">
                <a:solidFill>
                  <a:schemeClr val="tx1"/>
                </a:solidFill>
              </a:rPr>
              <a:t>weren’t</a:t>
            </a:r>
          </a:p>
        </p:txBody>
      </p:sp>
      <p:sp>
        <p:nvSpPr>
          <p:cNvPr id="21" name="6a">
            <a:extLst>
              <a:ext uri="{FF2B5EF4-FFF2-40B4-BE49-F238E27FC236}">
                <a16:creationId xmlns:a16="http://schemas.microsoft.com/office/drawing/2014/main" id="{D7EFD05D-05BD-4FFE-A6B2-10CEF44C82FD}"/>
              </a:ext>
            </a:extLst>
          </p:cNvPr>
          <p:cNvSpPr/>
          <p:nvPr/>
        </p:nvSpPr>
        <p:spPr>
          <a:xfrm>
            <a:off x="2705100" y="4529138"/>
            <a:ext cx="1785938" cy="1092200"/>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sz="2400" dirty="0">
                <a:solidFill>
                  <a:schemeClr val="tx1"/>
                </a:solidFill>
              </a:rPr>
              <a:t>you’d</a:t>
            </a:r>
          </a:p>
        </p:txBody>
      </p:sp>
      <p:sp>
        <p:nvSpPr>
          <p:cNvPr id="22" name="7a">
            <a:extLst>
              <a:ext uri="{FF2B5EF4-FFF2-40B4-BE49-F238E27FC236}">
                <a16:creationId xmlns:a16="http://schemas.microsoft.com/office/drawing/2014/main" id="{14DDA5A2-59BD-4635-AFB2-A69C2CCCB36C}"/>
              </a:ext>
            </a:extLst>
          </p:cNvPr>
          <p:cNvSpPr/>
          <p:nvPr/>
        </p:nvSpPr>
        <p:spPr>
          <a:xfrm>
            <a:off x="4652963" y="4527550"/>
            <a:ext cx="1785937" cy="10937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rPr>
              <a:t>you will</a:t>
            </a:r>
          </a:p>
        </p:txBody>
      </p:sp>
      <p:sp>
        <p:nvSpPr>
          <p:cNvPr id="23" name="8a">
            <a:extLst>
              <a:ext uri="{FF2B5EF4-FFF2-40B4-BE49-F238E27FC236}">
                <a16:creationId xmlns:a16="http://schemas.microsoft.com/office/drawing/2014/main" id="{F460F5F7-EA4D-4BEA-A5A7-24F727F2AE91}"/>
              </a:ext>
            </a:extLst>
          </p:cNvPr>
          <p:cNvSpPr/>
          <p:nvPr/>
        </p:nvSpPr>
        <p:spPr>
          <a:xfrm>
            <a:off x="6602413" y="4527550"/>
            <a:ext cx="1785937" cy="109378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dirty="0">
                <a:solidFill>
                  <a:schemeClr val="tx1"/>
                </a:solidFill>
              </a:rPr>
              <a:t>they have</a:t>
            </a:r>
          </a:p>
        </p:txBody>
      </p:sp>
      <p:sp>
        <p:nvSpPr>
          <p:cNvPr id="24" name="5">
            <a:extLst>
              <a:ext uri="{FF2B5EF4-FFF2-40B4-BE49-F238E27FC236}">
                <a16:creationId xmlns:a16="http://schemas.microsoft.com/office/drawing/2014/main" id="{08E5212D-7C2D-4FDD-88E0-0783756B2598}"/>
              </a:ext>
            </a:extLst>
          </p:cNvPr>
          <p:cNvSpPr/>
          <p:nvPr/>
        </p:nvSpPr>
        <p:spPr>
          <a:xfrm>
            <a:off x="755650" y="4527550"/>
            <a:ext cx="1785938" cy="1093788"/>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
        <p:nvSpPr>
          <p:cNvPr id="25" name="6">
            <a:extLst>
              <a:ext uri="{FF2B5EF4-FFF2-40B4-BE49-F238E27FC236}">
                <a16:creationId xmlns:a16="http://schemas.microsoft.com/office/drawing/2014/main" id="{70BDDCE3-D23E-40E2-889A-2A2C8165D172}"/>
              </a:ext>
            </a:extLst>
          </p:cNvPr>
          <p:cNvSpPr/>
          <p:nvPr/>
        </p:nvSpPr>
        <p:spPr>
          <a:xfrm>
            <a:off x="2705100" y="4527550"/>
            <a:ext cx="1785938" cy="1093788"/>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
        <p:nvSpPr>
          <p:cNvPr id="26" name="7">
            <a:extLst>
              <a:ext uri="{FF2B5EF4-FFF2-40B4-BE49-F238E27FC236}">
                <a16:creationId xmlns:a16="http://schemas.microsoft.com/office/drawing/2014/main" id="{C79BA0B1-2717-452E-A55C-2D3F16B2ACA9}"/>
              </a:ext>
            </a:extLst>
          </p:cNvPr>
          <p:cNvSpPr/>
          <p:nvPr/>
        </p:nvSpPr>
        <p:spPr>
          <a:xfrm>
            <a:off x="4652963" y="4527550"/>
            <a:ext cx="1785937" cy="1093788"/>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
        <p:nvSpPr>
          <p:cNvPr id="27" name="8">
            <a:extLst>
              <a:ext uri="{FF2B5EF4-FFF2-40B4-BE49-F238E27FC236}">
                <a16:creationId xmlns:a16="http://schemas.microsoft.com/office/drawing/2014/main" id="{CED39983-4E15-4F0C-83EE-6DAA29A54A0F}"/>
              </a:ext>
            </a:extLst>
          </p:cNvPr>
          <p:cNvSpPr/>
          <p:nvPr/>
        </p:nvSpPr>
        <p:spPr>
          <a:xfrm>
            <a:off x="6602413" y="4527550"/>
            <a:ext cx="1785937" cy="1093788"/>
          </a:xfrm>
          <a:prstGeom prst="roundRect">
            <a:avLst/>
          </a:prstGeom>
          <a:solidFill>
            <a:srgbClr val="8D358B"/>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5400" b="1" dirty="0"/>
              <a:t>?</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4" restart="whenNotActive" fill="hold" evtFilter="cancelBubble" nodeType="interactiveSeq">
                <p:stCondLst>
                  <p:cond evt="onClick" delay="0">
                    <p:tgtEl>
                      <p:spTgt spid="1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4"/>
                                        </p:tgtEl>
                                      </p:cBhvr>
                                    </p:animEffect>
                                    <p:set>
                                      <p:cBhvr>
                                        <p:cTn id="19"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10" presetClass="exit" presetSubtype="0" fill="hold" grpId="0" nodeType="click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1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0" presetClass="exit" presetSubtype="0" fill="hold" grpId="0" nodeType="clickEffect">
                                  <p:stCondLst>
                                    <p:cond delay="0"/>
                                  </p:stCondLst>
                                  <p:childTnLst>
                                    <p:animEffect transition="out" filter="fade">
                                      <p:cBhvr>
                                        <p:cTn id="30" dur="500"/>
                                        <p:tgtEl>
                                          <p:spTgt spid="16"/>
                                        </p:tgtEl>
                                      </p:cBhvr>
                                    </p:animEffect>
                                    <p:set>
                                      <p:cBhvr>
                                        <p:cTn id="3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2" restart="whenNotActive" fill="hold" evtFilter="cancelBubble" nodeType="interactiveSeq">
                <p:stCondLst>
                  <p:cond evt="onClick" delay="0">
                    <p:tgtEl>
                      <p:spTgt spid="17"/>
                    </p:tgtEl>
                  </p:cond>
                </p:stCondLst>
                <p:endSync evt="end" delay="0">
                  <p:rtn val="all"/>
                </p:endSync>
                <p:childTnLst>
                  <p:par>
                    <p:cTn id="33" fill="hold" nodeType="clickPar">
                      <p:stCondLst>
                        <p:cond delay="0"/>
                      </p:stCondLst>
                      <p:childTnLst>
                        <p:par>
                          <p:cTn id="34" fill="hold" nodeType="withGroup">
                            <p:stCondLst>
                              <p:cond delay="0"/>
                            </p:stCondLst>
                            <p:childTnLst>
                              <p:par>
                                <p:cTn id="35" presetID="10" presetClass="exit" presetSubtype="0" fill="hold" grpId="0" nodeType="clickEffect">
                                  <p:stCondLst>
                                    <p:cond delay="0"/>
                                  </p:stCondLst>
                                  <p:childTnLst>
                                    <p:animEffect transition="out" filter="fade">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10" presetClass="exit" presetSubtype="0" fill="hold" grpId="0"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4" restart="whenNotActive" fill="hold" evtFilter="cancelBubble" nodeType="interactiveSeq">
                <p:stCondLst>
                  <p:cond evt="onClick" delay="0">
                    <p:tgtEl>
                      <p:spTgt spid="19"/>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19"/>
                                        </p:tgtEl>
                                      </p:cBhvr>
                                    </p:animEffect>
                                    <p:set>
                                      <p:cBhvr>
                                        <p:cTn id="4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4"/>
                    </p:tgtEl>
                  </p:cond>
                </p:stCondLst>
                <p:endSync evt="end" delay="0">
                  <p:rtn val="all"/>
                </p:endSync>
                <p:childTnLst>
                  <p:par>
                    <p:cTn id="51" fill="hold" nodeType="clickPar">
                      <p:stCondLst>
                        <p:cond delay="0"/>
                      </p:stCondLst>
                      <p:childTnLst>
                        <p:par>
                          <p:cTn id="52" fill="hold" nodeType="withGroup">
                            <p:stCondLst>
                              <p:cond delay="0"/>
                            </p:stCondLst>
                            <p:childTnLst>
                              <p:par>
                                <p:cTn id="53" presetID="10" presetClass="entr" presetSubtype="0" fill="hold" grpId="1"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nextCondLst>
                <p:cond evt="onClick" delay="0">
                  <p:tgtEl>
                    <p:spTgt spid="4"/>
                  </p:tgtEl>
                </p:cond>
              </p:nextCondLst>
            </p:seq>
            <p:seq concurrent="1" nextAc="seek">
              <p:cTn id="56" restart="whenNotActive" fill="hold" evtFilter="cancelBubble" nodeType="interactiveSeq">
                <p:stCondLst>
                  <p:cond evt="onClick" delay="0">
                    <p:tgtEl>
                      <p:spTgt spid="5"/>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10" presetClass="entr" presetSubtype="0" fill="hold" grpId="1"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childTnLst>
                                </p:cTn>
                              </p:par>
                            </p:childTnLst>
                          </p:cTn>
                        </p:par>
                      </p:childTnLst>
                    </p:cTn>
                  </p:par>
                </p:childTnLst>
              </p:cTn>
              <p:nextCondLst>
                <p:cond evt="onClick" delay="0">
                  <p:tgtEl>
                    <p:spTgt spid="5"/>
                  </p:tgtEl>
                </p:cond>
              </p:nextCondLst>
            </p:seq>
            <p:seq concurrent="1" nextAc="seek">
              <p:cTn id="62" restart="whenNotActive" fill="hold" evtFilter="cancelBubble" nodeType="interactiveSeq">
                <p:stCondLst>
                  <p:cond evt="onClick" delay="0">
                    <p:tgtEl>
                      <p:spTgt spid="6"/>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10" presetClass="entr" presetSubtype="0" fill="hold" grpId="1"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childTnLst>
              </p:cTn>
              <p:nextCondLst>
                <p:cond evt="onClick" delay="0">
                  <p:tgtEl>
                    <p:spTgt spid="6"/>
                  </p:tgtEl>
                </p:cond>
              </p:nextCondLst>
            </p:seq>
            <p:seq concurrent="1" nextAc="seek">
              <p:cTn id="68" restart="whenNotActive" fill="hold" evtFilter="cancelBubble" nodeType="interactiveSeq">
                <p:stCondLst>
                  <p:cond evt="onClick" delay="0">
                    <p:tgtEl>
                      <p:spTgt spid="7"/>
                    </p:tgtEl>
                  </p:cond>
                </p:stCondLst>
                <p:endSync evt="end" delay="0">
                  <p:rtn val="all"/>
                </p:endSync>
                <p:childTnLst>
                  <p:par>
                    <p:cTn id="69" fill="hold" nodeType="clickPar">
                      <p:stCondLst>
                        <p:cond delay="0"/>
                      </p:stCondLst>
                      <p:childTnLst>
                        <p:par>
                          <p:cTn id="70" fill="hold" nodeType="withGroup">
                            <p:stCondLst>
                              <p:cond delay="0"/>
                            </p:stCondLst>
                            <p:childTnLst>
                              <p:par>
                                <p:cTn id="71" presetID="10" presetClass="entr" presetSubtype="0" fill="hold" grpId="1"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childTnLst>
              </p:cTn>
              <p:nextCondLst>
                <p:cond evt="onClick" delay="0">
                  <p:tgtEl>
                    <p:spTgt spid="7"/>
                  </p:tgtEl>
                </p:cond>
              </p:nextCondLst>
            </p:seq>
            <p:seq concurrent="1" nextAc="seek">
              <p:cTn id="74" restart="whenNotActive" fill="hold" evtFilter="cancelBubble" nodeType="interactiveSeq">
                <p:stCondLst>
                  <p:cond evt="onClick" delay="0">
                    <p:tgtEl>
                      <p:spTgt spid="8"/>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0" presetClass="entr" presetSubtype="0" fill="hold" grpId="1"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fade">
                                      <p:cBhvr>
                                        <p:cTn id="79" dur="500"/>
                                        <p:tgtEl>
                                          <p:spTgt spid="16"/>
                                        </p:tgtEl>
                                      </p:cBhvr>
                                    </p:animEffect>
                                  </p:childTnLst>
                                </p:cTn>
                              </p:par>
                            </p:childTnLst>
                          </p:cTn>
                        </p:par>
                      </p:childTnLst>
                    </p:cTn>
                  </p:par>
                </p:childTnLst>
              </p:cTn>
              <p:nextCondLst>
                <p:cond evt="onClick" delay="0">
                  <p:tgtEl>
                    <p:spTgt spid="8"/>
                  </p:tgtEl>
                </p:cond>
              </p:nextCondLst>
            </p:seq>
            <p:seq concurrent="1" nextAc="seek">
              <p:cTn id="80" restart="whenNotActive" fill="hold" evtFilter="cancelBubble" nodeType="interactiveSeq">
                <p:stCondLst>
                  <p:cond evt="onClick" delay="0">
                    <p:tgtEl>
                      <p:spTgt spid="9"/>
                    </p:tgtEl>
                  </p:cond>
                </p:stCondLst>
                <p:endSync evt="end" delay="0">
                  <p:rtn val="all"/>
                </p:endSync>
                <p:childTnLst>
                  <p:par>
                    <p:cTn id="81" fill="hold" nodeType="clickPar">
                      <p:stCondLst>
                        <p:cond delay="0"/>
                      </p:stCondLst>
                      <p:childTnLst>
                        <p:par>
                          <p:cTn id="82" fill="hold" nodeType="withGroup">
                            <p:stCondLst>
                              <p:cond delay="0"/>
                            </p:stCondLst>
                            <p:childTnLst>
                              <p:par>
                                <p:cTn id="83" presetID="10" presetClass="entr" presetSubtype="0" fill="hold" grpId="1" nodeType="clickEffect">
                                  <p:stCondLst>
                                    <p:cond delay="0"/>
                                  </p:stCondLst>
                                  <p:childTnLst>
                                    <p:set>
                                      <p:cBhvr>
                                        <p:cTn id="84" dur="1" fill="hold">
                                          <p:stCondLst>
                                            <p:cond delay="0"/>
                                          </p:stCondLst>
                                        </p:cTn>
                                        <p:tgtEl>
                                          <p:spTgt spid="17"/>
                                        </p:tgtEl>
                                        <p:attrNameLst>
                                          <p:attrName>style.visibility</p:attrName>
                                        </p:attrNameLst>
                                      </p:cBhvr>
                                      <p:to>
                                        <p:strVal val="visible"/>
                                      </p:to>
                                    </p:set>
                                    <p:animEffect transition="in" filter="fade">
                                      <p:cBhvr>
                                        <p:cTn id="85" dur="500"/>
                                        <p:tgtEl>
                                          <p:spTgt spid="17"/>
                                        </p:tgtEl>
                                      </p:cBhvr>
                                    </p:animEffect>
                                  </p:childTnLst>
                                </p:cTn>
                              </p:par>
                            </p:childTnLst>
                          </p:cTn>
                        </p:par>
                      </p:childTnLst>
                    </p:cTn>
                  </p:par>
                </p:childTnLst>
              </p:cTn>
              <p:nextCondLst>
                <p:cond evt="onClick" delay="0">
                  <p:tgtEl>
                    <p:spTgt spid="9"/>
                  </p:tgtEl>
                </p:cond>
              </p:nextCondLst>
            </p:seq>
            <p:seq concurrent="1" nextAc="seek">
              <p:cTn id="86" restart="whenNotActive" fill="hold" evtFilter="cancelBubble" nodeType="interactiveSeq">
                <p:stCondLst>
                  <p:cond evt="onClick" delay="0">
                    <p:tgtEl>
                      <p:spTgt spid="1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0" presetClass="entr" presetSubtype="0" fill="hold" grpId="1" nodeType="click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childTnLst>
                          </p:cTn>
                        </p:par>
                      </p:childTnLst>
                    </p:cTn>
                  </p:par>
                </p:childTnLst>
              </p:cTn>
              <p:nextCondLst>
                <p:cond evt="onClick" delay="0">
                  <p:tgtEl>
                    <p:spTgt spid="10"/>
                  </p:tgtEl>
                </p:cond>
              </p:nextCondLst>
            </p:seq>
            <p:seq concurrent="1" nextAc="seek">
              <p:cTn id="92" restart="whenNotActive" fill="hold" evtFilter="cancelBubble" nodeType="interactiveSeq">
                <p:stCondLst>
                  <p:cond evt="onClick" delay="0">
                    <p:tgtEl>
                      <p:spTgt spid="11"/>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0" presetClass="entr" presetSubtype="0" fill="hold" grpId="1"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childTnLst>
                          </p:cTn>
                        </p:par>
                      </p:childTnLst>
                    </p:cTn>
                  </p:par>
                </p:childTnLst>
              </p:cTn>
              <p:nextCondLst>
                <p:cond evt="onClick" delay="0">
                  <p:tgtEl>
                    <p:spTgt spid="11"/>
                  </p:tgtEl>
                </p:cond>
              </p:nextCondLst>
            </p:seq>
            <p:seq concurrent="1" nextAc="seek">
              <p:cTn id="98" restart="whenNotActive" fill="hold" evtFilter="cancelBubble" nodeType="interactiveSeq">
                <p:stCondLst>
                  <p:cond evt="onClick" delay="0">
                    <p:tgtEl>
                      <p:spTgt spid="24"/>
                    </p:tgtEl>
                  </p:cond>
                </p:stCondLst>
                <p:endSync evt="end" delay="0">
                  <p:rtn val="all"/>
                </p:endSync>
                <p:childTnLst>
                  <p:par>
                    <p:cTn id="99" fill="hold" nodeType="clickPar">
                      <p:stCondLst>
                        <p:cond delay="0"/>
                      </p:stCondLst>
                      <p:childTnLst>
                        <p:par>
                          <p:cTn id="100" fill="hold" nodeType="withGroup">
                            <p:stCondLst>
                              <p:cond delay="0"/>
                            </p:stCondLst>
                            <p:childTnLst>
                              <p:par>
                                <p:cTn id="101" presetID="10" presetClass="exit" presetSubtype="0" fill="hold" grpId="0" nodeType="clickEffect">
                                  <p:stCondLst>
                                    <p:cond delay="0"/>
                                  </p:stCondLst>
                                  <p:childTnLst>
                                    <p:animEffect transition="out" filter="fade">
                                      <p:cBhvr>
                                        <p:cTn id="102" dur="500"/>
                                        <p:tgtEl>
                                          <p:spTgt spid="24"/>
                                        </p:tgtEl>
                                      </p:cBhvr>
                                    </p:animEffect>
                                    <p:set>
                                      <p:cBhvr>
                                        <p:cTn id="10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04" restart="whenNotActive" fill="hold" evtFilter="cancelBubble" nodeType="interactiveSeq">
                <p:stCondLst>
                  <p:cond evt="onClick" delay="0">
                    <p:tgtEl>
                      <p:spTgt spid="25"/>
                    </p:tgtEl>
                  </p:cond>
                </p:stCondLst>
                <p:endSync evt="end" delay="0">
                  <p:rtn val="all"/>
                </p:endSync>
                <p:childTnLst>
                  <p:par>
                    <p:cTn id="105" fill="hold" nodeType="clickPar">
                      <p:stCondLst>
                        <p:cond delay="0"/>
                      </p:stCondLst>
                      <p:childTnLst>
                        <p:par>
                          <p:cTn id="106" fill="hold" nodeType="withGroup">
                            <p:stCondLst>
                              <p:cond delay="0"/>
                            </p:stCondLst>
                            <p:childTnLst>
                              <p:par>
                                <p:cTn id="107" presetID="10" presetClass="exit" presetSubtype="0" fill="hold" grpId="0" nodeType="clickEffect">
                                  <p:stCondLst>
                                    <p:cond delay="0"/>
                                  </p:stCondLst>
                                  <p:childTnLst>
                                    <p:animEffect transition="out" filter="fade">
                                      <p:cBhvr>
                                        <p:cTn id="108" dur="500"/>
                                        <p:tgtEl>
                                          <p:spTgt spid="25"/>
                                        </p:tgtEl>
                                      </p:cBhvr>
                                    </p:animEffect>
                                    <p:set>
                                      <p:cBhvr>
                                        <p:cTn id="109"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110" restart="whenNotActive" fill="hold" evtFilter="cancelBubble" nodeType="interactiveSeq">
                <p:stCondLst>
                  <p:cond evt="onClick" delay="0">
                    <p:tgtEl>
                      <p:spTgt spid="26"/>
                    </p:tgtEl>
                  </p:cond>
                </p:stCondLst>
                <p:endSync evt="end" delay="0">
                  <p:rtn val="all"/>
                </p:endSync>
                <p:childTnLst>
                  <p:par>
                    <p:cTn id="111" fill="hold" nodeType="clickPar">
                      <p:stCondLst>
                        <p:cond delay="0"/>
                      </p:stCondLst>
                      <p:childTnLst>
                        <p:par>
                          <p:cTn id="112" fill="hold" nodeType="withGroup">
                            <p:stCondLst>
                              <p:cond delay="0"/>
                            </p:stCondLst>
                            <p:childTnLst>
                              <p:par>
                                <p:cTn id="113" presetID="10" presetClass="exit" presetSubtype="0" fill="hold" grpId="0" nodeType="clickEffect">
                                  <p:stCondLst>
                                    <p:cond delay="0"/>
                                  </p:stCondLst>
                                  <p:childTnLst>
                                    <p:animEffect transition="out" filter="fade">
                                      <p:cBhvr>
                                        <p:cTn id="114" dur="500"/>
                                        <p:tgtEl>
                                          <p:spTgt spid="26"/>
                                        </p:tgtEl>
                                      </p:cBhvr>
                                    </p:animEffect>
                                    <p:set>
                                      <p:cBhvr>
                                        <p:cTn id="11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16" restart="whenNotActive" fill="hold" evtFilter="cancelBubble" nodeType="interactiveSeq">
                <p:stCondLst>
                  <p:cond evt="onClick" delay="0">
                    <p:tgtEl>
                      <p:spTgt spid="27"/>
                    </p:tgtEl>
                  </p:cond>
                </p:stCondLst>
                <p:endSync evt="end" delay="0">
                  <p:rtn val="all"/>
                </p:endSync>
                <p:childTnLst>
                  <p:par>
                    <p:cTn id="117" fill="hold" nodeType="clickPar">
                      <p:stCondLst>
                        <p:cond delay="0"/>
                      </p:stCondLst>
                      <p:childTnLst>
                        <p:par>
                          <p:cTn id="118" fill="hold" nodeType="withGroup">
                            <p:stCondLst>
                              <p:cond delay="0"/>
                            </p:stCondLst>
                            <p:childTnLst>
                              <p:par>
                                <p:cTn id="119" presetID="10" presetClass="exit" presetSubtype="0" fill="hold" grpId="0" nodeType="clickEffect">
                                  <p:stCondLst>
                                    <p:cond delay="0"/>
                                  </p:stCondLst>
                                  <p:childTnLst>
                                    <p:animEffect transition="out" filter="fade">
                                      <p:cBhvr>
                                        <p:cTn id="120" dur="500"/>
                                        <p:tgtEl>
                                          <p:spTgt spid="27"/>
                                        </p:tgtEl>
                                      </p:cBhvr>
                                    </p:animEffect>
                                    <p:set>
                                      <p:cBhvr>
                                        <p:cTn id="121"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22" restart="whenNotActive" fill="hold" evtFilter="cancelBubble" nodeType="interactiveSeq">
                <p:stCondLst>
                  <p:cond evt="onClick" delay="0">
                    <p:tgtEl>
                      <p:spTgt spid="20"/>
                    </p:tgtEl>
                  </p:cond>
                </p:stCondLst>
                <p:endSync evt="end" delay="0">
                  <p:rtn val="all"/>
                </p:endSync>
                <p:childTnLst>
                  <p:par>
                    <p:cTn id="123" fill="hold" nodeType="clickPar">
                      <p:stCondLst>
                        <p:cond delay="0"/>
                      </p:stCondLst>
                      <p:childTnLst>
                        <p:par>
                          <p:cTn id="124" fill="hold" nodeType="withGroup">
                            <p:stCondLst>
                              <p:cond delay="0"/>
                            </p:stCondLst>
                            <p:childTnLst>
                              <p:par>
                                <p:cTn id="125" presetID="10" presetClass="entr" presetSubtype="0" fill="hold" grpId="1" nodeType="clickEffect">
                                  <p:stCondLst>
                                    <p:cond delay="0"/>
                                  </p:stCondLst>
                                  <p:childTnLst>
                                    <p:set>
                                      <p:cBhvr>
                                        <p:cTn id="126" dur="1" fill="hold">
                                          <p:stCondLst>
                                            <p:cond delay="0"/>
                                          </p:stCondLst>
                                        </p:cTn>
                                        <p:tgtEl>
                                          <p:spTgt spid="24"/>
                                        </p:tgtEl>
                                        <p:attrNameLst>
                                          <p:attrName>style.visibility</p:attrName>
                                        </p:attrNameLst>
                                      </p:cBhvr>
                                      <p:to>
                                        <p:strVal val="visible"/>
                                      </p:to>
                                    </p:set>
                                    <p:animEffect transition="in" filter="fade">
                                      <p:cBhvr>
                                        <p:cTn id="127" dur="500"/>
                                        <p:tgtEl>
                                          <p:spTgt spid="24"/>
                                        </p:tgtEl>
                                      </p:cBhvr>
                                    </p:animEffect>
                                  </p:childTnLst>
                                </p:cTn>
                              </p:par>
                            </p:childTnLst>
                          </p:cTn>
                        </p:par>
                      </p:childTnLst>
                    </p:cTn>
                  </p:par>
                </p:childTnLst>
              </p:cTn>
              <p:nextCondLst>
                <p:cond evt="onClick" delay="0">
                  <p:tgtEl>
                    <p:spTgt spid="20"/>
                  </p:tgtEl>
                </p:cond>
              </p:nextCondLst>
            </p:seq>
            <p:seq concurrent="1" nextAc="seek">
              <p:cTn id="128" restart="whenNotActive" fill="hold" evtFilter="cancelBubble" nodeType="interactiveSeq">
                <p:stCondLst>
                  <p:cond evt="onClick" delay="0">
                    <p:tgtEl>
                      <p:spTgt spid="21"/>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ntr" presetSubtype="0" fill="hold" grpId="1" nodeType="click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fade">
                                      <p:cBhvr>
                                        <p:cTn id="133" dur="500"/>
                                        <p:tgtEl>
                                          <p:spTgt spid="25"/>
                                        </p:tgtEl>
                                      </p:cBhvr>
                                    </p:animEffect>
                                  </p:childTnLst>
                                </p:cTn>
                              </p:par>
                            </p:childTnLst>
                          </p:cTn>
                        </p:par>
                      </p:childTnLst>
                    </p:cTn>
                  </p:par>
                </p:childTnLst>
              </p:cTn>
              <p:nextCondLst>
                <p:cond evt="onClick" delay="0">
                  <p:tgtEl>
                    <p:spTgt spid="21"/>
                  </p:tgtEl>
                </p:cond>
              </p:nextCondLst>
            </p:seq>
            <p:seq concurrent="1" nextAc="seek">
              <p:cTn id="134" restart="whenNotActive" fill="hold" evtFilter="cancelBubble" nodeType="interactiveSeq">
                <p:stCondLst>
                  <p:cond evt="onClick" delay="0">
                    <p:tgtEl>
                      <p:spTgt spid="22"/>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10" presetClass="entr" presetSubtype="0" fill="hold" grpId="1" nodeType="click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fade">
                                      <p:cBhvr>
                                        <p:cTn id="139" dur="500"/>
                                        <p:tgtEl>
                                          <p:spTgt spid="26"/>
                                        </p:tgtEl>
                                      </p:cBhvr>
                                    </p:animEffect>
                                  </p:childTnLst>
                                </p:cTn>
                              </p:par>
                            </p:childTnLst>
                          </p:cTn>
                        </p:par>
                      </p:childTnLst>
                    </p:cTn>
                  </p:par>
                </p:childTnLst>
              </p:cTn>
              <p:nextCondLst>
                <p:cond evt="onClick" delay="0">
                  <p:tgtEl>
                    <p:spTgt spid="22"/>
                  </p:tgtEl>
                </p:cond>
              </p:nextCondLst>
            </p:seq>
            <p:seq concurrent="1" nextAc="seek">
              <p:cTn id="140" restart="whenNotActive" fill="hold" evtFilter="cancelBubble" nodeType="interactiveSeq">
                <p:stCondLst>
                  <p:cond evt="onClick" delay="0">
                    <p:tgtEl>
                      <p:spTgt spid="23"/>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0" presetClass="entr" presetSubtype="0" fill="hold" grpId="1" nodeType="click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500"/>
                                        <p:tgtEl>
                                          <p:spTgt spid="27"/>
                                        </p:tgtEl>
                                      </p:cBhvr>
                                    </p:animEffect>
                                  </p:childTnLst>
                                </p:cTn>
                              </p:par>
                            </p:childTnLst>
                          </p:cTn>
                        </p:par>
                      </p:childTnLst>
                    </p:cTn>
                  </p:par>
                </p:childTnLst>
              </p:cTn>
              <p:nextCondLst>
                <p:cond evt="onClick" delay="0">
                  <p:tgtEl>
                    <p:spTgt spid="23"/>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498475" y="549275"/>
            <a:ext cx="8224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t>This is the Squeeze-O-Matic 100. 'It squeezes two words together and takes out a letter (or letters) to make one shorter word. Here are the words that go into the Squeeze-O-Matic. Can you write down the words that should come out?</a:t>
            </a:r>
          </a:p>
        </p:txBody>
      </p:sp>
      <p:sp>
        <p:nvSpPr>
          <p:cNvPr id="10243" name="Rectangle 3"/>
          <p:cNvSpPr>
            <a:spLocks noChangeArrowheads="1"/>
          </p:cNvSpPr>
          <p:nvPr/>
        </p:nvSpPr>
        <p:spPr bwMode="auto">
          <a:xfrm>
            <a:off x="4664075" y="5265738"/>
            <a:ext cx="3832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chemeClr val="tx1"/>
                </a:solidFill>
              </a:rPr>
              <a:t>Can you write a sentence using each of the words that have come out of the Squeeze-O-Matic?</a:t>
            </a:r>
            <a:endParaRPr lang="en-GB" altLang="en-US" i="1">
              <a:solidFill>
                <a:schemeClr val="tx1"/>
              </a:solidFill>
            </a:endParaRPr>
          </a:p>
        </p:txBody>
      </p:sp>
      <p:sp>
        <p:nvSpPr>
          <p:cNvPr id="8" name="are not">
            <a:extLst>
              <a:ext uri="{FF2B5EF4-FFF2-40B4-BE49-F238E27FC236}">
                <a16:creationId xmlns:a16="http://schemas.microsoft.com/office/drawing/2014/main" id="{AD5350EE-0058-4460-8CC1-BDDDEF5D838B}"/>
              </a:ext>
            </a:extLst>
          </p:cNvPr>
          <p:cNvSpPr/>
          <p:nvPr/>
        </p:nvSpPr>
        <p:spPr>
          <a:xfrm>
            <a:off x="644525" y="1704975"/>
            <a:ext cx="1038225" cy="493713"/>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000000"/>
                </a:solidFill>
                <a:ea typeface="Times New Roman"/>
                <a:cs typeface="Arial"/>
              </a:rPr>
              <a:t>are not</a:t>
            </a:r>
            <a:r>
              <a:rPr lang="en-GB" dirty="0"/>
              <a:t> </a:t>
            </a:r>
            <a:endParaRPr lang="en-US" dirty="0"/>
          </a:p>
        </p:txBody>
      </p:sp>
      <p:sp>
        <p:nvSpPr>
          <p:cNvPr id="11" name="he had">
            <a:extLst>
              <a:ext uri="{FF2B5EF4-FFF2-40B4-BE49-F238E27FC236}">
                <a16:creationId xmlns:a16="http://schemas.microsoft.com/office/drawing/2014/main" id="{324D490B-C1EB-4307-9B7A-942FE4FA3BA1}"/>
              </a:ext>
            </a:extLst>
          </p:cNvPr>
          <p:cNvSpPr/>
          <p:nvPr/>
        </p:nvSpPr>
        <p:spPr>
          <a:xfrm>
            <a:off x="1868488" y="1831975"/>
            <a:ext cx="1038225"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000000"/>
                </a:solidFill>
                <a:ea typeface="Times New Roman"/>
                <a:cs typeface="Arial"/>
              </a:rPr>
              <a:t>he had</a:t>
            </a:r>
            <a:endParaRPr lang="en-US" dirty="0"/>
          </a:p>
        </p:txBody>
      </p:sp>
      <p:sp>
        <p:nvSpPr>
          <p:cNvPr id="12" name="i have">
            <a:extLst>
              <a:ext uri="{FF2B5EF4-FFF2-40B4-BE49-F238E27FC236}">
                <a16:creationId xmlns:a16="http://schemas.microsoft.com/office/drawing/2014/main" id="{E12D2934-8588-487C-AED7-9E29F911D818}"/>
              </a:ext>
            </a:extLst>
          </p:cNvPr>
          <p:cNvSpPr/>
          <p:nvPr/>
        </p:nvSpPr>
        <p:spPr>
          <a:xfrm>
            <a:off x="2146300" y="2524125"/>
            <a:ext cx="1038225" cy="493713"/>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000000"/>
                </a:solidFill>
                <a:ea typeface="Times New Roman"/>
                <a:cs typeface="Arial"/>
              </a:rPr>
              <a:t>I have</a:t>
            </a:r>
            <a:endParaRPr lang="en-US" dirty="0"/>
          </a:p>
        </p:txBody>
      </p:sp>
      <p:sp>
        <p:nvSpPr>
          <p:cNvPr id="13" name="she will">
            <a:extLst>
              <a:ext uri="{FF2B5EF4-FFF2-40B4-BE49-F238E27FC236}">
                <a16:creationId xmlns:a16="http://schemas.microsoft.com/office/drawing/2014/main" id="{2915AC3E-4176-4150-90D9-B9ECF3613273}"/>
              </a:ext>
            </a:extLst>
          </p:cNvPr>
          <p:cNvSpPr/>
          <p:nvPr/>
        </p:nvSpPr>
        <p:spPr>
          <a:xfrm>
            <a:off x="898525" y="2454275"/>
            <a:ext cx="1036638" cy="493713"/>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000000"/>
                </a:solidFill>
                <a:ea typeface="Times New Roman"/>
                <a:cs typeface="Arial"/>
              </a:rPr>
              <a:t>she will</a:t>
            </a:r>
            <a:endParaRPr lang="en-US" dirty="0"/>
          </a:p>
        </p:txBody>
      </p:sp>
      <p:sp>
        <p:nvSpPr>
          <p:cNvPr id="14" name="Rounded Rectangle 13">
            <a:extLst>
              <a:ext uri="{FF2B5EF4-FFF2-40B4-BE49-F238E27FC236}">
                <a16:creationId xmlns:a16="http://schemas.microsoft.com/office/drawing/2014/main" id="{899DD591-FFDE-4209-9521-7339556928C3}"/>
              </a:ext>
            </a:extLst>
          </p:cNvPr>
          <p:cNvSpPr/>
          <p:nvPr/>
        </p:nvSpPr>
        <p:spPr>
          <a:xfrm>
            <a:off x="1331913" y="4275138"/>
            <a:ext cx="1038225" cy="493712"/>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000000"/>
                </a:solidFill>
                <a:ea typeface="Times New Roman"/>
                <a:cs typeface="Arial"/>
              </a:rPr>
              <a:t>aren’t</a:t>
            </a:r>
            <a:endParaRPr lang="en-US" b="1" dirty="0"/>
          </a:p>
        </p:txBody>
      </p:sp>
      <p:sp>
        <p:nvSpPr>
          <p:cNvPr id="15" name="Rounded Rectangle 14">
            <a:extLst>
              <a:ext uri="{FF2B5EF4-FFF2-40B4-BE49-F238E27FC236}">
                <a16:creationId xmlns:a16="http://schemas.microsoft.com/office/drawing/2014/main" id="{EC279F03-4EDC-4C60-B4D1-DDFA7F129C81}"/>
              </a:ext>
            </a:extLst>
          </p:cNvPr>
          <p:cNvSpPr/>
          <p:nvPr/>
        </p:nvSpPr>
        <p:spPr>
          <a:xfrm>
            <a:off x="1957388" y="4181475"/>
            <a:ext cx="1036637"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000000"/>
                </a:solidFill>
                <a:ea typeface="Times New Roman"/>
                <a:cs typeface="Arial"/>
              </a:rPr>
              <a:t>he’d</a:t>
            </a:r>
            <a:endParaRPr lang="en-US" b="1" dirty="0"/>
          </a:p>
        </p:txBody>
      </p:sp>
      <p:sp>
        <p:nvSpPr>
          <p:cNvPr id="16" name="Rounded Rectangle 15">
            <a:extLst>
              <a:ext uri="{FF2B5EF4-FFF2-40B4-BE49-F238E27FC236}">
                <a16:creationId xmlns:a16="http://schemas.microsoft.com/office/drawing/2014/main" id="{8038C6D6-4DCE-40B3-A89E-1DCCEEC46B85}"/>
              </a:ext>
            </a:extLst>
          </p:cNvPr>
          <p:cNvSpPr/>
          <p:nvPr/>
        </p:nvSpPr>
        <p:spPr>
          <a:xfrm>
            <a:off x="1935163" y="4552950"/>
            <a:ext cx="1038225" cy="493713"/>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000000"/>
                </a:solidFill>
                <a:ea typeface="Times New Roman"/>
                <a:cs typeface="Arial"/>
              </a:rPr>
              <a:t>I’ve</a:t>
            </a:r>
            <a:endParaRPr lang="en-US" b="1" dirty="0"/>
          </a:p>
        </p:txBody>
      </p:sp>
      <p:sp>
        <p:nvSpPr>
          <p:cNvPr id="17" name="Rounded Rectangle 16">
            <a:extLst>
              <a:ext uri="{FF2B5EF4-FFF2-40B4-BE49-F238E27FC236}">
                <a16:creationId xmlns:a16="http://schemas.microsoft.com/office/drawing/2014/main" id="{246F37F5-F939-4A44-BFC7-506EF67BD4E1}"/>
              </a:ext>
            </a:extLst>
          </p:cNvPr>
          <p:cNvSpPr/>
          <p:nvPr/>
        </p:nvSpPr>
        <p:spPr>
          <a:xfrm>
            <a:off x="1543050" y="4429125"/>
            <a:ext cx="1038225" cy="493713"/>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000000"/>
                </a:solidFill>
                <a:ea typeface="Times New Roman"/>
                <a:cs typeface="Arial"/>
              </a:rPr>
              <a:t>she’ll</a:t>
            </a:r>
            <a:endParaRPr lang="en-US" b="1" dirty="0"/>
          </a:p>
        </p:txBody>
      </p:sp>
      <p:pic>
        <p:nvPicPr>
          <p:cNvPr id="10252" name="machin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350" y="3254375"/>
            <a:ext cx="2894013"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 0 L 0 0 C -0.00868 0.06296 -0.0033 0.01921 -0.00087 0.16806 C -0.00087 0.17292 0.00017 0.17755 0.00087 0.18241 C 0.00121 0.18518 0.00156 0.19028 0.0026 0.19329 C 0.00312 0.19444 0.00382 0.1956 0.00451 0.19676 C 0.00468 0.19931 0.00503 0.20162 0.00538 0.20393 C 0.00555 0.20532 0.00607 0.20648 0.00625 0.20764 C 0.00694 0.21065 0.00764 0.21551 0.00798 0.21852 C 0.00833 0.2213 0.0085 0.22407 0.00902 0.22685 C 0.0092 0.22847 0.00955 0.23009 0.00989 0.23171 C 0.01024 0.23403 0.01111 0.24236 0.01163 0.24491 C 0.0151 0.25995 0.01198 0.24005 0.01527 0.25926 C 0.0158 0.2625 0.01632 0.26898 0.01701 0.27245 C 0.01753 0.27454 0.0184 0.27639 0.01892 0.27847 C 0.01927 0.28009 0.01944 0.28171 0.01979 0.28333 C 0.02152 0.29051 0.02135 0.28773 0.02343 0.29398 C 0.02396 0.29606 0.02465 0.29815 0.02517 0.3 C 0.02552 0.30139 0.02569 0.30255 0.02604 0.3037 C 0.02656 0.30509 0.02725 0.30602 0.02795 0.30741 C 0.02812 0.3088 0.02812 0.31065 0.02882 0.31204 C 0.02934 0.31366 0.03073 0.31435 0.03142 0.31574 C 0.0375 0.32523 0.02882 0.31366 0.03593 0.32176 C 0.03698 0.32292 0.03767 0.32431 0.03871 0.32523 C 0.04132 0.32824 0.04288 0.32963 0.04583 0.33125 C 0.0467 0.33171 0.04774 0.33218 0.04861 0.33264 C 0.05243 0.33218 0.05659 0.3331 0.06024 0.33125 C 0.06267 0.33009 0.06389 0.32662 0.06562 0.32407 L 0.0684 0.3206 C 0.06927 0.31921 0.07048 0.31829 0.07118 0.3169 C 0.08021 0.29861 0.07031 0.31736 0.07743 0.30602 C 0.07986 0.30208 0.07795 0.30255 0.08021 0.30255 L 0.08021 0.30255 " pathEditMode="relative" ptsTypes="AAAAAAAAAAAAAAAAAAAAAAAAAAAAAAAAA">
                                      <p:cBhvr>
                                        <p:cTn id="6" dur="2000" fill="hold"/>
                                        <p:tgtEl>
                                          <p:spTgt spid="13"/>
                                        </p:tgtEl>
                                        <p:attrNameLst>
                                          <p:attrName>ppt_x</p:attrName>
                                          <p:attrName>ppt_y</p:attrName>
                                        </p:attrNameLst>
                                      </p:cBhvr>
                                    </p:animMotion>
                                  </p:childTnLst>
                                </p:cTn>
                              </p:par>
                            </p:childTnLst>
                          </p:cTn>
                        </p:par>
                        <p:par>
                          <p:cTn id="7" fill="hold" nodeType="afterGroup">
                            <p:stCondLst>
                              <p:cond delay="2000"/>
                            </p:stCondLst>
                            <p:childTnLst>
                              <p:par>
                                <p:cTn id="8" presetID="0" presetClass="path" presetSubtype="0" accel="50000" decel="50000" fill="hold" grpId="0" nodeType="afterEffect">
                                  <p:stCondLst>
                                    <p:cond delay="0"/>
                                  </p:stCondLst>
                                  <p:childTnLst>
                                    <p:animMotion origin="layout" path="M 0 0 L 0 0 C 0.00156 0.0037 0.0059 0.01736 0.01076 0.02153 C 0.01701 0.02685 0.02361 0.0294 0.03055 0.03241 C 0.03767 0.03518 0.04635 0.03889 0.05399 0.04074 C 0.05642 0.0412 0.05868 0.04143 0.06111 0.0419 C 0.06423 0.04305 0.06701 0.04491 0.07013 0.0456 C 0.08038 0.04768 0.10086 0.05046 0.10086 0.05046 L 0.19184 0.04676 C 0.19566 0.04653 0.19947 0.04514 0.20347 0.04444 L 0.21701 0.0419 C 0.22291 0.04074 0.23246 0.03889 0.23854 0.03704 C 0.26093 0.03102 0.24184 0.03611 0.25659 0.03125 C 0.25954 0.03009 0.26354 0.0294 0.26649 0.0287 C 0.28506 0.0243 0.27534 0.02592 0.28993 0.02384 C 0.30989 0.01805 0.28229 0.02569 0.31423 0.01921 C 0.31857 0.01829 0.32274 0.0169 0.32691 0.01551 C 0.32934 0.01481 0.33159 0.01366 0.33402 0.01319 C 0.34027 0.01204 0.3467 0.01157 0.35295 0.01065 L 0.36197 0.00833 C 0.36371 0.00787 0.36562 0.00764 0.36736 0.00717 C 0.36857 0.00671 0.36979 0.00648 0.371 0.00602 C 0.37274 0.00532 0.37447 0.00393 0.37638 0.00347 L 0.38177 0.00231 C 0.38368 0.00116 0.38541 -0.00023 0.38715 -0.00116 C 0.38836 -0.00185 0.38958 -0.00208 0.39079 -0.00255 C 0.39166 -0.00278 0.3927 -0.00324 0.39357 -0.00371 C 0.39722 -0.00556 0.39861 -0.00695 0.4026 -0.00718 C 0.41006 -0.00787 0.41753 -0.0081 0.425 -0.00857 C 0.42812 -0.00926 0.43107 -0.01065 0.43402 -0.01088 C 0.45659 -0.01181 0.44618 -0.01088 0.45746 -0.00857 C 0.45989 -0.00787 0.46232 -0.00787 0.46475 -0.00718 C 0.47291 -0.00556 0.46788 -0.00509 0.4809 -0.00371 C 0.48871 -0.00278 0.49652 -0.00278 0.50434 -0.00255 C 0.50555 -0.00208 0.50677 -0.00162 0.50798 -0.00116 C 0.50885 -0.00093 0.50972 -0.00023 0.51059 0 C 0.51441 0.00046 0.53958 0.00208 0.54218 0.00231 C 0.54427 0.00278 0.54635 0.00301 0.54843 0.00347 C 0.55468 0.00509 0.54965 0.00417 0.55468 0.00602 C 0.56006 0.00764 0.55816 0.00555 0.56024 0.00833 L 0.56024 0.00833 " pathEditMode="relative" ptsTypes="AAAAAAAAAAAAAAAAAAAAAAAAAAAAAAAAAAAAAAAAA">
                                      <p:cBhvr>
                                        <p:cTn id="9" dur="2000" fill="hold"/>
                                        <p:tgtEl>
                                          <p:spTgt spid="17"/>
                                        </p:tgtEl>
                                        <p:attrNameLst>
                                          <p:attrName>ppt_x</p:attrName>
                                          <p:attrName>ppt_y</p:attrName>
                                        </p:attrNameLst>
                                      </p:cBhvr>
                                    </p:animMotion>
                                  </p:childTnLst>
                                </p:cTn>
                              </p:par>
                            </p:childTnLst>
                          </p:cTn>
                        </p:par>
                      </p:childTnLst>
                    </p:cTn>
                  </p:par>
                </p:childTnLst>
              </p:cTn>
              <p:nextCondLst>
                <p:cond evt="onClick" delay="0">
                  <p:tgtEl>
                    <p:spTgt spid="13"/>
                  </p:tgtEl>
                </p:cond>
              </p:nextCondLst>
            </p:seq>
            <p:seq concurrent="1" nextAc="seek">
              <p:cTn id="10" restart="whenNotActive" fill="hold" evtFilter="cancelBubble" nodeType="interactiveSeq">
                <p:stCondLst>
                  <p:cond evt="onClick" delay="0">
                    <p:tgtEl>
                      <p:spTgt spid="11"/>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0" presetClass="path" presetSubtype="0" accel="50000" decel="50000" fill="hold" grpId="0" nodeType="clickEffect">
                                  <p:stCondLst>
                                    <p:cond delay="0"/>
                                  </p:stCondLst>
                                  <p:childTnLst>
                                    <p:animMotion origin="layout" path="M 0 0 L 0 0 C -0.00174 0.00347 -0.00608 0.0132 -0.00903 0.01783 C -0.00989 0.01921 -0.01094 0.02014 -0.0118 0.02153 C -0.01406 0.025 -0.01545 0.0294 -0.01805 0.03241 C -0.0243 0.03889 -0.02239 0.03727 -0.03073 0.04445 C -0.03212 0.0456 -0.03403 0.0463 -0.03524 0.04792 C -0.03611 0.04908 -0.0368 0.05046 -0.03785 0.05162 C -0.0408 0.05417 -0.04444 0.05556 -0.04687 0.0588 C -0.0618 0.07871 -0.04271 0.05232 -0.05417 0.07083 C -0.06389 0.08658 -0.05538 0.06945 -0.06406 0.08519 C -0.0651 0.08704 -0.06562 0.08935 -0.06667 0.09121 C -0.06805 0.09329 -0.06979 0.09514 -0.07118 0.09722 C -0.07344 0.1007 -0.07552 0.1044 -0.0776 0.1081 C -0.08038 0.11273 -0.07986 0.11204 -0.08212 0.11644 C -0.08472 0.12685 -0.08333 0.12014 -0.08472 0.13079 C -0.08542 0.13565 -0.08611 0.13912 -0.08646 0.14398 C -0.08698 0.14838 -0.08698 0.15278 -0.0875 0.15718 C -0.08767 0.1588 -0.08819 0.16042 -0.08837 0.16204 C -0.08871 0.16482 -0.08889 0.16759 -0.08924 0.17037 C -0.08958 0.17292 -0.08993 0.17523 -0.0901 0.17778 C -0.09045 0.18218 -0.09062 0.18658 -0.09097 0.19097 C -0.09114 0.19259 -0.09167 0.19398 -0.09201 0.1956 C -0.09271 0.20139 -0.09305 0.20695 -0.09375 0.2125 L -0.09462 0.22083 C -0.09496 0.2294 -0.09514 0.23773 -0.09549 0.24607 C -0.09566 0.24908 -0.09635 0.25162 -0.09635 0.25463 C -0.09635 0.26574 -0.09601 0.27708 -0.09549 0.2882 C -0.09531 0.29583 -0.09514 0.29884 -0.09375 0.30509 C -0.0934 0.30625 -0.0934 0.30764 -0.09288 0.30857 C -0.09114 0.31227 -0.08924 0.31574 -0.0875 0.31945 C -0.0868 0.3206 -0.08646 0.32222 -0.08559 0.32315 C -0.08385 0.32454 -0.08194 0.32616 -0.08021 0.32778 C -0.07969 0.32824 -0.075 0.3331 -0.07396 0.3338 C -0.07118 0.33542 -0.06788 0.33634 -0.06493 0.3375 C -0.06319 0.33912 -0.06163 0.34144 -0.05955 0.34236 L -0.05677 0.34352 L -0.05139 0.34838 " pathEditMode="relative" ptsTypes="AAAAAAAAAAAAAAAAAAAAAAAAAAAAAAAAAAAAAA">
                                      <p:cBhvr>
                                        <p:cTn id="14" dur="2000" fill="hold"/>
                                        <p:tgtEl>
                                          <p:spTgt spid="11"/>
                                        </p:tgtEl>
                                        <p:attrNameLst>
                                          <p:attrName>ppt_x</p:attrName>
                                          <p:attrName>ppt_y</p:attrName>
                                        </p:attrNameLst>
                                      </p:cBhvr>
                                    </p:animMotion>
                                  </p:childTnLst>
                                </p:cTn>
                              </p:par>
                            </p:childTnLst>
                          </p:cTn>
                        </p:par>
                        <p:par>
                          <p:cTn id="15" fill="hold" nodeType="afterGroup">
                            <p:stCondLst>
                              <p:cond delay="2000"/>
                            </p:stCondLst>
                            <p:childTnLst>
                              <p:par>
                                <p:cTn id="16" presetID="0" presetClass="path" presetSubtype="0" accel="50000" decel="50000" fill="hold" grpId="0" nodeType="afterEffect">
                                  <p:stCondLst>
                                    <p:cond delay="0"/>
                                  </p:stCondLst>
                                  <p:childTnLst>
                                    <p:animMotion origin="layout" path="M -0.04166 0.03403 L -0.04166 0.03495 L 0.02153 0.03634 C 0.0257 0.03634 0.02969 0.03634 0.03403 0.0375 C 0.03993 0.03866 0.04497 0.04352 0.05104 0.04583 C 0.0599 0.04838 0.05677 0.04699 0.06806 0.05185 C 0.0717 0.05417 0.07465 0.05671 0.0783 0.05787 C 0.08177 0.05787 0.08524 0.05787 0.08854 0.05903 C 0.09705 0.06134 0.09011 0.05903 0.10209 0.06273 C 0.10452 0.06273 0.1066 0.06389 0.10886 0.06389 C 0.12743 0.06505 0.14636 0.06505 0.16476 0.06505 L 0.26129 0.06389 C 0.26389 0.06389 0.27379 0.05903 0.275 0.05903 C 0.27656 0.05787 0.27795 0.05671 0.27952 0.05555 C 0.2967 0.04838 0.2783 0.05903 0.29549 0.05069 C 0.29722 0.04954 0.29861 0.04838 0.3 0.04699 C 0.30156 0.04699 0.30295 0.04583 0.30434 0.04583 C 0.30643 0.04468 0.30834 0.04352 0.31024 0.04213 C 0.31268 0.0412 0.31563 0.0412 0.31806 0.0412 L 0.32726 0.03866 C 0.33056 0.03866 0.3342 0.0375 0.33733 0.0375 C 0.34479 0.03634 0.34618 0.03495 0.35347 0.03264 C 0.35504 0.03148 0.35625 0.03032 0.35816 0.03032 L 0.36979 0.03032 L 0.36979 0.03148 " pathEditMode="relative" rAng="0" ptsTypes="AAAAAAAAAAAAAAAAAAAAAAAAA">
                                      <p:cBhvr>
                                        <p:cTn id="17" dur="2000" fill="hold"/>
                                        <p:tgtEl>
                                          <p:spTgt spid="15"/>
                                        </p:tgtEl>
                                        <p:attrNameLst>
                                          <p:attrName>ppt_x</p:attrName>
                                          <p:attrName>ppt_y</p:attrName>
                                        </p:attrNameLst>
                                      </p:cBhvr>
                                      <p:rCtr x="20573" y="1366"/>
                                    </p:animMotion>
                                  </p:childTnLst>
                                </p:cTn>
                              </p:par>
                            </p:childTnLst>
                          </p:cTn>
                        </p:par>
                      </p:childTnLst>
                    </p:cTn>
                  </p:par>
                </p:childTnLst>
              </p:cTn>
              <p:nextCondLst>
                <p:cond evt="onClick" delay="0">
                  <p:tgtEl>
                    <p:spTgt spid="11"/>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0" presetClass="path" presetSubtype="0" accel="50000" decel="50000" fill="hold" grpId="0" nodeType="clickEffect">
                                  <p:stCondLst>
                                    <p:cond delay="0"/>
                                  </p:stCondLst>
                                  <p:childTnLst>
                                    <p:animMotion origin="layout" path="M 0 0 L 0 0 C -0.02396 0.00208 -0.00313 -0.00116 -0.02084 0.00463 L -0.02796 0.00717 L -0.0316 0.00833 C -0.03282 0.00949 -0.03386 0.01111 -0.03525 0.0118 C -0.05278 0.02268 -0.0323 0.00763 -0.04601 0.01666 C -0.04705 0.01736 -0.04775 0.01851 -0.04879 0.01921 C -0.05174 0.02083 -0.05504 0.02152 -0.05782 0.02384 C -0.06129 0.02708 -0.05938 0.02592 -0.0632 0.02754 C -0.06441 0.0287 -0.06546 0.03032 -0.06667 0.03101 C -0.06962 0.03287 -0.07292 0.0331 -0.0757 0.03472 C -0.08212 0.03865 -0.0823 0.03981 -0.08837 0.04189 C -0.0908 0.04282 -0.09323 0.04328 -0.09549 0.04444 L -0.10105 0.04676 C -0.10157 0.04791 -0.10209 0.0493 -0.10278 0.05046 C -0.10382 0.05185 -0.10521 0.05254 -0.10643 0.05393 C -0.1073 0.05509 -0.10816 0.05648 -0.10903 0.05763 C -0.11111 0.06574 -0.10834 0.05578 -0.11268 0.06713 C -0.11302 0.06828 -0.1132 0.06967 -0.11355 0.07083 C -0.11407 0.07245 -0.11476 0.07384 -0.11546 0.07569 C -0.1158 0.07685 -0.1158 0.07801 -0.11632 0.07916 C -0.11684 0.08055 -0.11754 0.08148 -0.11806 0.08287 C -0.11875 0.08472 -0.11945 0.08935 -0.1198 0.0912 C -0.12014 0.09236 -0.12049 0.09351 -0.12084 0.0949 C -0.12171 0.10162 -0.12344 0.11551 -0.12344 0.12013 C -0.12361 0.13495 -0.12309 0.14976 -0.12257 0.16458 C -0.12257 0.16689 -0.12014 0.17523 -0.1198 0.17662 C -0.11667 0.19351 -0.1198 0.18009 -0.11632 0.19097 C -0.11511 0.19444 -0.11511 0.19722 -0.11355 0.20069 C -0.11181 0.20439 -0.10921 0.20763 -0.1073 0.21134 C -0.10313 0.2199 -0.10539 0.21689 -0.10105 0.22106 C -0.10035 0.22222 -0.09983 0.22361 -0.09914 0.22453 C -0.0974 0.22708 -0.09514 0.22893 -0.09375 0.23194 C -0.09323 0.2331 -0.09271 0.23449 -0.09202 0.23541 C -0.09098 0.23657 -0.08941 0.2368 -0.08837 0.23773 C -0.08733 0.23888 -0.08664 0.24027 -0.08559 0.24143 C -0.08507 0.24213 -0.08056 0.24676 -0.07934 0.24745 C -0.07796 0.24838 -0.07622 0.24884 -0.07483 0.24976 C -0.07396 0.25046 -0.07309 0.25162 -0.07223 0.25231 C -0.07101 0.25301 -0.06476 0.25439 -0.06407 0.25463 C -0.06198 0.25648 -0.06007 0.25856 -0.05782 0.25949 C -0.05625 0.26018 -0.05469 0.26018 -0.0533 0.26064 C -0.0448 0.26342 -0.05973 0.26018 -0.04427 0.26319 C -0.04063 0.26273 -0.03698 0.26273 -0.03334 0.2618 C -0.03212 0.26157 -0.02986 0.25949 -0.02986 0.25949 L -0.029 0.25833 " pathEditMode="relative" ptsTypes="AAAAAAAAAAAAAAAAAAAAAAAAAAAAAAAAAAAAAAAAAAAAAAA">
                                      <p:cBhvr>
                                        <p:cTn id="22" dur="2000" fill="hold"/>
                                        <p:tgtEl>
                                          <p:spTgt spid="12"/>
                                        </p:tgtEl>
                                        <p:attrNameLst>
                                          <p:attrName>ppt_x</p:attrName>
                                          <p:attrName>ppt_y</p:attrName>
                                        </p:attrNameLst>
                                      </p:cBhvr>
                                    </p:animMotion>
                                  </p:childTnLst>
                                </p:cTn>
                              </p:par>
                            </p:childTnLst>
                          </p:cTn>
                        </p:par>
                        <p:par>
                          <p:cTn id="23" fill="hold" nodeType="afterGroup">
                            <p:stCondLst>
                              <p:cond delay="2000"/>
                            </p:stCondLst>
                            <p:childTnLst>
                              <p:par>
                                <p:cTn id="24" presetID="0" presetClass="path" presetSubtype="0" accel="50000" decel="50000" fill="hold" grpId="0" nodeType="afterEffect">
                                  <p:stCondLst>
                                    <p:cond delay="0"/>
                                  </p:stCondLst>
                                  <p:childTnLst>
                                    <p:animMotion origin="layout" path="M -0.00694 0.0544 L -0.00694 0.05579 L 0.07223 0.05092 C 0.07691 0.05092 0.08577 0.04051 0.09028 0.03727 C 0.1 0.0287 0.09844 0.03055 0.10799 0.02708 C 0.11025 0.02315 0.11268 0.01921 0.11493 0.01597 C 0.11702 0.01342 0.11945 0.01273 0.12153 0.00949 C 0.12413 0.00625 0.12622 1.48148E-6 0.12848 -0.00463 C 0.13038 -0.00787 0.13229 -0.01204 0.13455 -0.01435 C 0.13559 -0.01667 0.13663 -0.01667 0.13785 -0.01852 C 0.13959 -0.02153 0.14098 -0.025 0.14288 -0.02824 C 0.14375 -0.02986 0.14445 -0.03033 0.14532 -0.03195 C 0.14775 -0.03634 0.14983 -0.04259 0.15209 -0.04583 C 0.15382 -0.04861 0.15591 -0.04861 0.15712 -0.05232 C 0.15799 -0.05509 0.15886 -0.05787 0.1599 -0.05996 C 0.16059 -0.06111 0.16146 -0.06181 0.16233 -0.0632 C 0.16389 -0.06505 0.16528 -0.06713 0.1665 -0.06968 C 0.16754 -0.07153 0.16823 -0.07523 0.16927 -0.07708 C 0.17084 -0.0794 0.17257 -0.08102 0.17431 -0.0838 C 0.17535 -0.08565 0.17587 -0.08889 0.17674 -0.09121 C 0.17934 -0.09537 0.18229 -0.09977 0.18525 -0.10417 C 0.18837 -0.10949 0.19115 -0.11435 0.19462 -0.11852 C 0.19601 -0.11991 0.19757 -0.12014 0.19879 -0.12176 C 0.20504 -0.12824 0.20417 -0.12963 0.2099 -0.13218 C 0.21337 -0.13357 0.21667 -0.13449 0.21997 -0.13588 C 0.22292 -0.13681 0.23473 -0.14468 0.23611 -0.1463 C 0.2375 -0.14722 0.23889 -0.14884 0.24045 -0.14954 C 0.24306 -0.1507 0.24601 -0.15185 0.24879 -0.15278 C 0.26059 -0.15833 0.24966 -0.15371 0.25903 -0.15996 C 0.26302 -0.16227 0.26702 -0.16435 0.27084 -0.16667 C 0.28924 -0.17917 0.26111 -0.16019 0.28195 -0.17338 L 0.29219 -0.18079 C 0.29375 -0.18148 0.29549 -0.18357 0.29723 -0.18403 L 0.3066 -0.18727 C 0.30799 -0.18889 0.30938 -0.19028 0.31077 -0.19051 L 0.32084 -0.19699 L 0.36077 -0.19375 C 0.36354 -0.19375 0.36598 -0.19375 0.36841 -0.19051 C 0.36962 -0.18935 0.36997 -0.18264 0.37118 -0.18079 C 0.37205 -0.17778 0.37396 -0.17778 0.37535 -0.17708 C 0.37657 -0.17616 0.37743 -0.17454 0.37865 -0.17338 C 0.37952 -0.17292 0.38038 -0.17107 0.38108 -0.16991 C 0.38282 -0.16898 0.38455 -0.16783 0.38629 -0.16667 C 0.38854 -0.16644 0.3908 -0.16667 0.39341 -0.16667 L 0.39341 -0.16644 " pathEditMode="relative" rAng="0" ptsTypes="AAAAAAAAAAAAAAAAAAAAAAAAAAAAAAAAAAAAAAAAAAAAA">
                                      <p:cBhvr>
                                        <p:cTn id="25" dur="2000" fill="hold"/>
                                        <p:tgtEl>
                                          <p:spTgt spid="16"/>
                                        </p:tgtEl>
                                        <p:attrNameLst>
                                          <p:attrName>ppt_x</p:attrName>
                                          <p:attrName>ppt_y</p:attrName>
                                        </p:attrNameLst>
                                      </p:cBhvr>
                                      <p:rCtr x="20017" y="-12500"/>
                                    </p:animMotion>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0" presetClass="path" presetSubtype="0" accel="50000" decel="50000" fill="hold" grpId="0" nodeType="afterEffect">
                                  <p:stCondLst>
                                    <p:cond delay="0"/>
                                  </p:stCondLst>
                                  <p:childTnLst>
                                    <p:animMotion origin="layout" path="M 0 0 L 0 0 C 0.00243 0.04051 -0.00052 -0.00231 0.00173 0.02153 C 0.00243 0.0287 0.0026 0.03588 0.00347 0.04306 C 0.00607 0.06458 0.00659 0.06204 0.00989 0.07917 C 0.01076 0.08426 0.01163 0.08958 0.0125 0.09491 C 0.01319 0.09931 0.01337 0.1037 0.01423 0.1081 C 0.01528 0.11227 0.01684 0.11597 0.01788 0.12014 C 0.02656 0.15301 0.01545 0.1125 0.02066 0.13333 C 0.02257 0.14097 0.02205 0.13704 0.02326 0.14283 C 0.02552 0.15347 0.02291 0.14259 0.02517 0.15139 C 0.02534 0.15533 0.02534 0.15926 0.02604 0.1632 C 0.02656 0.16644 0.02916 0.1706 0.03055 0.17292 C 0.03125 0.17685 0.03142 0.17917 0.03316 0.18241 C 0.03403 0.1838 0.03507 0.18495 0.03593 0.18611 C 0.03628 0.18727 0.03646 0.18866 0.0368 0.18982 C 0.03732 0.19097 0.03819 0.1919 0.03854 0.19329 C 0.03906 0.19491 0.03923 0.19653 0.03958 0.19815 C 0.04218 0.21019 0.03854 0.19144 0.04132 0.20648 C 0.04201 0.24421 0.04236 0.28195 0.04305 0.31945 C 0.04323 0.32431 0.0434 0.32917 0.04409 0.33403 C 0.04427 0.33634 0.04531 0.33866 0.04583 0.3412 C 0.04618 0.34236 0.04653 0.34352 0.0467 0.34468 C 0.04705 0.34722 0.04705 0.34954 0.04757 0.35185 C 0.04809 0.3537 0.04896 0.35509 0.04948 0.35671 C 0.04982 0.35787 0.05 0.35926 0.05034 0.36042 C 0.05087 0.36227 0.05156 0.36435 0.05208 0.36644 C 0.0526 0.36783 0.05243 0.36968 0.05295 0.37107 C 0.05486 0.375 0.05746 0.37824 0.05937 0.38195 C 0.05989 0.3831 0.06024 0.38472 0.06111 0.38565 C 0.06892 0.39352 0.06805 0.39236 0.07552 0.39398 C 0.07725 0.39491 0.07899 0.39653 0.0809 0.3963 C 0.09739 0.39514 0.09045 0.39514 0.10173 0.39514 L 0.10173 0.39514 " pathEditMode="relative" ptsTypes="AAAAAAAAAAAAAAAAAAAAAAAAAAAAAAAAAA">
                                      <p:cBhvr>
                                        <p:cTn id="30" dur="2000" fill="hold"/>
                                        <p:tgtEl>
                                          <p:spTgt spid="8"/>
                                        </p:tgtEl>
                                        <p:attrNameLst>
                                          <p:attrName>ppt_x</p:attrName>
                                          <p:attrName>ppt_y</p:attrName>
                                        </p:attrNameLst>
                                      </p:cBhvr>
                                    </p:animMotion>
                                  </p:childTnLst>
                                </p:cTn>
                              </p:par>
                            </p:childTnLst>
                          </p:cTn>
                        </p:par>
                        <p:par>
                          <p:cTn id="31" fill="hold" nodeType="afterGroup">
                            <p:stCondLst>
                              <p:cond delay="2000"/>
                            </p:stCondLst>
                            <p:childTnLst>
                              <p:par>
                                <p:cTn id="32" presetID="0" presetClass="path" presetSubtype="0" accel="50000" decel="50000" fill="hold" grpId="0" nodeType="afterEffect">
                                  <p:stCondLst>
                                    <p:cond delay="0"/>
                                  </p:stCondLst>
                                  <p:childTnLst>
                                    <p:animMotion origin="layout" path="M 0.02656 0.0206 L 0.02656 0.02083 C 0.02969 0.01898 0.03316 0.01806 0.03663 0.0169 C 0.03906 0.01551 0.04184 0.01366 0.04427 0.0125 C 0.04757 0.01111 0.05104 0.00995 0.05469 0.0088 C 0.06476 0.00903 0.12014 0.00463 0.14358 0.0206 C 0.14826 0.02361 0.15243 0.03171 0.15642 0.03866 C 0.15712 0.04051 0.15729 0.04352 0.15816 0.04421 C 0.16736 0.05208 0.17431 0.04699 0.18385 0.04421 C 0.18733 0.04236 0.1908 0.04051 0.19427 0.03866 C 0.2059 0.03056 0.21719 0.01991 0.22934 0.01458 C 0.2559 0.00347 0.29201 -0.01273 0.32083 -0.02292 C 0.33281 -0.02708 0.35747 -0.03495 0.36962 -0.03681 C 0.41562 -0.04421 0.50573 -0.04375 0.5316 -0.04491 C 0.53455 -0.04606 0.53767 -0.04769 0.54097 -0.04884 C 0.54375 -0.04954 0.5467 -0.05 0.54965 -0.05069 C 0.55347 -0.05185 0.55747 -0.05347 0.56163 -0.0544 C 0.56736 -0.06157 0.56285 -0.05694 0.57101 -0.0625 C 0.57257 -0.06389 0.57413 -0.06574 0.57604 -0.0662 C 0.57882 -0.06759 0.58177 -0.06782 0.58472 -0.06852 L 0.59219 -0.0706 C 0.59323 -0.07083 0.5941 -0.0713 0.59479 -0.07245 C 0.59583 -0.07384 0.59635 -0.07616 0.59757 -0.07616 C 0.61215 -0.07894 0.62708 -0.07894 0.64201 -0.08056 C 0.64722 -0.08866 0.64722 -0.0838 0.64722 -0.08981 L 0.64722 -0.08958 " pathEditMode="relative" rAng="0" ptsTypes="AAAAAAAAAAAAAAAAAAAAAAAAAA">
                                      <p:cBhvr>
                                        <p:cTn id="33" dur="2000" fill="hold"/>
                                        <p:tgtEl>
                                          <p:spTgt spid="14"/>
                                        </p:tgtEl>
                                        <p:attrNameLst>
                                          <p:attrName>ppt_x</p:attrName>
                                          <p:attrName>ppt_y</p:attrName>
                                        </p:attrNameLst>
                                      </p:cBhvr>
                                      <p:rCtr x="31024" y="-4144"/>
                                    </p:animMotion>
                                  </p:childTnLst>
                                </p:cTn>
                              </p:par>
                            </p:childTnLst>
                          </p:cTn>
                        </p:par>
                      </p:childTnLst>
                    </p:cTn>
                  </p:par>
                </p:childTnLst>
              </p:cTn>
              <p:nextCondLst>
                <p:cond evt="onClick" delay="0">
                  <p:tgtEl>
                    <p:spTgt spid="8"/>
                  </p:tgtEl>
                </p:cond>
              </p:nextCondLst>
            </p:seq>
          </p:childTnLst>
        </p:cTn>
      </p:par>
    </p:tnLst>
    <p:bldLst>
      <p:bldP spid="8" grpId="0" animBg="1"/>
      <p:bldP spid="11" grpId="0" animBg="1"/>
      <p:bldP spid="12" grpId="0" animBg="1"/>
      <p:bldP spid="13" grpId="0" animBg="1"/>
      <p:bldP spid="14" grpId="0" animBg="1"/>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539750" y="549275"/>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t>Oh no! The Squeeze-O-Matic 100 has broken. The words are going in the wrong way. Can you help mend the machine by writing the 2 correct words for each of the short, squeezed words? </a:t>
            </a:r>
          </a:p>
        </p:txBody>
      </p:sp>
      <p:sp>
        <p:nvSpPr>
          <p:cNvPr id="4" name="Rectangle: Rounded Corners 7">
            <a:extLst>
              <a:ext uri="{FF2B5EF4-FFF2-40B4-BE49-F238E27FC236}">
                <a16:creationId xmlns:a16="http://schemas.microsoft.com/office/drawing/2014/main" id="{22496044-17C0-4A1D-A1C6-2928BFB555FB}"/>
              </a:ext>
            </a:extLst>
          </p:cNvPr>
          <p:cNvSpPr/>
          <p:nvPr/>
        </p:nvSpPr>
        <p:spPr>
          <a:xfrm>
            <a:off x="539750" y="5746750"/>
            <a:ext cx="1685925" cy="561975"/>
          </a:xfrm>
          <a:prstGeom prst="roundRect">
            <a:avLst/>
          </a:prstGeom>
          <a:solidFill>
            <a:srgbClr val="E12D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Show answers</a:t>
            </a:r>
          </a:p>
        </p:txBody>
      </p:sp>
      <p:sp>
        <p:nvSpPr>
          <p:cNvPr id="11268" name="Rectangle 6"/>
          <p:cNvSpPr>
            <a:spLocks noChangeArrowheads="1"/>
          </p:cNvSpPr>
          <p:nvPr/>
        </p:nvSpPr>
        <p:spPr bwMode="auto">
          <a:xfrm>
            <a:off x="4664075" y="5265738"/>
            <a:ext cx="3832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chemeClr val="tx1"/>
                </a:solidFill>
              </a:rPr>
              <a:t>Can you write a sentence using each of the words that have come out of the Squeeze-O-Matic?</a:t>
            </a:r>
            <a:endParaRPr lang="en-GB" altLang="en-US" i="1">
              <a:solidFill>
                <a:schemeClr val="tx1"/>
              </a:solidFill>
            </a:endParaRPr>
          </a:p>
        </p:txBody>
      </p:sp>
      <p:sp>
        <p:nvSpPr>
          <p:cNvPr id="8" name="doesnt">
            <a:extLst>
              <a:ext uri="{FF2B5EF4-FFF2-40B4-BE49-F238E27FC236}">
                <a16:creationId xmlns:a16="http://schemas.microsoft.com/office/drawing/2014/main" id="{581BF89C-E65D-435A-8E59-FD7679D0973B}"/>
              </a:ext>
            </a:extLst>
          </p:cNvPr>
          <p:cNvSpPr/>
          <p:nvPr/>
        </p:nvSpPr>
        <p:spPr>
          <a:xfrm>
            <a:off x="5203825" y="3741738"/>
            <a:ext cx="1038225" cy="493712"/>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dirty="0">
                <a:solidFill>
                  <a:srgbClr val="000000"/>
                </a:solidFill>
                <a:ea typeface="Times New Roman" panose="02020603050405020304" pitchFamily="18" charset="0"/>
              </a:rPr>
              <a:t>doesn’t</a:t>
            </a:r>
            <a:endParaRPr lang="en-US" altLang="en-US" dirty="0">
              <a:solidFill>
                <a:srgbClr val="FFFFFF"/>
              </a:solidFill>
            </a:endParaRPr>
          </a:p>
        </p:txBody>
      </p:sp>
      <p:sp>
        <p:nvSpPr>
          <p:cNvPr id="9" name="theyre">
            <a:extLst>
              <a:ext uri="{FF2B5EF4-FFF2-40B4-BE49-F238E27FC236}">
                <a16:creationId xmlns:a16="http://schemas.microsoft.com/office/drawing/2014/main" id="{5BF4CB88-0C38-4EBC-B627-B392CD8CE081}"/>
              </a:ext>
            </a:extLst>
          </p:cNvPr>
          <p:cNvSpPr/>
          <p:nvPr/>
        </p:nvSpPr>
        <p:spPr>
          <a:xfrm>
            <a:off x="6761163" y="3867150"/>
            <a:ext cx="1038225"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000000"/>
                </a:solidFill>
                <a:ea typeface="Times New Roman"/>
                <a:cs typeface="Arial"/>
              </a:rPr>
              <a:t>they're</a:t>
            </a:r>
            <a:r>
              <a:rPr lang="en-GB" dirty="0"/>
              <a:t> </a:t>
            </a:r>
            <a:endParaRPr lang="en-US" dirty="0"/>
          </a:p>
        </p:txBody>
      </p:sp>
      <p:sp>
        <p:nvSpPr>
          <p:cNvPr id="10" name="weve">
            <a:extLst>
              <a:ext uri="{FF2B5EF4-FFF2-40B4-BE49-F238E27FC236}">
                <a16:creationId xmlns:a16="http://schemas.microsoft.com/office/drawing/2014/main" id="{15C5B126-2EDC-47D6-BBD7-F752BFB5BAF7}"/>
              </a:ext>
            </a:extLst>
          </p:cNvPr>
          <p:cNvSpPr/>
          <p:nvPr/>
        </p:nvSpPr>
        <p:spPr>
          <a:xfrm>
            <a:off x="5722938" y="4511675"/>
            <a:ext cx="1038225" cy="493713"/>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000000"/>
                </a:solidFill>
                <a:ea typeface="Times New Roman"/>
                <a:cs typeface="Arial"/>
              </a:rPr>
              <a:t>we've</a:t>
            </a:r>
            <a:r>
              <a:rPr lang="en-GB" dirty="0"/>
              <a:t> </a:t>
            </a:r>
            <a:endParaRPr lang="en-US" dirty="0"/>
          </a:p>
        </p:txBody>
      </p:sp>
      <p:sp>
        <p:nvSpPr>
          <p:cNvPr id="11" name="youre">
            <a:extLst>
              <a:ext uri="{FF2B5EF4-FFF2-40B4-BE49-F238E27FC236}">
                <a16:creationId xmlns:a16="http://schemas.microsoft.com/office/drawing/2014/main" id="{62017515-A785-479F-9C2C-1DB687E360A6}"/>
              </a:ext>
            </a:extLst>
          </p:cNvPr>
          <p:cNvSpPr/>
          <p:nvPr/>
        </p:nvSpPr>
        <p:spPr>
          <a:xfrm>
            <a:off x="4349750" y="4471988"/>
            <a:ext cx="1038225" cy="493712"/>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000000"/>
                </a:solidFill>
                <a:ea typeface="Times New Roman"/>
                <a:cs typeface="Arial"/>
              </a:rPr>
              <a:t>you're</a:t>
            </a:r>
            <a:r>
              <a:rPr lang="en-GB" dirty="0"/>
              <a:t> </a:t>
            </a:r>
            <a:endParaRPr lang="en-US" dirty="0"/>
          </a:p>
        </p:txBody>
      </p:sp>
      <p:sp>
        <p:nvSpPr>
          <p:cNvPr id="12" name="theyre">
            <a:extLst>
              <a:ext uri="{FF2B5EF4-FFF2-40B4-BE49-F238E27FC236}">
                <a16:creationId xmlns:a16="http://schemas.microsoft.com/office/drawing/2014/main" id="{515C4C52-A18E-46AF-9A90-054EB595ECB3}"/>
              </a:ext>
            </a:extLst>
          </p:cNvPr>
          <p:cNvSpPr/>
          <p:nvPr/>
        </p:nvSpPr>
        <p:spPr>
          <a:xfrm>
            <a:off x="1319213" y="3987800"/>
            <a:ext cx="1144587"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a:solidFill>
                  <a:srgbClr val="000000"/>
                </a:solidFill>
                <a:ea typeface="Times New Roman"/>
                <a:cs typeface="Arial"/>
              </a:rPr>
              <a:t>does not</a:t>
            </a:r>
            <a:endParaRPr lang="en-US" b="1" dirty="0"/>
          </a:p>
        </p:txBody>
      </p:sp>
      <p:sp>
        <p:nvSpPr>
          <p:cNvPr id="14" name="theyre">
            <a:extLst>
              <a:ext uri="{FF2B5EF4-FFF2-40B4-BE49-F238E27FC236}">
                <a16:creationId xmlns:a16="http://schemas.microsoft.com/office/drawing/2014/main" id="{B989C735-4E28-4285-876D-B86052A9AD8E}"/>
              </a:ext>
            </a:extLst>
          </p:cNvPr>
          <p:cNvSpPr/>
          <p:nvPr/>
        </p:nvSpPr>
        <p:spPr>
          <a:xfrm>
            <a:off x="1471613" y="4140200"/>
            <a:ext cx="1144587"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000000"/>
                </a:solidFill>
                <a:ea typeface="Times New Roman"/>
                <a:cs typeface="Arial"/>
              </a:rPr>
              <a:t>they are</a:t>
            </a:r>
            <a:endParaRPr lang="en-US" b="1" dirty="0"/>
          </a:p>
        </p:txBody>
      </p:sp>
      <p:sp>
        <p:nvSpPr>
          <p:cNvPr id="15" name="theyre">
            <a:extLst>
              <a:ext uri="{FF2B5EF4-FFF2-40B4-BE49-F238E27FC236}">
                <a16:creationId xmlns:a16="http://schemas.microsoft.com/office/drawing/2014/main" id="{0625C168-22E1-47A8-A018-7B54B95B7987}"/>
              </a:ext>
            </a:extLst>
          </p:cNvPr>
          <p:cNvSpPr/>
          <p:nvPr/>
        </p:nvSpPr>
        <p:spPr>
          <a:xfrm>
            <a:off x="1335088" y="4244975"/>
            <a:ext cx="1144587"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000000"/>
                </a:solidFill>
                <a:ea typeface="Times New Roman"/>
                <a:cs typeface="Arial"/>
              </a:rPr>
              <a:t>we have</a:t>
            </a:r>
            <a:endParaRPr lang="en-US" b="1" dirty="0"/>
          </a:p>
        </p:txBody>
      </p:sp>
      <p:sp>
        <p:nvSpPr>
          <p:cNvPr id="16" name="theyre">
            <a:extLst>
              <a:ext uri="{FF2B5EF4-FFF2-40B4-BE49-F238E27FC236}">
                <a16:creationId xmlns:a16="http://schemas.microsoft.com/office/drawing/2014/main" id="{E740FFD8-B954-4E3B-B3C4-7892803663F8}"/>
              </a:ext>
            </a:extLst>
          </p:cNvPr>
          <p:cNvSpPr/>
          <p:nvPr/>
        </p:nvSpPr>
        <p:spPr>
          <a:xfrm>
            <a:off x="1487488" y="4397375"/>
            <a:ext cx="1144587"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b="1" dirty="0">
                <a:solidFill>
                  <a:srgbClr val="000000"/>
                </a:solidFill>
                <a:ea typeface="Times New Roman"/>
                <a:cs typeface="Arial"/>
              </a:rPr>
              <a:t>you are</a:t>
            </a:r>
            <a:endParaRPr lang="en-US" b="1" dirty="0"/>
          </a:p>
        </p:txBody>
      </p:sp>
      <p:pic>
        <p:nvPicPr>
          <p:cNvPr id="11277" name="machine"/>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5350" y="2874963"/>
            <a:ext cx="2894013" cy="268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4.72222E-6 -2.96296E-6 L 4.72222E-6 0.00023 C -0.00226 -0.00069 -0.00452 -0.00139 -0.0066 -0.00185 C -0.00799 -0.00231 -0.00938 -0.00231 -0.01077 -0.00254 C -0.01268 -0.00277 -0.01459 -0.00324 -0.01632 -0.0037 C -0.02223 -0.00532 -0.02292 -0.00602 -0.02865 -0.00694 C -0.03143 -0.00717 -0.03924 -0.00787 -0.04167 -0.0081 C -0.04428 -0.00833 -0.05139 -0.00926 -0.05382 -0.00926 C -0.06059 -0.00972 -0.06754 -0.00972 -0.07414 -0.00995 C -0.07882 -0.01111 -0.07518 -0.01041 -0.08316 -0.01111 C -0.08473 -0.01134 -0.08646 -0.01157 -0.08803 -0.0118 C -0.09132 -0.01203 -0.09462 -0.01227 -0.09775 -0.0125 C -0.10869 -0.01342 -0.09705 -0.01273 -0.1066 -0.01365 C -0.10938 -0.01389 -0.11216 -0.01412 -0.11476 -0.01435 C -0.11563 -0.01458 -0.11632 -0.01481 -0.11737 -0.01481 C -0.13334 -0.0169 -0.14306 -0.01666 -0.16112 -0.01736 L -0.1757 -0.01852 L -0.1823 -0.01921 L -0.18976 -0.0199 C -0.19375 -0.02037 -0.19792 -0.02083 -0.20191 -0.02106 C -0.24428 -0.02407 -0.21303 -0.02106 -0.23195 -0.02291 C -0.23785 -0.02453 -0.23108 -0.02291 -0.24254 -0.0243 C -0.25226 -0.02523 -0.25105 -0.02615 -0.26216 -0.02662 L -0.27414 -0.02731 L -0.27987 -0.02777 C -0.28421 -0.02847 -0.28872 -0.02847 -0.29289 -0.02916 C -0.29792 -0.03009 -0.30035 -0.03055 -0.30521 -0.03148 C -0.30678 -0.03194 -0.30834 -0.03264 -0.31007 -0.03287 C -0.32153 -0.03495 -0.31042 -0.0324 -0.31737 -0.03402 C -0.3257 -0.03842 -0.31268 -0.03171 -0.32309 -0.03657 C -0.32483 -0.03727 -0.32639 -0.03819 -0.32796 -0.03889 L -0.33039 -0.04027 L -0.33282 -0.04143 C -0.33334 -0.04213 -0.33403 -0.04259 -0.33455 -0.04328 C -0.33664 -0.04722 -0.33612 -0.04745 -0.33612 -0.05185 L -0.33612 -0.05185 " pathEditMode="relative" rAng="0" ptsTypes="AAAAAAAAAAAAAAAAAAAAAAAAAAAAAAAAAAAA">
                                      <p:cBhvr>
                                        <p:cTn id="6" dur="2000" fill="hold"/>
                                        <p:tgtEl>
                                          <p:spTgt spid="11"/>
                                        </p:tgtEl>
                                        <p:attrNameLst>
                                          <p:attrName>ppt_x</p:attrName>
                                          <p:attrName>ppt_y</p:attrName>
                                        </p:attrNameLst>
                                      </p:cBhvr>
                                      <p:rCtr x="-16806" y="-2593"/>
                                    </p:animMotion>
                                  </p:childTnLst>
                                </p:cTn>
                              </p:par>
                            </p:childTnLst>
                          </p:cTn>
                        </p:par>
                        <p:par>
                          <p:cTn id="7" fill="hold" nodeType="afterGroup">
                            <p:stCondLst>
                              <p:cond delay="2000"/>
                            </p:stCondLst>
                            <p:childTnLst>
                              <p:par>
                                <p:cTn id="8" presetID="0" presetClass="path" presetSubtype="0" accel="50000" decel="50000" fill="hold" grpId="0" nodeType="afterEffect">
                                  <p:stCondLst>
                                    <p:cond delay="0"/>
                                  </p:stCondLst>
                                  <p:childTnLst>
                                    <p:animMotion origin="layout" path="M 0 0 L 0 0 C -0.0033 -0.00416 -0.00677 -0.00787 -0.0099 -0.01203 C -0.01285 -0.0162 -0.01528 -0.02106 -0.01788 -0.02546 C -0.01944 -0.02777 -0.02083 -0.03032 -0.0224 -0.03264 C -0.02431 -0.03495 -0.02622 -0.03726 -0.02778 -0.03981 C -0.02986 -0.04282 -0.03125 -0.04652 -0.03316 -0.0493 C -0.03507 -0.05208 -0.03767 -0.05393 -0.03958 -0.05648 C -0.0408 -0.05833 -0.04132 -0.06064 -0.04219 -0.0625 C -0.04392 -0.0662 -0.04566 -0.07014 -0.04757 -0.07338 C -0.05191 -0.08055 -0.05017 -0.07731 -0.05313 -0.0831 C -0.05365 -0.08634 -0.05399 -0.08958 -0.05486 -0.09259 C -0.05521 -0.09398 -0.05625 -0.0949 -0.0566 -0.09629 C -0.05712 -0.09768 -0.05729 -0.09953 -0.05764 -0.10115 C -0.05816 -0.10463 -0.05868 -0.10833 -0.05938 -0.1118 C -0.05955 -0.11319 -0.06007 -0.11435 -0.06024 -0.11551 C -0.06128 -0.12106 -0.06146 -0.12523 -0.06198 -0.13101 C -0.06181 -0.14861 -0.06163 -0.16643 -0.06111 -0.18402 C -0.06111 -0.1875 -0.06059 -0.1912 -0.06024 -0.19467 C -0.05851 -0.21458 -0.06024 -0.19606 -0.05851 -0.21041 C -0.05625 -0.22824 -0.05885 -0.21064 -0.0566 -0.22476 C -0.05642 -0.2287 -0.05625 -0.23287 -0.05573 -0.2368 C -0.05538 -0.24004 -0.05434 -0.24305 -0.05399 -0.24652 C -0.05365 -0.2493 -0.05347 -0.25208 -0.05313 -0.25486 C -0.05295 -0.25601 -0.05243 -0.25717 -0.05208 -0.25856 C -0.04861 -0.27893 -0.05243 -0.26226 -0.04757 -0.28125 C -0.0474 -0.2824 -0.04705 -0.28356 -0.0467 -0.28495 C -0.04653 -0.28657 -0.04635 -0.28819 -0.04583 -0.28958 C -0.04514 -0.29143 -0.0441 -0.29282 -0.04323 -0.29444 C -0.04253 -0.2956 -0.04201 -0.29699 -0.04132 -0.29814 C -0.04115 -0.2993 -0.03872 -0.31296 -0.03767 -0.31481 C -0.03715 -0.3162 -0.03646 -0.31713 -0.03594 -0.31851 C -0.03247 -0.32777 -0.04063 -0.31574 -0.03142 -0.33426 C -0.02726 -0.34259 -0.03247 -0.33217 -0.02691 -0.34259 C -0.02639 -0.34375 -0.02569 -0.3449 -0.02517 -0.34606 C -0.02344 -0.3493 -0.02153 -0.35254 -0.01979 -0.35578 L -0.01701 -0.36064 C -0.01667 -0.3618 -0.01667 -0.36319 -0.01615 -0.36412 C -0.01458 -0.36689 -0.0125 -0.36898 -0.01076 -0.37129 C -0.0099 -0.37268 -0.00885 -0.37361 -0.00799 -0.375 C -0.00712 -0.37662 -0.00642 -0.37847 -0.00538 -0.37986 C -0.00139 -0.38426 -0.00139 -0.38287 0.00278 -0.38472 C 0.00434 -0.38518 0.00573 -0.38611 0.00729 -0.38703 C 0.01458 -0.39143 0.00677 -0.3875 0.01545 -0.39189 C 0.01632 -0.39236 0.01719 -0.39236 0.01806 -0.39305 C 0.0191 -0.39375 0.01979 -0.3949 0.02083 -0.39537 C 0.02257 -0.39629 0.02448 -0.39606 0.02622 -0.39652 C 0.02708 -0.39699 0.02795 -0.39745 0.02882 -0.39791 C 0.03003 -0.39838 0.03125 -0.39861 0.03247 -0.39907 C 0.03333 -0.3993 0.03437 -0.4 0.03524 -0.40023 C 0.03767 -0.40115 0.03993 -0.40185 0.04236 -0.40254 C 0.04358 -0.40301 0.04479 -0.40324 0.04601 -0.40393 C 0.04687 -0.40416 0.04792 -0.40439 0.04878 -0.40509 C 0.04965 -0.40578 0.05139 -0.4074 0.05139 -0.4074 L 0.05781 -0.41574 " pathEditMode="relative" ptsTypes="AAAAAAAAAAAAAAAAAAAAAAAAAAAAAAAAAAAAAAAAAAAAAAAAAAAAAAA">
                                      <p:cBhvr>
                                        <p:cTn id="9" dur="2000" fill="hold"/>
                                        <p:tgtEl>
                                          <p:spTgt spid="16"/>
                                        </p:tgtEl>
                                        <p:attrNameLst>
                                          <p:attrName>ppt_x</p:attrName>
                                          <p:attrName>ppt_y</p:attrName>
                                        </p:attrNameLst>
                                      </p:cBhvr>
                                    </p:animMotion>
                                  </p:childTnLst>
                                </p:cTn>
                              </p:par>
                            </p:childTnLst>
                          </p:cTn>
                        </p:par>
                        <p:par>
                          <p:cTn id="10" fill="hold" nodeType="afterGroup">
                            <p:stCondLst>
                              <p:cond delay="4000"/>
                            </p:stCondLst>
                            <p:childTnLst>
                              <p:par>
                                <p:cTn id="11" presetID="0" presetClass="path" presetSubtype="0" accel="50000" decel="50000" fill="hold" grpId="0" nodeType="afterEffect">
                                  <p:stCondLst>
                                    <p:cond delay="0"/>
                                  </p:stCondLst>
                                  <p:childTnLst>
                                    <p:animMotion origin="layout" path="M 0 0 L 0 0 C -0.01615 0.00023 -0.03229 0.00023 -0.04861 0.00116 C -0.06094 0.00185 -0.06459 0.00463 -0.07656 0.00718 C -0.08768 0.00949 -0.1059 0.01181 -0.11788 0.01551 C -0.12222 0.0169 -0.12639 0.01875 -0.13056 0.02037 C -0.14514 0.02547 -0.13715 0.02199 -0.15035 0.02755 C -0.15313 0.02871 -0.15573 0.03033 -0.15851 0.03125 C -0.16146 0.03218 -0.16459 0.03264 -0.16754 0.03357 C -0.16997 0.03426 -0.17222 0.03519 -0.17465 0.03611 C -0.17674 0.0375 -0.17882 0.03935 -0.18108 0.04074 C -0.19115 0.04699 -0.18264 0.0375 -0.19722 0.05047 C -0.19896 0.05209 -0.2007 0.05394 -0.20261 0.05533 C -0.21858 0.0669 -0.19636 0.04722 -0.21979 0.06621 C -0.22413 0.06968 -0.22483 0.07037 -0.22969 0.07338 C -0.23108 0.07431 -0.23264 0.075 -0.2342 0.0757 C -0.23646 0.07662 -0.23889 0.07778 -0.24132 0.07824 C -0.2507 0.07963 -0.24618 0.07894 -0.25486 0.08056 C -0.25573 0.08102 -0.2566 0.08148 -0.25764 0.08172 C -0.26077 0.08241 -0.27118 0.0838 -0.27379 0.08426 C -0.29115 0.08357 -0.30938 0.08449 -0.32691 0.08172 C -0.32882 0.08148 -0.33056 0.08102 -0.33229 0.08056 C -0.33386 0.07963 -0.33525 0.07871 -0.33681 0.07824 C -0.33976 0.07709 -0.34584 0.0757 -0.34584 0.0757 C -0.3474 0.07454 -0.34879 0.07292 -0.35035 0.07222 C -0.35174 0.0713 -0.35347 0.07176 -0.35486 0.07084 C -0.3566 0.06968 -0.35781 0.06736 -0.35938 0.06621 C -0.36025 0.06551 -0.36111 0.06528 -0.36215 0.06482 C -0.36389 0.0625 -0.36684 0.06088 -0.36754 0.05764 C -0.36788 0.05602 -0.36806 0.0544 -0.3684 0.05278 C -0.36927 0.04815 -0.36945 0.04422 -0.37118 0.03959 C -0.37396 0.03218 -0.37222 0.03773 -0.37379 0.0301 C -0.37413 0.02871 -0.37448 0.02755 -0.37465 0.02639 C -0.3757 0.02084 -0.37552 0.02176 -0.37552 0.01783 L -0.37552 0.01783 " pathEditMode="relative" ptsTypes="AAAAAAAAAAAAAAAAAAAAAAAAAAAAAAAAAAA">
                                      <p:cBhvr>
                                        <p:cTn id="12" dur="2000" fill="hold"/>
                                        <p:tgtEl>
                                          <p:spTgt spid="8"/>
                                        </p:tgtEl>
                                        <p:attrNameLst>
                                          <p:attrName>ppt_x</p:attrName>
                                          <p:attrName>ppt_y</p:attrName>
                                        </p:attrNameLst>
                                      </p:cBhvr>
                                    </p:animMotion>
                                  </p:childTnLst>
                                </p:cTn>
                              </p:par>
                            </p:childTnLst>
                          </p:cTn>
                        </p:par>
                        <p:par>
                          <p:cTn id="13" fill="hold" nodeType="afterGroup">
                            <p:stCondLst>
                              <p:cond delay="6000"/>
                            </p:stCondLst>
                            <p:childTnLst>
                              <p:par>
                                <p:cTn id="14" presetID="0" presetClass="path" presetSubtype="0" accel="50000" decel="50000" fill="hold" grpId="0" nodeType="afterEffect">
                                  <p:stCondLst>
                                    <p:cond delay="0"/>
                                  </p:stCondLst>
                                  <p:childTnLst>
                                    <p:animMotion origin="layout" path="M -8.33333E-7 -2.59259E-6 L -0.0625 -0.36065 " pathEditMode="relative" rAng="0" ptsTypes="AA">
                                      <p:cBhvr>
                                        <p:cTn id="15" dur="2000" fill="hold"/>
                                        <p:tgtEl>
                                          <p:spTgt spid="12"/>
                                        </p:tgtEl>
                                        <p:attrNameLst>
                                          <p:attrName>ppt_x</p:attrName>
                                          <p:attrName>ppt_y</p:attrName>
                                        </p:attrNameLst>
                                      </p:cBhvr>
                                      <p:rCtr x="-3125" y="-18032"/>
                                    </p:animMotion>
                                  </p:childTnLst>
                                </p:cTn>
                              </p:par>
                            </p:childTnLst>
                          </p:cTn>
                        </p:par>
                        <p:par>
                          <p:cTn id="16" fill="hold" nodeType="afterGroup">
                            <p:stCondLst>
                              <p:cond delay="8000"/>
                            </p:stCondLst>
                            <p:childTnLst>
                              <p:par>
                                <p:cTn id="17" presetID="0" presetClass="path" presetSubtype="0" accel="50000" decel="50000" fill="hold" grpId="0" nodeType="afterEffect">
                                  <p:stCondLst>
                                    <p:cond delay="0"/>
                                  </p:stCondLst>
                                  <p:childTnLst>
                                    <p:animMotion origin="layout" path="M 2.5E-6 7.40741E-7 L 2.5E-6 7.40741E-7 L -0.01354 0.00116 C -0.01684 0.00139 -0.02014 0.00208 -0.02344 0.00231 C -0.03038 0.00278 -0.03733 0.00301 -0.04427 0.00347 L -0.05677 0.00579 C -0.06198 0.00671 -0.06702 0.00741 -0.07222 0.00833 C -0.07813 0.00949 -0.0842 0.01088 -0.09011 0.0118 C -0.09497 0.01273 -0.09983 0.01343 -0.10452 0.01435 C -0.10972 0.01528 -0.11476 0.0169 -0.11997 0.01782 C -0.12465 0.01898 -0.12952 0.01944 -0.13438 0.02037 C -0.14844 0.02315 -0.15521 0.025 -0.16945 0.02986 C -0.18438 0.03518 -0.17865 0.03403 -0.19375 0.0419 C -0.19636 0.04329 -0.19913 0.04421 -0.20191 0.0456 C -0.20486 0.04699 -0.20781 0.04884 -0.21094 0.05046 C -0.21354 0.05162 -0.21632 0.05255 -0.21893 0.05393 C -0.22118 0.05532 -0.22327 0.05718 -0.22535 0.0588 C -0.22622 0.05949 -0.22709 0.06065 -0.22795 0.06111 C -0.23924 0.06805 -0.23351 0.06458 -0.24149 0.06713 C -0.24236 0.06759 -0.24323 0.06805 -0.24427 0.06852 C -0.24774 0.06944 -0.25799 0.07083 -0.26042 0.07083 L -0.37205 0.07199 C -0.37361 0.07222 -0.38455 0.07454 -0.38559 0.07454 L -0.50452 0.07315 C -0.50764 0.07014 -0.51268 0.06574 -0.51528 0.06111 C -0.51649 0.05926 -0.51702 0.05694 -0.51806 0.05509 C -0.51875 0.05393 -0.51997 0.05278 -0.52084 0.05162 C -0.5224 0.04907 -0.52483 0.04421 -0.52709 0.0419 C -0.53073 0.03843 -0.53455 0.03657 -0.53872 0.03472 L -0.54063 0.03125 L -0.55851 0.01551 " pathEditMode="relative" ptsTypes="AAAAAAAAAAAAAAAAAAAAAAAAAAAAAAA">
                                      <p:cBhvr>
                                        <p:cTn id="18" dur="2000" fill="hold"/>
                                        <p:tgtEl>
                                          <p:spTgt spid="9"/>
                                        </p:tgtEl>
                                        <p:attrNameLst>
                                          <p:attrName>ppt_x</p:attrName>
                                          <p:attrName>ppt_y</p:attrName>
                                        </p:attrNameLst>
                                      </p:cBhvr>
                                    </p:animMotion>
                                  </p:childTnLst>
                                </p:cTn>
                              </p:par>
                            </p:childTnLst>
                          </p:cTn>
                        </p:par>
                        <p:par>
                          <p:cTn id="19" fill="hold" nodeType="afterGroup">
                            <p:stCondLst>
                              <p:cond delay="10000"/>
                            </p:stCondLst>
                            <p:childTnLst>
                              <p:par>
                                <p:cTn id="20" presetID="0" presetClass="path" presetSubtype="0" accel="50000" decel="50000" fill="hold" grpId="0" nodeType="afterEffect">
                                  <p:stCondLst>
                                    <p:cond delay="0"/>
                                  </p:stCondLst>
                                  <p:childTnLst>
                                    <p:animMotion origin="layout" path="M 2.5E-6 -4.81481E-6 L -0.09288 -0.28541 " pathEditMode="relative" rAng="0" ptsTypes="AA">
                                      <p:cBhvr>
                                        <p:cTn id="21" dur="2000" fill="hold"/>
                                        <p:tgtEl>
                                          <p:spTgt spid="14"/>
                                        </p:tgtEl>
                                        <p:attrNameLst>
                                          <p:attrName>ppt_x</p:attrName>
                                          <p:attrName>ppt_y</p:attrName>
                                        </p:attrNameLst>
                                      </p:cBhvr>
                                      <p:rCtr x="-4653" y="-14282"/>
                                    </p:animMotion>
                                  </p:childTnLst>
                                </p:cTn>
                              </p:par>
                            </p:childTnLst>
                          </p:cTn>
                        </p:par>
                        <p:par>
                          <p:cTn id="22" fill="hold" nodeType="afterGroup">
                            <p:stCondLst>
                              <p:cond delay="12000"/>
                            </p:stCondLst>
                            <p:childTnLst>
                              <p:par>
                                <p:cTn id="23" presetID="0" presetClass="path" presetSubtype="0" accel="50000" decel="50000" fill="hold" grpId="0" nodeType="afterEffect">
                                  <p:stCondLst>
                                    <p:cond delay="0"/>
                                  </p:stCondLst>
                                  <p:childTnLst>
                                    <p:animMotion origin="layout" path="M -3.33333E-6 -1.85185E-6 L -3.33333E-6 -1.85185E-6 C -0.0783 0.02616 -0.01094 0.00486 -0.21996 0.00486 L -0.37309 0.00371 C -0.37639 0.00324 -0.37969 0.00301 -0.38298 0.00255 C -0.38611 0.00185 -0.38906 0.0007 -0.39201 -1.85185E-6 C -0.4059 -0.00301 -0.3993 -0.00139 -0.4118 -0.00463 C -0.41302 -0.00555 -0.41423 -0.00648 -0.41545 -0.00717 C -0.41701 -0.0081 -0.41857 -0.00856 -0.41996 -0.00949 C -0.421 -0.01018 -0.4217 -0.01134 -0.42274 -0.01204 C -0.42413 -0.01296 -0.42569 -0.01342 -0.42725 -0.01435 C -0.42812 -0.01597 -0.42864 -0.01782 -0.42986 -0.01921 C -0.43663 -0.02616 -0.43663 -0.02569 -0.44253 -0.02754 C -0.44427 -0.0287 -0.446 -0.03009 -0.44791 -0.03125 C -0.44965 -0.03217 -0.45156 -0.03264 -0.4533 -0.03356 C -0.45642 -0.03541 -0.4592 -0.03796 -0.46232 -0.03958 C -0.46597 -0.04143 -0.46875 -0.04282 -0.47222 -0.0456 C -0.4743 -0.04722 -0.47708 -0.05046 -0.47864 -0.05278 C -0.47986 -0.05486 -0.48142 -0.05879 -0.48212 -0.06111 C -0.48246 -0.06227 -0.48281 -0.06366 -0.48298 -0.06481 C -0.48281 -0.0669 -0.48298 -0.06921 -0.48212 -0.07083 C -0.47986 -0.07546 -0.47656 -0.07592 -0.47309 -0.07801 C -0.47066 -0.07963 -0.46857 -0.08171 -0.46597 -0.08287 C -0.4651 -0.08333 -0.46406 -0.08333 -0.46319 -0.08403 C -0.4625 -0.08472 -0.46198 -0.08565 -0.46146 -0.08634 L -0.46146 -0.08634 " pathEditMode="relative" ptsTypes="AAAAAAAAAAAAAAAAAAAAAAAAAA">
                                      <p:cBhvr>
                                        <p:cTn id="24" dur="2000" fill="hold"/>
                                        <p:tgtEl>
                                          <p:spTgt spid="10"/>
                                        </p:tgtEl>
                                        <p:attrNameLst>
                                          <p:attrName>ppt_x</p:attrName>
                                          <p:attrName>ppt_y</p:attrName>
                                        </p:attrNameLst>
                                      </p:cBhvr>
                                    </p:animMotion>
                                  </p:childTnLst>
                                </p:cTn>
                              </p:par>
                            </p:childTnLst>
                          </p:cTn>
                        </p:par>
                        <p:par>
                          <p:cTn id="25" fill="hold" nodeType="afterGroup">
                            <p:stCondLst>
                              <p:cond delay="14000"/>
                            </p:stCondLst>
                            <p:childTnLst>
                              <p:par>
                                <p:cTn id="26" presetID="0" presetClass="path" presetSubtype="0" accel="50000" decel="50000" fill="hold" grpId="0" nodeType="afterEffect">
                                  <p:stCondLst>
                                    <p:cond delay="0"/>
                                  </p:stCondLst>
                                  <p:childTnLst>
                                    <p:animMotion origin="layout" path="M 0 0 L 0 0 C -0.00052 -0.0037 -0.00104 -0.0074 -0.00173 -0.01088 C -0.00278 -0.01597 -0.00382 -0.01713 -0.00538 -0.02175 C -0.00607 -0.02361 -0.00659 -0.02569 -0.00712 -0.02777 C -0.00764 -0.02939 -0.00764 -0.03101 -0.00798 -0.03263 C -0.00885 -0.03472 -0.00989 -0.03657 -0.01076 -0.03865 C -0.01302 -0.05023 -0.01024 -0.03564 -0.0125 -0.0493 C -0.01284 -0.05092 -0.01319 -0.05254 -0.01354 -0.05416 C -0.01371 -0.05787 -0.01389 -0.06134 -0.01441 -0.06504 C -0.01458 -0.06666 -0.0151 -0.06805 -0.01528 -0.06967 C -0.01666 -0.0831 -0.01562 -0.08078 -0.01701 -0.09259 C -0.01736 -0.09421 -0.01771 -0.09583 -0.01805 -0.09745 C -0.02014 -0.11203 -0.01771 -0.09814 -0.01979 -0.10949 C -0.02014 -0.11574 -0.02083 -0.1287 -0.02153 -0.13588 C -0.0217 -0.1375 -0.02222 -0.13912 -0.02239 -0.14074 C -0.02222 -0.17546 -0.02239 -0.21041 -0.02153 -0.24513 C -0.02153 -0.24699 -0.02048 -0.24838 -0.01979 -0.25 C -0.01857 -0.25254 -0.0158 -0.25856 -0.01354 -0.26064 C -0.01267 -0.26134 -0.01163 -0.26157 -0.01076 -0.26203 C -0.00955 -0.26319 -0.0085 -0.26458 -0.00712 -0.2655 C -0.00521 -0.26713 -0.00312 -0.26828 -0.00087 -0.26921 C 0.00035 -0.26967 0.00156 -0.2699 0.00278 -0.27037 C 0.00365 -0.2706 0.00452 -0.27129 0.00538 -0.27152 C 0.0066 -0.27199 0.00781 -0.27222 0.00903 -0.27268 C 0.0099 -0.27314 0.01077 -0.27361 0.01181 -0.27384 C 0.01389 -0.27453 0.02292 -0.27638 0.02431 -0.27638 C 0.03577 -0.27662 0.04722 -0.27638 0.05868 -0.27638 L 0.05868 -0.27638 " pathEditMode="relative" ptsTypes="AAAAAAAAAAAAAAAAAAAAAAAAAAAAA">
                                      <p:cBhvr>
                                        <p:cTn id="27" dur="2000" fill="hold"/>
                                        <p:tgtEl>
                                          <p:spTgt spid="15"/>
                                        </p:tgtEl>
                                        <p:attrNameLst>
                                          <p:attrName>ppt_x</p:attrName>
                                          <p:attrName>ppt_y</p:attrName>
                                        </p:attrNameLst>
                                      </p:cBhvr>
                                    </p:animMotion>
                                  </p:childTnLst>
                                </p:cTn>
                              </p:par>
                            </p:childTnLst>
                          </p:cTn>
                        </p:par>
                      </p:childTnLst>
                    </p:cTn>
                  </p:par>
                </p:childTnLst>
              </p:cTn>
              <p:nextCondLst>
                <p:cond evt="onClick" delay="0">
                  <p:tgtEl>
                    <p:spTgt spid="4"/>
                  </p:tgtEl>
                </p:cond>
              </p:nextCondLst>
            </p:seq>
          </p:childTnLst>
        </p:cTn>
      </p:par>
    </p:tnLst>
    <p:bldLst>
      <p:bldP spid="8" grpId="0" animBg="1"/>
      <p:bldP spid="9" grpId="0" animBg="1"/>
      <p:bldP spid="10" grpId="0" animBg="1"/>
      <p:bldP spid="11" grpId="0" animBg="1"/>
      <p:bldP spid="12"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39750" y="549275"/>
            <a:ext cx="8064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These children are talking very fast and squeezing together some of their words. Can you change the words that have apostrophes in them so that they are saying two words rather than one?</a:t>
            </a:r>
          </a:p>
        </p:txBody>
      </p:sp>
      <p:sp>
        <p:nvSpPr>
          <p:cNvPr id="4" name="Rectangle: Rounded Corners 7">
            <a:extLst>
              <a:ext uri="{FF2B5EF4-FFF2-40B4-BE49-F238E27FC236}">
                <a16:creationId xmlns:a16="http://schemas.microsoft.com/office/drawing/2014/main" id="{AA3F8981-9A82-45FB-9231-210CDBD34750}"/>
              </a:ext>
            </a:extLst>
          </p:cNvPr>
          <p:cNvSpPr/>
          <p:nvPr/>
        </p:nvSpPr>
        <p:spPr>
          <a:xfrm>
            <a:off x="539750" y="5746750"/>
            <a:ext cx="1685925" cy="561975"/>
          </a:xfrm>
          <a:prstGeom prst="roundRect">
            <a:avLst/>
          </a:prstGeom>
          <a:solidFill>
            <a:srgbClr val="E12D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Show answers</a:t>
            </a:r>
          </a:p>
        </p:txBody>
      </p:sp>
      <p:pic>
        <p:nvPicPr>
          <p:cNvPr id="122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5425" y="3429000"/>
            <a:ext cx="180816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61100" y="3429000"/>
            <a:ext cx="14684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2286000" y="5724525"/>
            <a:ext cx="6318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1600" b="1">
                <a:solidFill>
                  <a:schemeClr val="tx1"/>
                </a:solidFill>
              </a:rPr>
              <a:t>Can you write down your own conversation between two children using contractions with an apostrophe to show missing letters?</a:t>
            </a:r>
            <a:endParaRPr lang="en-GB" altLang="en-US" sz="1600" i="1">
              <a:solidFill>
                <a:schemeClr val="tx1"/>
              </a:solidFill>
            </a:endParaRPr>
          </a:p>
        </p:txBody>
      </p:sp>
      <p:sp>
        <p:nvSpPr>
          <p:cNvPr id="8" name="Rounded Rectangular Callout 7">
            <a:extLst>
              <a:ext uri="{FF2B5EF4-FFF2-40B4-BE49-F238E27FC236}">
                <a16:creationId xmlns:a16="http://schemas.microsoft.com/office/drawing/2014/main" id="{9F280B4D-D472-46DB-A2F6-FB2735019F62}"/>
              </a:ext>
            </a:extLst>
          </p:cNvPr>
          <p:cNvSpPr/>
          <p:nvPr/>
        </p:nvSpPr>
        <p:spPr>
          <a:xfrm>
            <a:off x="620713" y="1844675"/>
            <a:ext cx="1776412" cy="1293813"/>
          </a:xfrm>
          <a:prstGeom prst="wedgeRoundRectCallout">
            <a:avLst>
              <a:gd name="adj1" fmla="val -9936"/>
              <a:gd name="adj2" fmla="val 677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dirty="0">
                <a:solidFill>
                  <a:srgbClr val="000000"/>
                </a:solidFill>
              </a:rPr>
              <a:t>I can’t ride a skateboard. I’m scared of falling off.</a:t>
            </a:r>
            <a:endParaRPr lang="en-US" altLang="en-US" dirty="0"/>
          </a:p>
        </p:txBody>
      </p:sp>
      <p:sp>
        <p:nvSpPr>
          <p:cNvPr id="9" name="Rounded Rectangular Callout 8">
            <a:extLst>
              <a:ext uri="{FF2B5EF4-FFF2-40B4-BE49-F238E27FC236}">
                <a16:creationId xmlns:a16="http://schemas.microsoft.com/office/drawing/2014/main" id="{126817C1-8359-4D54-A6CB-6235E9FF29D8}"/>
              </a:ext>
            </a:extLst>
          </p:cNvPr>
          <p:cNvSpPr/>
          <p:nvPr/>
        </p:nvSpPr>
        <p:spPr>
          <a:xfrm>
            <a:off x="2630488" y="1844675"/>
            <a:ext cx="1941512" cy="1177925"/>
          </a:xfrm>
          <a:prstGeom prst="wedgeRoundRectCallout">
            <a:avLst>
              <a:gd name="adj1" fmla="val -33701"/>
              <a:gd name="adj2" fmla="val 8035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dirty="0">
                <a:solidFill>
                  <a:srgbClr val="000000"/>
                </a:solidFill>
              </a:rPr>
              <a:t>Don’t worry, it’s easy. I’ll show you how.</a:t>
            </a:r>
            <a:endParaRPr lang="en-US" altLang="en-US" dirty="0"/>
          </a:p>
        </p:txBody>
      </p:sp>
      <p:sp>
        <p:nvSpPr>
          <p:cNvPr id="10" name="Rounded Rectangular Callout 9">
            <a:extLst>
              <a:ext uri="{FF2B5EF4-FFF2-40B4-BE49-F238E27FC236}">
                <a16:creationId xmlns:a16="http://schemas.microsoft.com/office/drawing/2014/main" id="{D4196C25-499A-48F2-BF90-844B0FFEB329}"/>
              </a:ext>
            </a:extLst>
          </p:cNvPr>
          <p:cNvSpPr/>
          <p:nvPr/>
        </p:nvSpPr>
        <p:spPr>
          <a:xfrm>
            <a:off x="4805363" y="1844675"/>
            <a:ext cx="1776412" cy="1293813"/>
          </a:xfrm>
          <a:prstGeom prst="wedgeRoundRectCallout">
            <a:avLst>
              <a:gd name="adj1" fmla="val 32727"/>
              <a:gd name="adj2" fmla="val 734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dirty="0">
                <a:solidFill>
                  <a:srgbClr val="000000"/>
                </a:solidFill>
              </a:rPr>
              <a:t>Do you think we’ll be taller next year?</a:t>
            </a:r>
            <a:endParaRPr lang="en-US" altLang="en-US" dirty="0"/>
          </a:p>
        </p:txBody>
      </p:sp>
      <p:sp>
        <p:nvSpPr>
          <p:cNvPr id="11" name="Rounded Rectangular Callout 10">
            <a:extLst>
              <a:ext uri="{FF2B5EF4-FFF2-40B4-BE49-F238E27FC236}">
                <a16:creationId xmlns:a16="http://schemas.microsoft.com/office/drawing/2014/main" id="{DADF3CA0-1F5B-42F8-A9C1-3284058728FE}"/>
              </a:ext>
            </a:extLst>
          </p:cNvPr>
          <p:cNvSpPr/>
          <p:nvPr/>
        </p:nvSpPr>
        <p:spPr>
          <a:xfrm>
            <a:off x="6708775" y="2100263"/>
            <a:ext cx="1528763" cy="1038225"/>
          </a:xfrm>
          <a:prstGeom prst="wedgeRoundRectCallout">
            <a:avLst>
              <a:gd name="adj1" fmla="val 7949"/>
              <a:gd name="adj2" fmla="val 7587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dirty="0">
                <a:solidFill>
                  <a:srgbClr val="000000"/>
                </a:solidFill>
              </a:rPr>
              <a:t>Yes, we’re growing all the time!</a:t>
            </a:r>
            <a:endParaRPr lang="en-US" altLang="en-US" dirty="0"/>
          </a:p>
        </p:txBody>
      </p:sp>
      <p:sp>
        <p:nvSpPr>
          <p:cNvPr id="12" name="Rounded Rectangular Callout 11">
            <a:extLst>
              <a:ext uri="{FF2B5EF4-FFF2-40B4-BE49-F238E27FC236}">
                <a16:creationId xmlns:a16="http://schemas.microsoft.com/office/drawing/2014/main" id="{DE19125F-352E-4755-A8DB-8C6ADAC085CC}"/>
              </a:ext>
            </a:extLst>
          </p:cNvPr>
          <p:cNvSpPr/>
          <p:nvPr/>
        </p:nvSpPr>
        <p:spPr>
          <a:xfrm>
            <a:off x="620713" y="1844675"/>
            <a:ext cx="1776412" cy="1293813"/>
          </a:xfrm>
          <a:prstGeom prst="wedgeRoundRectCallout">
            <a:avLst>
              <a:gd name="adj1" fmla="val -9936"/>
              <a:gd name="adj2" fmla="val 6776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dirty="0">
                <a:solidFill>
                  <a:srgbClr val="000000"/>
                </a:solidFill>
              </a:rPr>
              <a:t>I </a:t>
            </a:r>
            <a:r>
              <a:rPr lang="en-US" altLang="en-US" b="1" dirty="0">
                <a:solidFill>
                  <a:srgbClr val="92D050"/>
                </a:solidFill>
              </a:rPr>
              <a:t>can not </a:t>
            </a:r>
            <a:r>
              <a:rPr lang="en-US" altLang="en-US" dirty="0">
                <a:solidFill>
                  <a:srgbClr val="000000"/>
                </a:solidFill>
              </a:rPr>
              <a:t>ride a skateboard. </a:t>
            </a:r>
            <a:r>
              <a:rPr lang="en-US" altLang="en-US" b="1" dirty="0">
                <a:solidFill>
                  <a:srgbClr val="92D050"/>
                </a:solidFill>
              </a:rPr>
              <a:t>I am </a:t>
            </a:r>
            <a:r>
              <a:rPr lang="en-US" altLang="en-US" dirty="0">
                <a:solidFill>
                  <a:srgbClr val="000000"/>
                </a:solidFill>
              </a:rPr>
              <a:t>scared of falling off.</a:t>
            </a:r>
            <a:endParaRPr lang="en-US" altLang="en-US" dirty="0"/>
          </a:p>
        </p:txBody>
      </p:sp>
      <p:sp>
        <p:nvSpPr>
          <p:cNvPr id="13" name="Rounded Rectangular Callout 12">
            <a:extLst>
              <a:ext uri="{FF2B5EF4-FFF2-40B4-BE49-F238E27FC236}">
                <a16:creationId xmlns:a16="http://schemas.microsoft.com/office/drawing/2014/main" id="{C12A759B-D092-42E6-B926-7F66E40D684D}"/>
              </a:ext>
            </a:extLst>
          </p:cNvPr>
          <p:cNvSpPr/>
          <p:nvPr/>
        </p:nvSpPr>
        <p:spPr>
          <a:xfrm>
            <a:off x="2630488" y="1844675"/>
            <a:ext cx="1941512" cy="1177925"/>
          </a:xfrm>
          <a:prstGeom prst="wedgeRoundRectCallout">
            <a:avLst>
              <a:gd name="adj1" fmla="val -33701"/>
              <a:gd name="adj2" fmla="val 8035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b="1" dirty="0">
                <a:solidFill>
                  <a:srgbClr val="92D050"/>
                </a:solidFill>
              </a:rPr>
              <a:t>Do not </a:t>
            </a:r>
            <a:r>
              <a:rPr lang="en-US" altLang="en-US" dirty="0">
                <a:solidFill>
                  <a:srgbClr val="000000"/>
                </a:solidFill>
              </a:rPr>
              <a:t>worry, </a:t>
            </a:r>
            <a:r>
              <a:rPr lang="en-US" altLang="en-US" b="1" dirty="0">
                <a:solidFill>
                  <a:srgbClr val="92D050"/>
                </a:solidFill>
              </a:rPr>
              <a:t>it is </a:t>
            </a:r>
            <a:r>
              <a:rPr lang="en-US" altLang="en-US" dirty="0">
                <a:solidFill>
                  <a:srgbClr val="000000"/>
                </a:solidFill>
              </a:rPr>
              <a:t>easy. </a:t>
            </a:r>
            <a:r>
              <a:rPr lang="en-US" altLang="en-US" b="1" dirty="0">
                <a:solidFill>
                  <a:srgbClr val="92D050"/>
                </a:solidFill>
              </a:rPr>
              <a:t>I will </a:t>
            </a:r>
            <a:r>
              <a:rPr lang="en-US" altLang="en-US" dirty="0">
                <a:solidFill>
                  <a:srgbClr val="000000"/>
                </a:solidFill>
              </a:rPr>
              <a:t>show you how.</a:t>
            </a:r>
            <a:endParaRPr lang="en-US" altLang="en-US" dirty="0"/>
          </a:p>
        </p:txBody>
      </p:sp>
      <p:sp>
        <p:nvSpPr>
          <p:cNvPr id="14" name="Rounded Rectangular Callout 13">
            <a:extLst>
              <a:ext uri="{FF2B5EF4-FFF2-40B4-BE49-F238E27FC236}">
                <a16:creationId xmlns:a16="http://schemas.microsoft.com/office/drawing/2014/main" id="{B7B627B6-EDC3-48F9-8BB4-027D7898CC1D}"/>
              </a:ext>
            </a:extLst>
          </p:cNvPr>
          <p:cNvSpPr/>
          <p:nvPr/>
        </p:nvSpPr>
        <p:spPr>
          <a:xfrm>
            <a:off x="4805363" y="1844675"/>
            <a:ext cx="1776412" cy="1293813"/>
          </a:xfrm>
          <a:prstGeom prst="wedgeRoundRectCallout">
            <a:avLst>
              <a:gd name="adj1" fmla="val 32727"/>
              <a:gd name="adj2" fmla="val 734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dirty="0">
                <a:solidFill>
                  <a:srgbClr val="000000"/>
                </a:solidFill>
              </a:rPr>
              <a:t>Do you think </a:t>
            </a:r>
            <a:r>
              <a:rPr lang="en-US" altLang="en-US" b="1" dirty="0">
                <a:solidFill>
                  <a:srgbClr val="92D050"/>
                </a:solidFill>
              </a:rPr>
              <a:t>we will </a:t>
            </a:r>
            <a:r>
              <a:rPr lang="en-US" altLang="en-US" dirty="0">
                <a:solidFill>
                  <a:srgbClr val="000000"/>
                </a:solidFill>
              </a:rPr>
              <a:t>be taller next year?</a:t>
            </a:r>
            <a:endParaRPr lang="en-US" altLang="en-US" dirty="0"/>
          </a:p>
        </p:txBody>
      </p:sp>
      <p:sp>
        <p:nvSpPr>
          <p:cNvPr id="15" name="Rounded Rectangular Callout 14">
            <a:extLst>
              <a:ext uri="{FF2B5EF4-FFF2-40B4-BE49-F238E27FC236}">
                <a16:creationId xmlns:a16="http://schemas.microsoft.com/office/drawing/2014/main" id="{F8BB4098-8D97-4DA6-9308-08ED644A6E9D}"/>
              </a:ext>
            </a:extLst>
          </p:cNvPr>
          <p:cNvSpPr/>
          <p:nvPr/>
        </p:nvSpPr>
        <p:spPr>
          <a:xfrm>
            <a:off x="6708775" y="2100263"/>
            <a:ext cx="1528763" cy="1038225"/>
          </a:xfrm>
          <a:prstGeom prst="wedgeRoundRectCallout">
            <a:avLst>
              <a:gd name="adj1" fmla="val 7949"/>
              <a:gd name="adj2" fmla="val 7587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dirty="0">
                <a:solidFill>
                  <a:srgbClr val="000000"/>
                </a:solidFill>
              </a:rPr>
              <a:t>Yes, </a:t>
            </a:r>
            <a:r>
              <a:rPr lang="en-US" altLang="en-US" b="1" dirty="0">
                <a:solidFill>
                  <a:srgbClr val="92D050"/>
                </a:solidFill>
              </a:rPr>
              <a:t>we are </a:t>
            </a:r>
            <a:r>
              <a:rPr lang="en-US" altLang="en-US" dirty="0">
                <a:solidFill>
                  <a:srgbClr val="000000"/>
                </a:solidFill>
              </a:rPr>
              <a:t>growing all the time!</a:t>
            </a:r>
            <a:endParaRPr lang="en-US" alt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nodeType="afterGroup">
                            <p:stCondLst>
                              <p:cond delay="2000"/>
                            </p:stCondLst>
                            <p:childTnLst>
                              <p:par>
                                <p:cTn id="21" presetID="10" presetClass="entr" presetSubtype="0" fill="hold" grpId="0" nodeType="afterEffect">
                                  <p:stCondLst>
                                    <p:cond delay="5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nextCondLst>
                <p:cond evt="onClick" delay="0">
                  <p:tgtEl>
                    <p:spTgt spid="4"/>
                  </p:tgtEl>
                </p:cond>
              </p:nextCondLst>
            </p:seq>
          </p:childTnLst>
        </p:cTn>
      </p:par>
    </p:tnLst>
    <p:bldLst>
      <p:bldP spid="7" grpId="0"/>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549275"/>
            <a:ext cx="8064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sz="1600"/>
              <a:t>These words are being chopped up on the chopping board to remove the letters that are not needed. The letters that are replaced with apostrophes go into the bin. Can you work out what the finished words will be and which letters go in the bin? </a:t>
            </a:r>
          </a:p>
        </p:txBody>
      </p:sp>
      <p:sp>
        <p:nvSpPr>
          <p:cNvPr id="4" name="Rectangle: Rounded Corners 7">
            <a:extLst>
              <a:ext uri="{FF2B5EF4-FFF2-40B4-BE49-F238E27FC236}">
                <a16:creationId xmlns:a16="http://schemas.microsoft.com/office/drawing/2014/main" id="{C3F2A62E-1418-4176-830D-68A27D6088DC}"/>
              </a:ext>
            </a:extLst>
          </p:cNvPr>
          <p:cNvSpPr/>
          <p:nvPr/>
        </p:nvSpPr>
        <p:spPr>
          <a:xfrm>
            <a:off x="539750" y="5746750"/>
            <a:ext cx="1685925" cy="561975"/>
          </a:xfrm>
          <a:prstGeom prst="roundRect">
            <a:avLst/>
          </a:prstGeom>
          <a:solidFill>
            <a:srgbClr val="E12D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Show answers</a:t>
            </a:r>
          </a:p>
        </p:txBody>
      </p:sp>
      <p:sp>
        <p:nvSpPr>
          <p:cNvPr id="5" name="Rectangle 4"/>
          <p:cNvSpPr>
            <a:spLocks noChangeArrowheads="1"/>
          </p:cNvSpPr>
          <p:nvPr/>
        </p:nvSpPr>
        <p:spPr bwMode="auto">
          <a:xfrm>
            <a:off x="2352675" y="5427663"/>
            <a:ext cx="63214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sz="1600" b="1">
                <a:solidFill>
                  <a:schemeClr val="tx1"/>
                </a:solidFill>
              </a:rPr>
              <a:t>Can you complete this sentence using letters that have been put in the bin?</a:t>
            </a:r>
          </a:p>
          <a:p>
            <a:pPr eaLnBrk="1" hangingPunct="1">
              <a:lnSpc>
                <a:spcPct val="100000"/>
              </a:lnSpc>
              <a:spcBef>
                <a:spcPct val="0"/>
              </a:spcBef>
              <a:buFontTx/>
              <a:buNone/>
            </a:pPr>
            <a:r>
              <a:rPr lang="en-GB" altLang="en-US" sz="1600">
                <a:solidFill>
                  <a:schemeClr val="tx1"/>
                </a:solidFill>
              </a:rPr>
              <a:t>The d_g _s smelly bec_use _e doesn’t l_ke to ____.</a:t>
            </a:r>
          </a:p>
        </p:txBody>
      </p:sp>
      <p:pic>
        <p:nvPicPr>
          <p:cNvPr id="13317" name="Picture 5"/>
          <p:cNvPicPr>
            <a:picLocks noChangeAspect="1"/>
          </p:cNvPicPr>
          <p:nvPr/>
        </p:nvPicPr>
        <p:blipFill>
          <a:blip r:embed="rId2">
            <a:extLst>
              <a:ext uri="{28A0092B-C50C-407E-A947-70E740481C1C}">
                <a14:useLocalDpi xmlns:a14="http://schemas.microsoft.com/office/drawing/2010/main" val="0"/>
              </a:ext>
            </a:extLst>
          </a:blip>
          <a:srcRect l="27815"/>
          <a:stretch>
            <a:fillRect/>
          </a:stretch>
        </p:blipFill>
        <p:spPr bwMode="auto">
          <a:xfrm>
            <a:off x="436563" y="1852613"/>
            <a:ext cx="413543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62738" y="3165475"/>
            <a:ext cx="1846262" cy="218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6050" y="3517900"/>
            <a:ext cx="1454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22813" y="2609850"/>
            <a:ext cx="14525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933825"/>
            <a:ext cx="1452563"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08588" y="1668463"/>
            <a:ext cx="1454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72250" y="2211388"/>
            <a:ext cx="14541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re not">
            <a:extLst>
              <a:ext uri="{FF2B5EF4-FFF2-40B4-BE49-F238E27FC236}">
                <a16:creationId xmlns:a16="http://schemas.microsoft.com/office/drawing/2014/main" id="{F38FF264-45E5-4905-8EE5-ECF861192DF3}"/>
              </a:ext>
            </a:extLst>
          </p:cNvPr>
          <p:cNvSpPr/>
          <p:nvPr/>
        </p:nvSpPr>
        <p:spPr>
          <a:xfrm>
            <a:off x="1601788" y="1858963"/>
            <a:ext cx="1038225" cy="414337"/>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GB" dirty="0">
                <a:solidFill>
                  <a:schemeClr val="accent1"/>
                </a:solidFill>
                <a:ea typeface="Times New Roman"/>
                <a:cs typeface="Arial"/>
              </a:rPr>
              <a:t>there is</a:t>
            </a:r>
            <a:endParaRPr lang="en-US" dirty="0">
              <a:solidFill>
                <a:schemeClr val="accent1"/>
              </a:solidFill>
            </a:endParaRPr>
          </a:p>
        </p:txBody>
      </p:sp>
      <p:sp>
        <p:nvSpPr>
          <p:cNvPr id="14" name="are not">
            <a:extLst>
              <a:ext uri="{FF2B5EF4-FFF2-40B4-BE49-F238E27FC236}">
                <a16:creationId xmlns:a16="http://schemas.microsoft.com/office/drawing/2014/main" id="{1CFA49C1-9E97-44FF-A408-F2155B9BA57D}"/>
              </a:ext>
            </a:extLst>
          </p:cNvPr>
          <p:cNvSpPr/>
          <p:nvPr/>
        </p:nvSpPr>
        <p:spPr>
          <a:xfrm>
            <a:off x="1308100" y="2416175"/>
            <a:ext cx="1195388" cy="41275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accent5"/>
                </a:solidFill>
                <a:ea typeface="Times New Roman"/>
                <a:cs typeface="Arial"/>
              </a:rPr>
              <a:t>who had</a:t>
            </a:r>
            <a:endParaRPr lang="en-US" dirty="0">
              <a:solidFill>
                <a:schemeClr val="accent5"/>
              </a:solidFill>
            </a:endParaRPr>
          </a:p>
        </p:txBody>
      </p:sp>
      <p:sp>
        <p:nvSpPr>
          <p:cNvPr id="15" name="are not">
            <a:extLst>
              <a:ext uri="{FF2B5EF4-FFF2-40B4-BE49-F238E27FC236}">
                <a16:creationId xmlns:a16="http://schemas.microsoft.com/office/drawing/2014/main" id="{F4BA7D88-26D3-4046-BA7C-78D2C9211B6F}"/>
              </a:ext>
            </a:extLst>
          </p:cNvPr>
          <p:cNvSpPr/>
          <p:nvPr/>
        </p:nvSpPr>
        <p:spPr>
          <a:xfrm>
            <a:off x="1914525" y="3233738"/>
            <a:ext cx="1195388" cy="41275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rgbClr val="C00000"/>
                </a:solidFill>
                <a:ea typeface="Times New Roman"/>
                <a:cs typeface="Arial"/>
              </a:rPr>
              <a:t>she shall</a:t>
            </a:r>
            <a:endParaRPr lang="en-US" dirty="0">
              <a:solidFill>
                <a:srgbClr val="C00000"/>
              </a:solidFill>
            </a:endParaRPr>
          </a:p>
        </p:txBody>
      </p:sp>
      <p:sp>
        <p:nvSpPr>
          <p:cNvPr id="16" name="are not">
            <a:extLst>
              <a:ext uri="{FF2B5EF4-FFF2-40B4-BE49-F238E27FC236}">
                <a16:creationId xmlns:a16="http://schemas.microsoft.com/office/drawing/2014/main" id="{EF20D2E0-A427-4ADE-AB43-DABD1FC30FA1}"/>
              </a:ext>
            </a:extLst>
          </p:cNvPr>
          <p:cNvSpPr/>
          <p:nvPr/>
        </p:nvSpPr>
        <p:spPr>
          <a:xfrm>
            <a:off x="2663825" y="2690813"/>
            <a:ext cx="1195388" cy="414337"/>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accent6"/>
                </a:solidFill>
                <a:ea typeface="Times New Roman"/>
                <a:cs typeface="Arial"/>
              </a:rPr>
              <a:t>they will</a:t>
            </a:r>
            <a:endParaRPr lang="en-US" dirty="0">
              <a:solidFill>
                <a:schemeClr val="accent6"/>
              </a:solidFill>
            </a:endParaRPr>
          </a:p>
        </p:txBody>
      </p:sp>
      <p:sp>
        <p:nvSpPr>
          <p:cNvPr id="17" name="are not">
            <a:extLst>
              <a:ext uri="{FF2B5EF4-FFF2-40B4-BE49-F238E27FC236}">
                <a16:creationId xmlns:a16="http://schemas.microsoft.com/office/drawing/2014/main" id="{57553689-D695-443A-81EC-14B35A6BE412}"/>
              </a:ext>
            </a:extLst>
          </p:cNvPr>
          <p:cNvSpPr/>
          <p:nvPr/>
        </p:nvSpPr>
        <p:spPr>
          <a:xfrm>
            <a:off x="2760663" y="2128838"/>
            <a:ext cx="1281112" cy="414337"/>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accent4"/>
                </a:solidFill>
                <a:ea typeface="Times New Roman"/>
                <a:cs typeface="Arial"/>
              </a:rPr>
              <a:t>might not</a:t>
            </a:r>
            <a:endParaRPr lang="en-US" dirty="0">
              <a:solidFill>
                <a:schemeClr val="accent4"/>
              </a:solidFill>
            </a:endParaRPr>
          </a:p>
        </p:txBody>
      </p:sp>
      <p:sp>
        <p:nvSpPr>
          <p:cNvPr id="13329" name="Rectangle 37"/>
          <p:cNvSpPr>
            <a:spLocks noChangeArrowheads="1"/>
          </p:cNvSpPr>
          <p:nvPr/>
        </p:nvSpPr>
        <p:spPr bwMode="auto">
          <a:xfrm>
            <a:off x="2614613" y="4694238"/>
            <a:ext cx="374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1600" b="1">
                <a:solidFill>
                  <a:schemeClr val="tx1"/>
                </a:solidFill>
                <a:ea typeface="MS PGothic" panose="020B0600070205080204" pitchFamily="34" charset="-128"/>
              </a:rPr>
              <a:t>Can you write a sentence using each of the words that are on the plates? </a:t>
            </a:r>
            <a:endParaRPr lang="en-US" altLang="en-US" sz="1600">
              <a:solidFill>
                <a:schemeClr val="tx1"/>
              </a:solidFill>
              <a:latin typeface="Calibri" panose="020F0502020204030204" pitchFamily="34" charset="0"/>
              <a:ea typeface="MS PGothic" panose="020B0600070205080204" pitchFamily="34" charset="-128"/>
            </a:endParaRPr>
          </a:p>
        </p:txBody>
      </p:sp>
      <p:sp>
        <p:nvSpPr>
          <p:cNvPr id="19" name="TextBox 18"/>
          <p:cNvSpPr txBox="1">
            <a:spLocks noChangeArrowheads="1"/>
          </p:cNvSpPr>
          <p:nvPr/>
        </p:nvSpPr>
        <p:spPr bwMode="auto">
          <a:xfrm>
            <a:off x="5449888" y="1801813"/>
            <a:ext cx="949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chemeClr val="accent1"/>
                </a:solidFill>
              </a:rPr>
              <a:t>there‘s</a:t>
            </a:r>
          </a:p>
        </p:txBody>
      </p:sp>
      <p:sp>
        <p:nvSpPr>
          <p:cNvPr id="20" name="TextBox 19">
            <a:extLst>
              <a:ext uri="{FF2B5EF4-FFF2-40B4-BE49-F238E27FC236}">
                <a16:creationId xmlns:a16="http://schemas.microsoft.com/office/drawing/2014/main" id="{B7574BC1-2A53-43F9-9F1C-358DE0B2E29D}"/>
              </a:ext>
            </a:extLst>
          </p:cNvPr>
          <p:cNvSpPr txBox="1"/>
          <p:nvPr/>
        </p:nvSpPr>
        <p:spPr>
          <a:xfrm>
            <a:off x="4821238" y="2757488"/>
            <a:ext cx="1287462" cy="368300"/>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4"/>
                </a:solidFill>
                <a:latin typeface="+mn-lt"/>
              </a:rPr>
              <a:t>mightn‘t</a:t>
            </a:r>
          </a:p>
        </p:txBody>
      </p:sp>
      <p:sp>
        <p:nvSpPr>
          <p:cNvPr id="21" name="TextBox 20">
            <a:extLst>
              <a:ext uri="{FF2B5EF4-FFF2-40B4-BE49-F238E27FC236}">
                <a16:creationId xmlns:a16="http://schemas.microsoft.com/office/drawing/2014/main" id="{5B15D4C3-52B5-438A-910C-36B550C29FAE}"/>
              </a:ext>
            </a:extLst>
          </p:cNvPr>
          <p:cNvSpPr txBox="1"/>
          <p:nvPr/>
        </p:nvSpPr>
        <p:spPr>
          <a:xfrm>
            <a:off x="6654800" y="2351088"/>
            <a:ext cx="1289050" cy="369887"/>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5"/>
                </a:solidFill>
                <a:latin typeface="+mn-lt"/>
              </a:rPr>
              <a:t>who‘d</a:t>
            </a:r>
          </a:p>
        </p:txBody>
      </p:sp>
      <p:sp>
        <p:nvSpPr>
          <p:cNvPr id="22" name="TextBox 21"/>
          <p:cNvSpPr txBox="1">
            <a:spLocks noChangeArrowheads="1"/>
          </p:cNvSpPr>
          <p:nvPr/>
        </p:nvSpPr>
        <p:spPr bwMode="auto">
          <a:xfrm>
            <a:off x="5513388" y="4075113"/>
            <a:ext cx="1289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rgbClr val="C00000"/>
                </a:solidFill>
              </a:rPr>
              <a:t>she’ll</a:t>
            </a:r>
          </a:p>
        </p:txBody>
      </p:sp>
      <p:sp>
        <p:nvSpPr>
          <p:cNvPr id="23" name="TextBox 22">
            <a:extLst>
              <a:ext uri="{FF2B5EF4-FFF2-40B4-BE49-F238E27FC236}">
                <a16:creationId xmlns:a16="http://schemas.microsoft.com/office/drawing/2014/main" id="{0E511379-FEAE-4D8D-B0D5-A4F1FBAEF8BA}"/>
              </a:ext>
            </a:extLst>
          </p:cNvPr>
          <p:cNvSpPr txBox="1"/>
          <p:nvPr/>
        </p:nvSpPr>
        <p:spPr>
          <a:xfrm>
            <a:off x="4041775" y="3676650"/>
            <a:ext cx="1289050" cy="368300"/>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6"/>
                </a:solidFill>
                <a:latin typeface="+mn-lt"/>
              </a:rPr>
              <a:t>they’ll</a:t>
            </a:r>
          </a:p>
        </p:txBody>
      </p:sp>
      <p:sp>
        <p:nvSpPr>
          <p:cNvPr id="24" name="TextBox 23">
            <a:extLst>
              <a:ext uri="{FF2B5EF4-FFF2-40B4-BE49-F238E27FC236}">
                <a16:creationId xmlns:a16="http://schemas.microsoft.com/office/drawing/2014/main" id="{1B3DF2B4-ED81-42E9-87BB-8650FC8F5714}"/>
              </a:ext>
            </a:extLst>
          </p:cNvPr>
          <p:cNvSpPr txBox="1"/>
          <p:nvPr/>
        </p:nvSpPr>
        <p:spPr>
          <a:xfrm>
            <a:off x="7142163" y="3860800"/>
            <a:ext cx="330200" cy="369888"/>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5"/>
                </a:solidFill>
                <a:latin typeface="+mn-lt"/>
              </a:rPr>
              <a:t>h</a:t>
            </a:r>
          </a:p>
        </p:txBody>
      </p:sp>
      <p:sp>
        <p:nvSpPr>
          <p:cNvPr id="25" name="TextBox 24"/>
          <p:cNvSpPr txBox="1">
            <a:spLocks noChangeArrowheads="1"/>
          </p:cNvSpPr>
          <p:nvPr/>
        </p:nvSpPr>
        <p:spPr bwMode="auto">
          <a:xfrm>
            <a:off x="7451725" y="3860800"/>
            <a:ext cx="33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chemeClr val="accent1"/>
                </a:solidFill>
              </a:rPr>
              <a:t>i</a:t>
            </a:r>
          </a:p>
        </p:txBody>
      </p:sp>
      <p:sp>
        <p:nvSpPr>
          <p:cNvPr id="26" name="TextBox 25">
            <a:extLst>
              <a:ext uri="{FF2B5EF4-FFF2-40B4-BE49-F238E27FC236}">
                <a16:creationId xmlns:a16="http://schemas.microsoft.com/office/drawing/2014/main" id="{1E1D0340-63C9-4AD3-AD2D-530CE55642B0}"/>
              </a:ext>
            </a:extLst>
          </p:cNvPr>
          <p:cNvSpPr txBox="1"/>
          <p:nvPr/>
        </p:nvSpPr>
        <p:spPr>
          <a:xfrm>
            <a:off x="7815263" y="3860800"/>
            <a:ext cx="330200" cy="369888"/>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5"/>
                </a:solidFill>
                <a:latin typeface="+mn-lt"/>
              </a:rPr>
              <a:t>a</a:t>
            </a:r>
          </a:p>
        </p:txBody>
      </p:sp>
      <p:sp>
        <p:nvSpPr>
          <p:cNvPr id="27" name="TextBox 26"/>
          <p:cNvSpPr txBox="1">
            <a:spLocks noChangeArrowheads="1"/>
          </p:cNvSpPr>
          <p:nvPr/>
        </p:nvSpPr>
        <p:spPr bwMode="auto">
          <a:xfrm>
            <a:off x="7142163" y="4244975"/>
            <a:ext cx="33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rgbClr val="C00000"/>
                </a:solidFill>
              </a:rPr>
              <a:t>s</a:t>
            </a:r>
          </a:p>
        </p:txBody>
      </p:sp>
      <p:sp>
        <p:nvSpPr>
          <p:cNvPr id="28" name="TextBox 27"/>
          <p:cNvSpPr txBox="1">
            <a:spLocks noChangeArrowheads="1"/>
          </p:cNvSpPr>
          <p:nvPr/>
        </p:nvSpPr>
        <p:spPr bwMode="auto">
          <a:xfrm>
            <a:off x="7451725" y="4244975"/>
            <a:ext cx="33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rgbClr val="C00000"/>
                </a:solidFill>
              </a:rPr>
              <a:t>h</a:t>
            </a:r>
          </a:p>
        </p:txBody>
      </p:sp>
      <p:sp>
        <p:nvSpPr>
          <p:cNvPr id="29" name="TextBox 28"/>
          <p:cNvSpPr txBox="1">
            <a:spLocks noChangeArrowheads="1"/>
          </p:cNvSpPr>
          <p:nvPr/>
        </p:nvSpPr>
        <p:spPr bwMode="auto">
          <a:xfrm>
            <a:off x="7815263" y="4244975"/>
            <a:ext cx="330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rgbClr val="C00000"/>
                </a:solidFill>
              </a:rPr>
              <a:t>a</a:t>
            </a:r>
          </a:p>
        </p:txBody>
      </p:sp>
      <p:sp>
        <p:nvSpPr>
          <p:cNvPr id="30" name="TextBox 29">
            <a:extLst>
              <a:ext uri="{FF2B5EF4-FFF2-40B4-BE49-F238E27FC236}">
                <a16:creationId xmlns:a16="http://schemas.microsoft.com/office/drawing/2014/main" id="{4A4C04A9-078A-4DDA-9D4F-79F50E0BD00C}"/>
              </a:ext>
            </a:extLst>
          </p:cNvPr>
          <p:cNvSpPr txBox="1"/>
          <p:nvPr/>
        </p:nvSpPr>
        <p:spPr>
          <a:xfrm>
            <a:off x="7142163" y="4629150"/>
            <a:ext cx="330200" cy="368300"/>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6"/>
                </a:solidFill>
                <a:latin typeface="+mn-lt"/>
              </a:rPr>
              <a:t>w</a:t>
            </a:r>
          </a:p>
        </p:txBody>
      </p:sp>
      <p:sp>
        <p:nvSpPr>
          <p:cNvPr id="31" name="TextBox 30">
            <a:extLst>
              <a:ext uri="{FF2B5EF4-FFF2-40B4-BE49-F238E27FC236}">
                <a16:creationId xmlns:a16="http://schemas.microsoft.com/office/drawing/2014/main" id="{8E1CE1EB-F436-4A1A-9D03-4147377592DA}"/>
              </a:ext>
            </a:extLst>
          </p:cNvPr>
          <p:cNvSpPr txBox="1"/>
          <p:nvPr/>
        </p:nvSpPr>
        <p:spPr>
          <a:xfrm>
            <a:off x="7451725" y="4629150"/>
            <a:ext cx="330200" cy="368300"/>
          </a:xfrm>
          <a:prstGeom prst="rect">
            <a:avLst/>
          </a:prstGeom>
          <a:noFill/>
        </p:spPr>
        <p:txBody>
          <a:bodyPr>
            <a:spAutoFit/>
          </a:bodyPr>
          <a:lstStyle/>
          <a:p>
            <a:pPr algn="ctr" eaLnBrk="1" fontAlgn="auto" hangingPunct="1">
              <a:spcBef>
                <a:spcPts val="0"/>
              </a:spcBef>
              <a:spcAft>
                <a:spcPts val="0"/>
              </a:spcAft>
              <a:defRPr/>
            </a:pPr>
            <a:r>
              <a:rPr lang="en-GB" b="1" dirty="0" err="1">
                <a:solidFill>
                  <a:schemeClr val="accent6"/>
                </a:solidFill>
                <a:latin typeface="+mn-lt"/>
              </a:rPr>
              <a:t>i</a:t>
            </a:r>
            <a:endParaRPr lang="en-GB" b="1" dirty="0">
              <a:solidFill>
                <a:schemeClr val="accent6"/>
              </a:solidFill>
              <a:latin typeface="+mn-lt"/>
            </a:endParaRPr>
          </a:p>
        </p:txBody>
      </p:sp>
      <p:sp>
        <p:nvSpPr>
          <p:cNvPr id="32" name="TextBox 31">
            <a:extLst>
              <a:ext uri="{FF2B5EF4-FFF2-40B4-BE49-F238E27FC236}">
                <a16:creationId xmlns:a16="http://schemas.microsoft.com/office/drawing/2014/main" id="{F1F1B362-4EA6-4935-825B-7272C963596F}"/>
              </a:ext>
            </a:extLst>
          </p:cNvPr>
          <p:cNvSpPr txBox="1"/>
          <p:nvPr/>
        </p:nvSpPr>
        <p:spPr>
          <a:xfrm>
            <a:off x="7815263" y="4629150"/>
            <a:ext cx="330200" cy="368300"/>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4"/>
                </a:solidFill>
                <a:latin typeface="+mn-lt"/>
              </a:rPr>
              <a:t>o</a:t>
            </a:r>
          </a:p>
        </p:txBody>
      </p:sp>
      <p:sp>
        <p:nvSpPr>
          <p:cNvPr id="33" name="TextBox 32">
            <a:extLst>
              <a:ext uri="{FF2B5EF4-FFF2-40B4-BE49-F238E27FC236}">
                <a16:creationId xmlns:a16="http://schemas.microsoft.com/office/drawing/2014/main" id="{B79A3376-996E-4E17-96C6-B8A65749F902}"/>
              </a:ext>
            </a:extLst>
          </p:cNvPr>
          <p:cNvSpPr txBox="1"/>
          <p:nvPr/>
        </p:nvSpPr>
        <p:spPr>
          <a:xfrm>
            <a:off x="2838450" y="5883275"/>
            <a:ext cx="331788" cy="369888"/>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4"/>
                </a:solidFill>
                <a:latin typeface="+mn-lt"/>
              </a:rPr>
              <a:t>o</a:t>
            </a:r>
          </a:p>
        </p:txBody>
      </p:sp>
      <p:sp>
        <p:nvSpPr>
          <p:cNvPr id="34" name="TextBox 33"/>
          <p:cNvSpPr txBox="1">
            <a:spLocks noChangeArrowheads="1"/>
          </p:cNvSpPr>
          <p:nvPr/>
        </p:nvSpPr>
        <p:spPr bwMode="auto">
          <a:xfrm>
            <a:off x="3133725" y="5883275"/>
            <a:ext cx="33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chemeClr val="accent1"/>
                </a:solidFill>
              </a:rPr>
              <a:t>i</a:t>
            </a:r>
          </a:p>
        </p:txBody>
      </p:sp>
      <p:sp>
        <p:nvSpPr>
          <p:cNvPr id="35" name="TextBox 34">
            <a:extLst>
              <a:ext uri="{FF2B5EF4-FFF2-40B4-BE49-F238E27FC236}">
                <a16:creationId xmlns:a16="http://schemas.microsoft.com/office/drawing/2014/main" id="{16F6D6DE-A7AF-41FE-A9C4-BEEEFD44ABF0}"/>
              </a:ext>
            </a:extLst>
          </p:cNvPr>
          <p:cNvSpPr txBox="1"/>
          <p:nvPr/>
        </p:nvSpPr>
        <p:spPr>
          <a:xfrm>
            <a:off x="4332288" y="5891213"/>
            <a:ext cx="330200" cy="369887"/>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5"/>
                </a:solidFill>
                <a:latin typeface="+mn-lt"/>
              </a:rPr>
              <a:t>a</a:t>
            </a:r>
          </a:p>
        </p:txBody>
      </p:sp>
      <p:sp>
        <p:nvSpPr>
          <p:cNvPr id="36" name="TextBox 35"/>
          <p:cNvSpPr txBox="1">
            <a:spLocks noChangeArrowheads="1"/>
          </p:cNvSpPr>
          <p:nvPr/>
        </p:nvSpPr>
        <p:spPr bwMode="auto">
          <a:xfrm>
            <a:off x="4800600" y="5891213"/>
            <a:ext cx="33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rgbClr val="C00000"/>
                </a:solidFill>
              </a:rPr>
              <a:t>h</a:t>
            </a:r>
          </a:p>
        </p:txBody>
      </p:sp>
      <p:sp>
        <p:nvSpPr>
          <p:cNvPr id="38" name="TextBox 37">
            <a:extLst>
              <a:ext uri="{FF2B5EF4-FFF2-40B4-BE49-F238E27FC236}">
                <a16:creationId xmlns:a16="http://schemas.microsoft.com/office/drawing/2014/main" id="{4691563A-AB45-4E78-9BAD-73AB2826DFC5}"/>
              </a:ext>
            </a:extLst>
          </p:cNvPr>
          <p:cNvSpPr txBox="1"/>
          <p:nvPr/>
        </p:nvSpPr>
        <p:spPr>
          <a:xfrm>
            <a:off x="5840413" y="5884863"/>
            <a:ext cx="330200" cy="369887"/>
          </a:xfrm>
          <a:prstGeom prst="rect">
            <a:avLst/>
          </a:prstGeom>
          <a:noFill/>
        </p:spPr>
        <p:txBody>
          <a:bodyPr>
            <a:spAutoFit/>
          </a:bodyPr>
          <a:lstStyle/>
          <a:p>
            <a:pPr algn="ctr" eaLnBrk="1" fontAlgn="auto" hangingPunct="1">
              <a:spcBef>
                <a:spcPts val="0"/>
              </a:spcBef>
              <a:spcAft>
                <a:spcPts val="0"/>
              </a:spcAft>
              <a:defRPr/>
            </a:pPr>
            <a:r>
              <a:rPr lang="en-GB" b="1" dirty="0" err="1">
                <a:solidFill>
                  <a:schemeClr val="accent6"/>
                </a:solidFill>
                <a:latin typeface="+mn-lt"/>
              </a:rPr>
              <a:t>i</a:t>
            </a:r>
            <a:endParaRPr lang="en-GB" b="1" dirty="0">
              <a:solidFill>
                <a:schemeClr val="accent6"/>
              </a:solidFill>
              <a:latin typeface="+mn-lt"/>
            </a:endParaRPr>
          </a:p>
        </p:txBody>
      </p:sp>
      <p:sp>
        <p:nvSpPr>
          <p:cNvPr id="39" name="TextBox 38">
            <a:extLst>
              <a:ext uri="{FF2B5EF4-FFF2-40B4-BE49-F238E27FC236}">
                <a16:creationId xmlns:a16="http://schemas.microsoft.com/office/drawing/2014/main" id="{2D235D78-7EAF-4050-A200-DC3B7B1D3EA4}"/>
              </a:ext>
            </a:extLst>
          </p:cNvPr>
          <p:cNvSpPr txBox="1"/>
          <p:nvPr/>
        </p:nvSpPr>
        <p:spPr>
          <a:xfrm>
            <a:off x="6432550" y="5892800"/>
            <a:ext cx="330200" cy="368300"/>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6"/>
                </a:solidFill>
                <a:latin typeface="+mn-lt"/>
              </a:rPr>
              <a:t>w</a:t>
            </a:r>
          </a:p>
        </p:txBody>
      </p:sp>
      <p:sp>
        <p:nvSpPr>
          <p:cNvPr id="40" name="TextBox 39"/>
          <p:cNvSpPr txBox="1">
            <a:spLocks noChangeArrowheads="1"/>
          </p:cNvSpPr>
          <p:nvPr/>
        </p:nvSpPr>
        <p:spPr bwMode="auto">
          <a:xfrm>
            <a:off x="6573838" y="5891213"/>
            <a:ext cx="33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rgbClr val="C00000"/>
                </a:solidFill>
              </a:rPr>
              <a:t>a</a:t>
            </a:r>
          </a:p>
        </p:txBody>
      </p:sp>
      <p:sp>
        <p:nvSpPr>
          <p:cNvPr id="41" name="TextBox 40"/>
          <p:cNvSpPr txBox="1">
            <a:spLocks noChangeArrowheads="1"/>
          </p:cNvSpPr>
          <p:nvPr/>
        </p:nvSpPr>
        <p:spPr bwMode="auto">
          <a:xfrm>
            <a:off x="6694488" y="5891213"/>
            <a:ext cx="330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b="1">
                <a:solidFill>
                  <a:srgbClr val="C00000"/>
                </a:solidFill>
              </a:rPr>
              <a:t>s</a:t>
            </a:r>
          </a:p>
        </p:txBody>
      </p:sp>
      <p:sp>
        <p:nvSpPr>
          <p:cNvPr id="43" name="TextBox 42">
            <a:extLst>
              <a:ext uri="{FF2B5EF4-FFF2-40B4-BE49-F238E27FC236}">
                <a16:creationId xmlns:a16="http://schemas.microsoft.com/office/drawing/2014/main" id="{E9EBCE60-93C3-46C0-97DE-6A287A4856D4}"/>
              </a:ext>
            </a:extLst>
          </p:cNvPr>
          <p:cNvSpPr txBox="1"/>
          <p:nvPr/>
        </p:nvSpPr>
        <p:spPr>
          <a:xfrm>
            <a:off x="6811963" y="5892800"/>
            <a:ext cx="330200" cy="369888"/>
          </a:xfrm>
          <a:prstGeom prst="rect">
            <a:avLst/>
          </a:prstGeom>
          <a:noFill/>
        </p:spPr>
        <p:txBody>
          <a:bodyPr>
            <a:spAutoFit/>
          </a:bodyPr>
          <a:lstStyle/>
          <a:p>
            <a:pPr algn="ctr" eaLnBrk="1" fontAlgn="auto" hangingPunct="1">
              <a:spcBef>
                <a:spcPts val="0"/>
              </a:spcBef>
              <a:spcAft>
                <a:spcPts val="0"/>
              </a:spcAft>
              <a:defRPr/>
            </a:pPr>
            <a:r>
              <a:rPr lang="en-GB" b="1" dirty="0">
                <a:solidFill>
                  <a:schemeClr val="accent5"/>
                </a:solidFill>
                <a:latin typeface="+mn-lt"/>
              </a:rPr>
              <a:t>h</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 0 L 0.41163 -0.01783 " pathEditMode="relative" ptsTypes="AA">
                                      <p:cBhvr>
                                        <p:cTn id="6" dur="2000" fill="hold"/>
                                        <p:tgtEl>
                                          <p:spTgt spid="13"/>
                                        </p:tgtEl>
                                        <p:attrNameLst>
                                          <p:attrName>ppt_x</p:attrName>
                                          <p:attrName>ppt_y</p:attrName>
                                        </p:attrNameLst>
                                      </p:cBhvr>
                                    </p:animMotion>
                                  </p:childTnLst>
                                  <p:subTnLst>
                                    <p:set>
                                      <p:cBhvr override="childStyle">
                                        <p:cTn dur="1" fill="hold" display="0" masterRel="sameClick" afterEffect="1">
                                          <p:stCondLst>
                                            <p:cond evt="end" delay="0">
                                              <p:tn val="5"/>
                                            </p:cond>
                                          </p:stCondLst>
                                        </p:cTn>
                                        <p:tgtEl>
                                          <p:spTgt spid="13"/>
                                        </p:tgtEl>
                                        <p:attrNameLst>
                                          <p:attrName>style.visibility</p:attrName>
                                        </p:attrNameLst>
                                      </p:cBhvr>
                                      <p:to>
                                        <p:strVal val="hidden"/>
                                      </p:to>
                                    </p:set>
                                  </p:subTnLst>
                                </p:cTn>
                              </p:par>
                            </p:childTnLst>
                          </p:cTn>
                        </p:par>
                        <p:par>
                          <p:cTn id="7" fill="hold" nodeType="afterGroup">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nodeType="afterGroup">
                            <p:stCondLst>
                              <p:cond delay="2500"/>
                            </p:stCondLst>
                            <p:childTnLst>
                              <p:par>
                                <p:cTn id="12" presetID="10" presetClass="entr" presetSubtype="0" fill="hold" grpId="0" nodeType="after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par>
                          <p:cTn id="15" fill="hold" nodeType="afterGroup">
                            <p:stCondLst>
                              <p:cond delay="3000"/>
                            </p:stCondLst>
                            <p:childTnLst>
                              <p:par>
                                <p:cTn id="16" presetID="0" presetClass="path" presetSubtype="0" accel="50000" decel="50000" fill="hold" grpId="0" nodeType="afterEffect">
                                  <p:stCondLst>
                                    <p:cond delay="0"/>
                                  </p:stCondLst>
                                  <p:childTnLst>
                                    <p:animMotion origin="layout" path="M 0.00608 -0.00162 L 0.58629 -0.01366 " pathEditMode="relative" ptsTypes="AA">
                                      <p:cBhvr>
                                        <p:cTn id="17" dur="2000" fill="hold"/>
                                        <p:tgtEl>
                                          <p:spTgt spid="14"/>
                                        </p:tgtEl>
                                        <p:attrNameLst>
                                          <p:attrName>ppt_x</p:attrName>
                                          <p:attrName>ppt_y</p:attrName>
                                        </p:attrNameLst>
                                      </p:cBhvr>
                                    </p:animMotion>
                                  </p:childTnLst>
                                  <p:subTnLst>
                                    <p:set>
                                      <p:cBhvr override="childStyle">
                                        <p:cTn dur="1" fill="hold" display="0" masterRel="sameClick" afterEffect="1">
                                          <p:stCondLst>
                                            <p:cond evt="end" delay="0">
                                              <p:tn val="16"/>
                                            </p:cond>
                                          </p:stCondLst>
                                        </p:cTn>
                                        <p:tgtEl>
                                          <p:spTgt spid="14"/>
                                        </p:tgtEl>
                                        <p:attrNameLst>
                                          <p:attrName>style.visibility</p:attrName>
                                        </p:attrNameLst>
                                      </p:cBhvr>
                                      <p:to>
                                        <p:strVal val="hidden"/>
                                      </p:to>
                                    </p:set>
                                  </p:subTnLst>
                                </p:cTn>
                              </p:par>
                            </p:childTnLst>
                          </p:cTn>
                        </p:par>
                        <p:par>
                          <p:cTn id="18" fill="hold" nodeType="afterGroup">
                            <p:stCondLst>
                              <p:cond delay="5000"/>
                            </p:stCondLst>
                            <p:childTnLst>
                              <p:par>
                                <p:cTn id="19" presetID="10" presetClass="entr" presetSubtype="0"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childTnLst>
                          </p:cTn>
                        </p:par>
                        <p:par>
                          <p:cTn id="22" fill="hold" nodeType="afterGroup">
                            <p:stCondLst>
                              <p:cond delay="5500"/>
                            </p:stCondLst>
                            <p:childTnLst>
                              <p:par>
                                <p:cTn id="23" presetID="10" presetClass="entr" presetSubtype="0"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nodeType="afterGroup">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childTnLst>
                          </p:cTn>
                        </p:par>
                        <p:par>
                          <p:cTn id="30" fill="hold" nodeType="afterGroup">
                            <p:stCondLst>
                              <p:cond delay="6500"/>
                            </p:stCondLst>
                            <p:childTnLst>
                              <p:par>
                                <p:cTn id="31" presetID="0" presetClass="path" presetSubtype="0" accel="50000" decel="50000" fill="hold" grpId="0" nodeType="afterEffect">
                                  <p:stCondLst>
                                    <p:cond delay="0"/>
                                  </p:stCondLst>
                                  <p:childTnLst>
                                    <p:animMotion origin="layout" path="M -0.00069 0.00069 L 0.21198 0.08588 " pathEditMode="relative" ptsTypes="AA">
                                      <p:cBhvr>
                                        <p:cTn id="32" dur="2000" fill="hold"/>
                                        <p:tgtEl>
                                          <p:spTgt spid="17"/>
                                        </p:tgtEl>
                                        <p:attrNameLst>
                                          <p:attrName>ppt_x</p:attrName>
                                          <p:attrName>ppt_y</p:attrName>
                                        </p:attrNameLst>
                                      </p:cBhvr>
                                    </p:animMotion>
                                  </p:childTnLst>
                                  <p:subTnLst>
                                    <p:set>
                                      <p:cBhvr override="childStyle">
                                        <p:cTn dur="1" fill="hold" display="0" masterRel="sameClick" afterEffect="1">
                                          <p:stCondLst>
                                            <p:cond evt="end" delay="0">
                                              <p:tn val="31"/>
                                            </p:cond>
                                          </p:stCondLst>
                                        </p:cTn>
                                        <p:tgtEl>
                                          <p:spTgt spid="17"/>
                                        </p:tgtEl>
                                        <p:attrNameLst>
                                          <p:attrName>style.visibility</p:attrName>
                                        </p:attrNameLst>
                                      </p:cBhvr>
                                      <p:to>
                                        <p:strVal val="hidden"/>
                                      </p:to>
                                    </p:set>
                                  </p:subTnLst>
                                </p:cTn>
                              </p:par>
                            </p:childTnLst>
                          </p:cTn>
                        </p:par>
                        <p:par>
                          <p:cTn id="33" fill="hold" nodeType="afterGroup">
                            <p:stCondLst>
                              <p:cond delay="8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nodeType="afterGroup">
                            <p:stCondLst>
                              <p:cond delay="9000"/>
                            </p:stCondLst>
                            <p:childTnLst>
                              <p:par>
                                <p:cTn id="38" presetID="10"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childTnLst>
                          </p:cTn>
                        </p:par>
                        <p:par>
                          <p:cTn id="41" fill="hold" nodeType="afterGroup">
                            <p:stCondLst>
                              <p:cond delay="9500"/>
                            </p:stCondLst>
                            <p:childTnLst>
                              <p:par>
                                <p:cTn id="42" presetID="0" presetClass="path" presetSubtype="0" accel="50000" decel="50000" fill="hold" grpId="0" nodeType="afterEffect">
                                  <p:stCondLst>
                                    <p:cond delay="0"/>
                                  </p:stCondLst>
                                  <p:childTnLst>
                                    <p:animMotion origin="layout" path="M -0.00434 0.00162 L 0.14705 0.13611 " pathEditMode="relative" ptsTypes="AA">
                                      <p:cBhvr>
                                        <p:cTn id="43" dur="2000" fill="hold"/>
                                        <p:tgtEl>
                                          <p:spTgt spid="16"/>
                                        </p:tgtEl>
                                        <p:attrNameLst>
                                          <p:attrName>ppt_x</p:attrName>
                                          <p:attrName>ppt_y</p:attrName>
                                        </p:attrNameLst>
                                      </p:cBhvr>
                                    </p:animMotion>
                                  </p:childTnLst>
                                  <p:subTnLst>
                                    <p:set>
                                      <p:cBhvr override="childStyle">
                                        <p:cTn dur="1" fill="hold" display="0" masterRel="sameClick" afterEffect="1">
                                          <p:stCondLst>
                                            <p:cond evt="end" delay="0">
                                              <p:tn val="42"/>
                                            </p:cond>
                                          </p:stCondLst>
                                        </p:cTn>
                                        <p:tgtEl>
                                          <p:spTgt spid="16"/>
                                        </p:tgtEl>
                                        <p:attrNameLst>
                                          <p:attrName>style.visibility</p:attrName>
                                        </p:attrNameLst>
                                      </p:cBhvr>
                                      <p:to>
                                        <p:strVal val="hidden"/>
                                      </p:to>
                                    </p:set>
                                  </p:subTnLst>
                                </p:cTn>
                              </p:par>
                            </p:childTnLst>
                          </p:cTn>
                        </p:par>
                        <p:par>
                          <p:cTn id="44" fill="hold" nodeType="afterGroup">
                            <p:stCondLst>
                              <p:cond delay="115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par>
                          <p:cTn id="48" fill="hold" nodeType="afterGroup">
                            <p:stCondLst>
                              <p:cond delay="120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childTnLst>
                          </p:cTn>
                        </p:par>
                        <p:par>
                          <p:cTn id="52" fill="hold" nodeType="afterGroup">
                            <p:stCondLst>
                              <p:cond delay="12500"/>
                            </p:stCondLst>
                            <p:childTnLst>
                              <p:par>
                                <p:cTn id="53" presetID="10"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par>
                          <p:cTn id="56" fill="hold" nodeType="afterGroup">
                            <p:stCondLst>
                              <p:cond delay="13000"/>
                            </p:stCondLst>
                            <p:childTnLst>
                              <p:par>
                                <p:cTn id="57" presetID="0" presetClass="path" presetSubtype="0" accel="50000" decel="50000" fill="hold" grpId="0" nodeType="afterEffect">
                                  <p:stCondLst>
                                    <p:cond delay="0"/>
                                  </p:stCondLst>
                                  <p:childTnLst>
                                    <p:animMotion origin="layout" path="M 0.00018 0.00278 L 0.3875 0.11944 " pathEditMode="relative" ptsTypes="AA">
                                      <p:cBhvr>
                                        <p:cTn id="58" dur="2000" fill="hold"/>
                                        <p:tgtEl>
                                          <p:spTgt spid="15"/>
                                        </p:tgtEl>
                                        <p:attrNameLst>
                                          <p:attrName>ppt_x</p:attrName>
                                          <p:attrName>ppt_y</p:attrName>
                                        </p:attrNameLst>
                                      </p:cBhvr>
                                    </p:animMotion>
                                  </p:childTnLst>
                                  <p:subTnLst>
                                    <p:set>
                                      <p:cBhvr override="childStyle">
                                        <p:cTn dur="1" fill="hold" display="0" masterRel="sameClick" afterEffect="1">
                                          <p:stCondLst>
                                            <p:cond evt="end" delay="0">
                                              <p:tn val="57"/>
                                            </p:cond>
                                          </p:stCondLst>
                                        </p:cTn>
                                        <p:tgtEl>
                                          <p:spTgt spid="15"/>
                                        </p:tgtEl>
                                        <p:attrNameLst>
                                          <p:attrName>style.visibility</p:attrName>
                                        </p:attrNameLst>
                                      </p:cBhvr>
                                      <p:to>
                                        <p:strVal val="hidden"/>
                                      </p:to>
                                    </p:set>
                                  </p:subTnLst>
                                </p:cTn>
                              </p:par>
                            </p:childTnLst>
                          </p:cTn>
                        </p:par>
                        <p:par>
                          <p:cTn id="59" fill="hold" nodeType="afterGroup">
                            <p:stCondLst>
                              <p:cond delay="15000"/>
                            </p:stCondLst>
                            <p:childTnLst>
                              <p:par>
                                <p:cTn id="60" presetID="10" presetClass="entr" presetSubtype="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par>
                          <p:cTn id="63" fill="hold" nodeType="afterGroup">
                            <p:stCondLst>
                              <p:cond delay="15500"/>
                            </p:stCondLst>
                            <p:childTnLst>
                              <p:par>
                                <p:cTn id="64" presetID="10" presetClass="entr" presetSubtype="0"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childTnLst>
                          </p:cTn>
                        </p:par>
                        <p:par>
                          <p:cTn id="67" fill="hold" nodeType="afterGroup">
                            <p:stCondLst>
                              <p:cond delay="160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nodeType="afterGroup">
                            <p:stCondLst>
                              <p:cond delay="16500"/>
                            </p:stCondLst>
                            <p:childTnLst>
                              <p:par>
                                <p:cTn id="72" presetID="10"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par>
                          <p:cTn id="75" fill="hold" nodeType="afterGroup">
                            <p:stCondLst>
                              <p:cond delay="17000"/>
                            </p:stCondLst>
                            <p:childTnLst>
                              <p:par>
                                <p:cTn id="76" presetID="22" presetClass="entr" presetSubtype="8" fill="hold" grpId="0"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wipe(left)">
                                      <p:cBhvr>
                                        <p:cTn id="78" dur="500"/>
                                        <p:tgtEl>
                                          <p:spTgt spid="5"/>
                                        </p:tgtEl>
                                      </p:cBhvr>
                                    </p:animEffect>
                                  </p:childTnLst>
                                </p:cTn>
                              </p:par>
                            </p:childTnLst>
                          </p:cTn>
                        </p:par>
                      </p:childTnLst>
                    </p:cTn>
                  </p:par>
                  <p:par>
                    <p:cTn id="79" fill="hold" nodeType="clickPar">
                      <p:stCondLst>
                        <p:cond delay="indefinite"/>
                      </p:stCondLst>
                      <p:childTnLst>
                        <p:par>
                          <p:cTn id="80" fill="hold" nodeType="withGroup">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childTnLst>
                          </p:cTn>
                        </p:par>
                        <p:par>
                          <p:cTn id="84" fill="hold" nodeType="afterGroup">
                            <p:stCondLst>
                              <p:cond delay="500"/>
                            </p:stCondLst>
                            <p:childTnLst>
                              <p:par>
                                <p:cTn id="85" presetID="1" presetClass="exit" presetSubtype="0" fill="hold" grpId="1" nodeType="afterEffect">
                                  <p:stCondLst>
                                    <p:cond delay="0"/>
                                  </p:stCondLst>
                                  <p:childTnLst>
                                    <p:set>
                                      <p:cBhvr>
                                        <p:cTn id="86" dur="1" fill="hold">
                                          <p:stCondLst>
                                            <p:cond delay="0"/>
                                          </p:stCondLst>
                                        </p:cTn>
                                        <p:tgtEl>
                                          <p:spTgt spid="32"/>
                                        </p:tgtEl>
                                        <p:attrNameLst>
                                          <p:attrName>style.visibility</p:attrName>
                                        </p:attrNameLst>
                                      </p:cBhvr>
                                      <p:to>
                                        <p:strVal val="hidden"/>
                                      </p:to>
                                    </p:set>
                                  </p:childTnLst>
                                </p:cTn>
                              </p:par>
                            </p:childTnLst>
                          </p:cTn>
                        </p:par>
                        <p:par>
                          <p:cTn id="87" fill="hold" nodeType="afterGroup">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fade">
                                      <p:cBhvr>
                                        <p:cTn id="90" dur="500"/>
                                        <p:tgtEl>
                                          <p:spTgt spid="34"/>
                                        </p:tgtEl>
                                      </p:cBhvr>
                                    </p:animEffect>
                                  </p:childTnLst>
                                </p:cTn>
                              </p:par>
                            </p:childTnLst>
                          </p:cTn>
                        </p:par>
                        <p:par>
                          <p:cTn id="91" fill="hold" nodeType="afterGroup">
                            <p:stCondLst>
                              <p:cond delay="1000"/>
                            </p:stCondLst>
                            <p:childTnLst>
                              <p:par>
                                <p:cTn id="92" presetID="1" presetClass="exit" presetSubtype="0" fill="hold" grpId="1" nodeType="afterEffect">
                                  <p:stCondLst>
                                    <p:cond delay="0"/>
                                  </p:stCondLst>
                                  <p:childTnLst>
                                    <p:set>
                                      <p:cBhvr>
                                        <p:cTn id="93" dur="1" fill="hold">
                                          <p:stCondLst>
                                            <p:cond delay="0"/>
                                          </p:stCondLst>
                                        </p:cTn>
                                        <p:tgtEl>
                                          <p:spTgt spid="25"/>
                                        </p:tgtEl>
                                        <p:attrNameLst>
                                          <p:attrName>style.visibility</p:attrName>
                                        </p:attrNameLst>
                                      </p:cBhvr>
                                      <p:to>
                                        <p:strVal val="hidden"/>
                                      </p:to>
                                    </p:set>
                                  </p:childTnLst>
                                </p:cTn>
                              </p:par>
                            </p:childTnLst>
                          </p:cTn>
                        </p:par>
                        <p:par>
                          <p:cTn id="94" fill="hold" nodeType="afterGroup">
                            <p:stCondLst>
                              <p:cond delay="1000"/>
                            </p:stCondLst>
                            <p:childTnLst>
                              <p:par>
                                <p:cTn id="95" presetID="10"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500"/>
                                        <p:tgtEl>
                                          <p:spTgt spid="35"/>
                                        </p:tgtEl>
                                      </p:cBhvr>
                                    </p:animEffect>
                                  </p:childTnLst>
                                </p:cTn>
                              </p:par>
                            </p:childTnLst>
                          </p:cTn>
                        </p:par>
                        <p:par>
                          <p:cTn id="98" fill="hold" nodeType="afterGroup">
                            <p:stCondLst>
                              <p:cond delay="1500"/>
                            </p:stCondLst>
                            <p:childTnLst>
                              <p:par>
                                <p:cTn id="99" presetID="1" presetClass="exit" presetSubtype="0" fill="hold" grpId="1" nodeType="afterEffect">
                                  <p:stCondLst>
                                    <p:cond delay="0"/>
                                  </p:stCondLst>
                                  <p:childTnLst>
                                    <p:set>
                                      <p:cBhvr>
                                        <p:cTn id="100" dur="1" fill="hold">
                                          <p:stCondLst>
                                            <p:cond delay="0"/>
                                          </p:stCondLst>
                                        </p:cTn>
                                        <p:tgtEl>
                                          <p:spTgt spid="26"/>
                                        </p:tgtEl>
                                        <p:attrNameLst>
                                          <p:attrName>style.visibility</p:attrName>
                                        </p:attrNameLst>
                                      </p:cBhvr>
                                      <p:to>
                                        <p:strVal val="hidden"/>
                                      </p:to>
                                    </p:set>
                                  </p:childTnLst>
                                </p:cTn>
                              </p:par>
                            </p:childTnLst>
                          </p:cTn>
                        </p:par>
                        <p:par>
                          <p:cTn id="101" fill="hold" nodeType="afterGroup">
                            <p:stCondLst>
                              <p:cond delay="1500"/>
                            </p:stCondLst>
                            <p:childTnLst>
                              <p:par>
                                <p:cTn id="102" presetID="10" presetClass="entr" presetSubtype="0"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Effect transition="in" filter="fade">
                                      <p:cBhvr>
                                        <p:cTn id="104" dur="500"/>
                                        <p:tgtEl>
                                          <p:spTgt spid="36"/>
                                        </p:tgtEl>
                                      </p:cBhvr>
                                    </p:animEffect>
                                  </p:childTnLst>
                                </p:cTn>
                              </p:par>
                            </p:childTnLst>
                          </p:cTn>
                        </p:par>
                        <p:par>
                          <p:cTn id="105" fill="hold" nodeType="afterGroup">
                            <p:stCondLst>
                              <p:cond delay="2000"/>
                            </p:stCondLst>
                            <p:childTnLst>
                              <p:par>
                                <p:cTn id="106" presetID="1" presetClass="exit" presetSubtype="0" fill="hold" grpId="1" nodeType="afterEffect">
                                  <p:stCondLst>
                                    <p:cond delay="0"/>
                                  </p:stCondLst>
                                  <p:childTnLst>
                                    <p:set>
                                      <p:cBhvr>
                                        <p:cTn id="107" dur="1" fill="hold">
                                          <p:stCondLst>
                                            <p:cond delay="0"/>
                                          </p:stCondLst>
                                        </p:cTn>
                                        <p:tgtEl>
                                          <p:spTgt spid="28"/>
                                        </p:tgtEl>
                                        <p:attrNameLst>
                                          <p:attrName>style.visibility</p:attrName>
                                        </p:attrNameLst>
                                      </p:cBhvr>
                                      <p:to>
                                        <p:strVal val="hidden"/>
                                      </p:to>
                                    </p:set>
                                  </p:childTnLst>
                                </p:cTn>
                              </p:par>
                            </p:childTnLst>
                          </p:cTn>
                        </p:par>
                        <p:par>
                          <p:cTn id="108" fill="hold" nodeType="afterGroup">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fade">
                                      <p:cBhvr>
                                        <p:cTn id="111" dur="500"/>
                                        <p:tgtEl>
                                          <p:spTgt spid="38"/>
                                        </p:tgtEl>
                                      </p:cBhvr>
                                    </p:animEffect>
                                  </p:childTnLst>
                                </p:cTn>
                              </p:par>
                            </p:childTnLst>
                          </p:cTn>
                        </p:par>
                        <p:par>
                          <p:cTn id="112" fill="hold" nodeType="afterGroup">
                            <p:stCondLst>
                              <p:cond delay="2500"/>
                            </p:stCondLst>
                            <p:childTnLst>
                              <p:par>
                                <p:cTn id="113" presetID="1" presetClass="exit" presetSubtype="0" fill="hold" grpId="1" nodeType="afterEffect">
                                  <p:stCondLst>
                                    <p:cond delay="0"/>
                                  </p:stCondLst>
                                  <p:childTnLst>
                                    <p:set>
                                      <p:cBhvr>
                                        <p:cTn id="114" dur="1" fill="hold">
                                          <p:stCondLst>
                                            <p:cond delay="0"/>
                                          </p:stCondLst>
                                        </p:cTn>
                                        <p:tgtEl>
                                          <p:spTgt spid="31"/>
                                        </p:tgtEl>
                                        <p:attrNameLst>
                                          <p:attrName>style.visibility</p:attrName>
                                        </p:attrNameLst>
                                      </p:cBhvr>
                                      <p:to>
                                        <p:strVal val="hidden"/>
                                      </p:to>
                                    </p:set>
                                  </p:childTnLst>
                                </p:cTn>
                              </p:par>
                            </p:childTnLst>
                          </p:cTn>
                        </p:par>
                        <p:par>
                          <p:cTn id="115" fill="hold" nodeType="afterGroup">
                            <p:stCondLst>
                              <p:cond delay="2500"/>
                            </p:stCondLst>
                            <p:childTnLst>
                              <p:par>
                                <p:cTn id="116" presetID="10" presetClass="entr" presetSubtype="0" fill="hold" grpId="0" nodeType="afterEffect">
                                  <p:stCondLst>
                                    <p:cond delay="0"/>
                                  </p:stCondLst>
                                  <p:childTnLst>
                                    <p:set>
                                      <p:cBhvr>
                                        <p:cTn id="117" dur="1" fill="hold">
                                          <p:stCondLst>
                                            <p:cond delay="0"/>
                                          </p:stCondLst>
                                        </p:cTn>
                                        <p:tgtEl>
                                          <p:spTgt spid="39"/>
                                        </p:tgtEl>
                                        <p:attrNameLst>
                                          <p:attrName>style.visibility</p:attrName>
                                        </p:attrNameLst>
                                      </p:cBhvr>
                                      <p:to>
                                        <p:strVal val="visible"/>
                                      </p:to>
                                    </p:set>
                                    <p:animEffect transition="in" filter="fade">
                                      <p:cBhvr>
                                        <p:cTn id="118" dur="500"/>
                                        <p:tgtEl>
                                          <p:spTgt spid="39"/>
                                        </p:tgtEl>
                                      </p:cBhvr>
                                    </p:animEffect>
                                  </p:childTnLst>
                                </p:cTn>
                              </p:par>
                            </p:childTnLst>
                          </p:cTn>
                        </p:par>
                        <p:par>
                          <p:cTn id="119" fill="hold" nodeType="afterGroup">
                            <p:stCondLst>
                              <p:cond delay="3000"/>
                            </p:stCondLst>
                            <p:childTnLst>
                              <p:par>
                                <p:cTn id="120" presetID="1" presetClass="exit" presetSubtype="0" fill="hold" grpId="1" nodeType="afterEffect">
                                  <p:stCondLst>
                                    <p:cond delay="0"/>
                                  </p:stCondLst>
                                  <p:childTnLst>
                                    <p:set>
                                      <p:cBhvr>
                                        <p:cTn id="121" dur="1" fill="hold">
                                          <p:stCondLst>
                                            <p:cond delay="0"/>
                                          </p:stCondLst>
                                        </p:cTn>
                                        <p:tgtEl>
                                          <p:spTgt spid="30"/>
                                        </p:tgtEl>
                                        <p:attrNameLst>
                                          <p:attrName>style.visibility</p:attrName>
                                        </p:attrNameLst>
                                      </p:cBhvr>
                                      <p:to>
                                        <p:strVal val="hidden"/>
                                      </p:to>
                                    </p:set>
                                  </p:childTnLst>
                                </p:cTn>
                              </p:par>
                            </p:childTnLst>
                          </p:cTn>
                        </p:par>
                        <p:par>
                          <p:cTn id="122" fill="hold" nodeType="afterGroup">
                            <p:stCondLst>
                              <p:cond delay="3000"/>
                            </p:stCondLst>
                            <p:childTnLst>
                              <p:par>
                                <p:cTn id="123" presetID="10" presetClass="entr" presetSubtype="0"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fade">
                                      <p:cBhvr>
                                        <p:cTn id="125" dur="500"/>
                                        <p:tgtEl>
                                          <p:spTgt spid="40"/>
                                        </p:tgtEl>
                                      </p:cBhvr>
                                    </p:animEffect>
                                  </p:childTnLst>
                                </p:cTn>
                              </p:par>
                            </p:childTnLst>
                          </p:cTn>
                        </p:par>
                        <p:par>
                          <p:cTn id="126" fill="hold" nodeType="afterGroup">
                            <p:stCondLst>
                              <p:cond delay="3500"/>
                            </p:stCondLst>
                            <p:childTnLst>
                              <p:par>
                                <p:cTn id="127" presetID="1" presetClass="exit" presetSubtype="0" fill="hold" grpId="1" nodeType="afterEffect">
                                  <p:stCondLst>
                                    <p:cond delay="0"/>
                                  </p:stCondLst>
                                  <p:childTnLst>
                                    <p:set>
                                      <p:cBhvr>
                                        <p:cTn id="128" dur="1" fill="hold">
                                          <p:stCondLst>
                                            <p:cond delay="0"/>
                                          </p:stCondLst>
                                        </p:cTn>
                                        <p:tgtEl>
                                          <p:spTgt spid="29"/>
                                        </p:tgtEl>
                                        <p:attrNameLst>
                                          <p:attrName>style.visibility</p:attrName>
                                        </p:attrNameLst>
                                      </p:cBhvr>
                                      <p:to>
                                        <p:strVal val="hidden"/>
                                      </p:to>
                                    </p:set>
                                  </p:childTnLst>
                                </p:cTn>
                              </p:par>
                            </p:childTnLst>
                          </p:cTn>
                        </p:par>
                        <p:par>
                          <p:cTn id="129" fill="hold" nodeType="afterGroup">
                            <p:stCondLst>
                              <p:cond delay="3500"/>
                            </p:stCondLst>
                            <p:childTnLst>
                              <p:par>
                                <p:cTn id="130" presetID="10" presetClass="entr" presetSubtype="0" fill="hold" grpId="0" nodeType="afterEffect">
                                  <p:stCondLst>
                                    <p:cond delay="0"/>
                                  </p:stCondLst>
                                  <p:childTnLst>
                                    <p:set>
                                      <p:cBhvr>
                                        <p:cTn id="131" dur="1" fill="hold">
                                          <p:stCondLst>
                                            <p:cond delay="0"/>
                                          </p:stCondLst>
                                        </p:cTn>
                                        <p:tgtEl>
                                          <p:spTgt spid="41"/>
                                        </p:tgtEl>
                                        <p:attrNameLst>
                                          <p:attrName>style.visibility</p:attrName>
                                        </p:attrNameLst>
                                      </p:cBhvr>
                                      <p:to>
                                        <p:strVal val="visible"/>
                                      </p:to>
                                    </p:set>
                                    <p:animEffect transition="in" filter="fade">
                                      <p:cBhvr>
                                        <p:cTn id="132" dur="500"/>
                                        <p:tgtEl>
                                          <p:spTgt spid="41"/>
                                        </p:tgtEl>
                                      </p:cBhvr>
                                    </p:animEffect>
                                  </p:childTnLst>
                                </p:cTn>
                              </p:par>
                            </p:childTnLst>
                          </p:cTn>
                        </p:par>
                        <p:par>
                          <p:cTn id="133" fill="hold" nodeType="afterGroup">
                            <p:stCondLst>
                              <p:cond delay="4000"/>
                            </p:stCondLst>
                            <p:childTnLst>
                              <p:par>
                                <p:cTn id="134" presetID="1" presetClass="exit" presetSubtype="0" fill="hold" grpId="1" nodeType="afterEffect">
                                  <p:stCondLst>
                                    <p:cond delay="0"/>
                                  </p:stCondLst>
                                  <p:childTnLst>
                                    <p:set>
                                      <p:cBhvr>
                                        <p:cTn id="135" dur="1" fill="hold">
                                          <p:stCondLst>
                                            <p:cond delay="0"/>
                                          </p:stCondLst>
                                        </p:cTn>
                                        <p:tgtEl>
                                          <p:spTgt spid="27"/>
                                        </p:tgtEl>
                                        <p:attrNameLst>
                                          <p:attrName>style.visibility</p:attrName>
                                        </p:attrNameLst>
                                      </p:cBhvr>
                                      <p:to>
                                        <p:strVal val="hidden"/>
                                      </p:to>
                                    </p:set>
                                  </p:childTnLst>
                                </p:cTn>
                              </p:par>
                            </p:childTnLst>
                          </p:cTn>
                        </p:par>
                        <p:par>
                          <p:cTn id="136" fill="hold" nodeType="afterGroup">
                            <p:stCondLst>
                              <p:cond delay="4000"/>
                            </p:stCondLst>
                            <p:childTnLst>
                              <p:par>
                                <p:cTn id="137" presetID="10" presetClass="entr" presetSubtype="0" fill="hold" grpId="0" nodeType="afterEffect">
                                  <p:stCondLst>
                                    <p:cond delay="0"/>
                                  </p:stCondLst>
                                  <p:childTnLst>
                                    <p:set>
                                      <p:cBhvr>
                                        <p:cTn id="138" dur="1" fill="hold">
                                          <p:stCondLst>
                                            <p:cond delay="0"/>
                                          </p:stCondLst>
                                        </p:cTn>
                                        <p:tgtEl>
                                          <p:spTgt spid="43"/>
                                        </p:tgtEl>
                                        <p:attrNameLst>
                                          <p:attrName>style.visibility</p:attrName>
                                        </p:attrNameLst>
                                      </p:cBhvr>
                                      <p:to>
                                        <p:strVal val="visible"/>
                                      </p:to>
                                    </p:set>
                                    <p:animEffect transition="in" filter="fade">
                                      <p:cBhvr>
                                        <p:cTn id="139" dur="500"/>
                                        <p:tgtEl>
                                          <p:spTgt spid="43"/>
                                        </p:tgtEl>
                                      </p:cBhvr>
                                    </p:animEffect>
                                  </p:childTnLst>
                                </p:cTn>
                              </p:par>
                            </p:childTnLst>
                          </p:cTn>
                        </p:par>
                        <p:par>
                          <p:cTn id="140" fill="hold" nodeType="afterGroup">
                            <p:stCondLst>
                              <p:cond delay="4500"/>
                            </p:stCondLst>
                            <p:childTnLst>
                              <p:par>
                                <p:cTn id="141" presetID="1" presetClass="exit" presetSubtype="0" fill="hold" grpId="1" nodeType="afterEffect">
                                  <p:stCondLst>
                                    <p:cond delay="0"/>
                                  </p:stCondLst>
                                  <p:childTnLst>
                                    <p:set>
                                      <p:cBhvr>
                                        <p:cTn id="142"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5" grpId="0"/>
      <p:bldP spid="13" grpId="0" animBg="1"/>
      <p:bldP spid="14" grpId="0" animBg="1"/>
      <p:bldP spid="15" grpId="0" animBg="1"/>
      <p:bldP spid="16" grpId="0" animBg="1"/>
      <p:bldP spid="17" grpId="0" animBg="1"/>
      <p:bldP spid="19" grpId="0"/>
      <p:bldP spid="20" grpId="0"/>
      <p:bldP spid="21" grpId="0"/>
      <p:bldP spid="22" grpId="0"/>
      <p:bldP spid="23" grpId="0"/>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4" grpId="0"/>
      <p:bldP spid="35" grpId="0"/>
      <p:bldP spid="36" grpId="0"/>
      <p:bldP spid="38" grpId="0"/>
      <p:bldP spid="39" grpId="0"/>
      <p:bldP spid="40" grpId="0"/>
      <p:bldP spid="41"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76250" y="557213"/>
            <a:ext cx="82581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Can you rewrite the sentences so that each one includes an apostrophe to show missing letters in a contracted word? The first one has been done for you.</a:t>
            </a:r>
            <a:endParaRPr lang="en-GB" altLang="en-US">
              <a:solidFill>
                <a:srgbClr val="FF0000"/>
              </a:solidFill>
            </a:endParaRPr>
          </a:p>
        </p:txBody>
      </p:sp>
      <p:sp>
        <p:nvSpPr>
          <p:cNvPr id="14339" name="Rectangle 3"/>
          <p:cNvSpPr>
            <a:spLocks noChangeArrowheads="1"/>
          </p:cNvSpPr>
          <p:nvPr/>
        </p:nvSpPr>
        <p:spPr bwMode="auto">
          <a:xfrm>
            <a:off x="755650" y="2392363"/>
            <a:ext cx="7885113"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rgbClr val="000000"/>
                </a:solidFill>
              </a:rPr>
              <a:t>My little sister had not ever been to the seaside before.</a:t>
            </a:r>
          </a:p>
          <a:p>
            <a:pPr eaLnBrk="1" hangingPunct="1">
              <a:lnSpc>
                <a:spcPct val="100000"/>
              </a:lnSpc>
              <a:spcBef>
                <a:spcPct val="0"/>
              </a:spcBef>
              <a:buFontTx/>
              <a:buNone/>
            </a:pPr>
            <a:endParaRPr lang="en-GB" altLang="en-US">
              <a:solidFill>
                <a:srgbClr val="000000"/>
              </a:solidFill>
            </a:endParaRPr>
          </a:p>
          <a:p>
            <a:pPr eaLnBrk="1" hangingPunct="1">
              <a:lnSpc>
                <a:spcPct val="100000"/>
              </a:lnSpc>
              <a:spcBef>
                <a:spcPct val="0"/>
              </a:spcBef>
              <a:buFontTx/>
              <a:buNone/>
            </a:pPr>
            <a:r>
              <a:rPr lang="en-GB" altLang="en-US">
                <a:solidFill>
                  <a:srgbClr val="000000"/>
                </a:solidFill>
              </a:rPr>
              <a:t>Let us wear our new clothes to the party.</a:t>
            </a:r>
          </a:p>
          <a:p>
            <a:pPr eaLnBrk="1" hangingPunct="1">
              <a:lnSpc>
                <a:spcPct val="100000"/>
              </a:lnSpc>
              <a:spcBef>
                <a:spcPct val="0"/>
              </a:spcBef>
              <a:buFontTx/>
              <a:buNone/>
            </a:pPr>
            <a:endParaRPr lang="en-GB" altLang="en-US">
              <a:solidFill>
                <a:srgbClr val="000000"/>
              </a:solidFill>
            </a:endParaRPr>
          </a:p>
          <a:p>
            <a:pPr eaLnBrk="1" hangingPunct="1">
              <a:lnSpc>
                <a:spcPct val="100000"/>
              </a:lnSpc>
              <a:spcBef>
                <a:spcPct val="0"/>
              </a:spcBef>
              <a:buFontTx/>
              <a:buNone/>
            </a:pPr>
            <a:r>
              <a:rPr lang="en-GB" altLang="en-US">
                <a:solidFill>
                  <a:srgbClr val="000000"/>
                </a:solidFill>
              </a:rPr>
              <a:t>You must not cross the road until the green man is showing.</a:t>
            </a:r>
          </a:p>
          <a:p>
            <a:pPr eaLnBrk="1" hangingPunct="1">
              <a:lnSpc>
                <a:spcPct val="100000"/>
              </a:lnSpc>
              <a:spcBef>
                <a:spcPct val="0"/>
              </a:spcBef>
              <a:buFontTx/>
              <a:buNone/>
            </a:pPr>
            <a:endParaRPr lang="en-GB" altLang="en-US">
              <a:solidFill>
                <a:srgbClr val="000000"/>
              </a:solidFill>
            </a:endParaRPr>
          </a:p>
          <a:p>
            <a:pPr eaLnBrk="1" hangingPunct="1">
              <a:lnSpc>
                <a:spcPct val="100000"/>
              </a:lnSpc>
              <a:spcBef>
                <a:spcPct val="0"/>
              </a:spcBef>
              <a:buFontTx/>
              <a:buNone/>
            </a:pPr>
            <a:r>
              <a:rPr lang="en-GB" altLang="en-US">
                <a:solidFill>
                  <a:srgbClr val="000000"/>
                </a:solidFill>
              </a:rPr>
              <a:t>We would love to come to your house for dinner.</a:t>
            </a:r>
          </a:p>
          <a:p>
            <a:pPr eaLnBrk="1" hangingPunct="1">
              <a:lnSpc>
                <a:spcPct val="100000"/>
              </a:lnSpc>
              <a:spcBef>
                <a:spcPct val="0"/>
              </a:spcBef>
              <a:buFontTx/>
              <a:buNone/>
            </a:pPr>
            <a:endParaRPr lang="en-GB" altLang="en-US">
              <a:solidFill>
                <a:srgbClr val="000000"/>
              </a:solidFill>
            </a:endParaRPr>
          </a:p>
          <a:p>
            <a:pPr eaLnBrk="1" hangingPunct="1">
              <a:lnSpc>
                <a:spcPct val="100000"/>
              </a:lnSpc>
              <a:spcBef>
                <a:spcPct val="0"/>
              </a:spcBef>
              <a:buFontTx/>
              <a:buNone/>
            </a:pPr>
            <a:r>
              <a:rPr lang="en-GB" altLang="en-US">
                <a:solidFill>
                  <a:srgbClr val="000000"/>
                </a:solidFill>
              </a:rPr>
              <a:t>She is the smartest girl in the class.</a:t>
            </a:r>
          </a:p>
          <a:p>
            <a:pPr eaLnBrk="1" hangingPunct="1">
              <a:lnSpc>
                <a:spcPct val="100000"/>
              </a:lnSpc>
              <a:spcBef>
                <a:spcPct val="0"/>
              </a:spcBef>
              <a:buFontTx/>
              <a:buNone/>
            </a:pPr>
            <a:endParaRPr lang="en-GB" altLang="en-US">
              <a:solidFill>
                <a:srgbClr val="000000"/>
              </a:solidFill>
            </a:endParaRPr>
          </a:p>
          <a:p>
            <a:pPr eaLnBrk="1" hangingPunct="1">
              <a:lnSpc>
                <a:spcPct val="100000"/>
              </a:lnSpc>
              <a:spcBef>
                <a:spcPct val="0"/>
              </a:spcBef>
              <a:buFontTx/>
              <a:buNone/>
            </a:pPr>
            <a:r>
              <a:rPr lang="en-GB" altLang="en-US">
                <a:solidFill>
                  <a:srgbClr val="000000"/>
                </a:solidFill>
              </a:rPr>
              <a:t>We should not be unkind to other children in the playground.</a:t>
            </a:r>
          </a:p>
          <a:p>
            <a:pPr eaLnBrk="1" hangingPunct="1">
              <a:lnSpc>
                <a:spcPct val="100000"/>
              </a:lnSpc>
              <a:spcBef>
                <a:spcPct val="0"/>
              </a:spcBef>
              <a:buFontTx/>
              <a:buNone/>
            </a:pPr>
            <a:endParaRPr lang="en-GB" altLang="en-US">
              <a:solidFill>
                <a:srgbClr val="000000"/>
              </a:solidFill>
            </a:endParaRPr>
          </a:p>
          <a:p>
            <a:pPr eaLnBrk="1" hangingPunct="1">
              <a:lnSpc>
                <a:spcPct val="100000"/>
              </a:lnSpc>
              <a:spcBef>
                <a:spcPct val="0"/>
              </a:spcBef>
              <a:buFontTx/>
              <a:buNone/>
            </a:pPr>
            <a:r>
              <a:rPr lang="en-GB" altLang="en-US">
                <a:solidFill>
                  <a:srgbClr val="000000"/>
                </a:solidFill>
              </a:rPr>
              <a:t>They had worked hard all day so they deserved a rest.</a:t>
            </a:r>
          </a:p>
          <a:p>
            <a:pPr eaLnBrk="1" hangingPunct="1">
              <a:lnSpc>
                <a:spcPct val="100000"/>
              </a:lnSpc>
              <a:spcBef>
                <a:spcPct val="0"/>
              </a:spcBef>
              <a:buFontTx/>
              <a:buNone/>
            </a:pPr>
            <a:endParaRPr lang="en-GB" altLang="en-US">
              <a:solidFill>
                <a:srgbClr val="000000"/>
              </a:solidFill>
            </a:endParaRPr>
          </a:p>
        </p:txBody>
      </p:sp>
      <p:sp>
        <p:nvSpPr>
          <p:cNvPr id="7" name="Rounded Rectangle 6">
            <a:extLst>
              <a:ext uri="{FF2B5EF4-FFF2-40B4-BE49-F238E27FC236}">
                <a16:creationId xmlns:a16="http://schemas.microsoft.com/office/drawing/2014/main" id="{626B8E61-0262-4F64-B45C-C12EFB11076B}"/>
              </a:ext>
            </a:extLst>
          </p:cNvPr>
          <p:cNvSpPr/>
          <p:nvPr/>
        </p:nvSpPr>
        <p:spPr>
          <a:xfrm>
            <a:off x="609600" y="1293813"/>
            <a:ext cx="3422650" cy="930275"/>
          </a:xfrm>
          <a:prstGeom prst="roundRect">
            <a:avLst/>
          </a:prstGeom>
          <a:solidFill>
            <a:srgbClr val="FFC000"/>
          </a:solidFill>
          <a:ln w="38100">
            <a:solidFill>
              <a:srgbClr val="F8B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dirty="0">
                <a:solidFill>
                  <a:srgbClr val="000000"/>
                </a:solidFill>
              </a:rPr>
              <a:t>Ella did not like what her dad had packed for her lunch. </a:t>
            </a:r>
            <a:endParaRPr lang="en-GB" altLang="en-US" i="1" dirty="0">
              <a:solidFill>
                <a:srgbClr val="000000"/>
              </a:solidFill>
            </a:endParaRPr>
          </a:p>
        </p:txBody>
      </p:sp>
      <p:sp>
        <p:nvSpPr>
          <p:cNvPr id="8" name="Rounded Rectangle 7">
            <a:extLst>
              <a:ext uri="{FF2B5EF4-FFF2-40B4-BE49-F238E27FC236}">
                <a16:creationId xmlns:a16="http://schemas.microsoft.com/office/drawing/2014/main" id="{96FF61BC-1FB0-40FF-ACF7-5880ECFC57D0}"/>
              </a:ext>
            </a:extLst>
          </p:cNvPr>
          <p:cNvSpPr/>
          <p:nvPr/>
        </p:nvSpPr>
        <p:spPr>
          <a:xfrm>
            <a:off x="5095875" y="1293813"/>
            <a:ext cx="3421063" cy="930275"/>
          </a:xfrm>
          <a:prstGeom prst="roundRect">
            <a:avLst/>
          </a:prstGeom>
          <a:solidFill>
            <a:srgbClr val="FFC000"/>
          </a:solidFill>
          <a:ln w="38100">
            <a:solidFill>
              <a:srgbClr val="F8B1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altLang="en-US" dirty="0">
                <a:solidFill>
                  <a:srgbClr val="000000"/>
                </a:solidFill>
              </a:rPr>
              <a:t>Ella </a:t>
            </a:r>
            <a:r>
              <a:rPr lang="en-GB" altLang="en-US" b="1" dirty="0">
                <a:solidFill>
                  <a:srgbClr val="000000"/>
                </a:solidFill>
              </a:rPr>
              <a:t>didn’t</a:t>
            </a:r>
            <a:r>
              <a:rPr lang="en-GB" altLang="en-US" dirty="0">
                <a:solidFill>
                  <a:srgbClr val="000000"/>
                </a:solidFill>
              </a:rPr>
              <a:t> like what her dad had packed for her lunch.</a:t>
            </a:r>
          </a:p>
        </p:txBody>
      </p:sp>
      <p:sp>
        <p:nvSpPr>
          <p:cNvPr id="9" name="Right Arrow 8">
            <a:extLst>
              <a:ext uri="{FF2B5EF4-FFF2-40B4-BE49-F238E27FC236}">
                <a16:creationId xmlns:a16="http://schemas.microsoft.com/office/drawing/2014/main" id="{57DA1F62-FC35-43C5-9E6E-31DC9B18E260}"/>
              </a:ext>
            </a:extLst>
          </p:cNvPr>
          <p:cNvSpPr/>
          <p:nvPr/>
        </p:nvSpPr>
        <p:spPr>
          <a:xfrm>
            <a:off x="4122738" y="1371600"/>
            <a:ext cx="898525" cy="774700"/>
          </a:xfrm>
          <a:prstGeom prst="rightArrow">
            <a:avLst/>
          </a:prstGeom>
          <a:solidFill>
            <a:schemeClr val="accent5"/>
          </a:solidFill>
          <a:ln w="28575">
            <a:solidFill>
              <a:srgbClr val="ACDDF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10" name="Rectangle: Rounded Corners 7">
            <a:extLst>
              <a:ext uri="{FF2B5EF4-FFF2-40B4-BE49-F238E27FC236}">
                <a16:creationId xmlns:a16="http://schemas.microsoft.com/office/drawing/2014/main" id="{2074AC07-DC33-4FEE-82EB-8DC0229C6E97}"/>
              </a:ext>
            </a:extLst>
          </p:cNvPr>
          <p:cNvSpPr/>
          <p:nvPr/>
        </p:nvSpPr>
        <p:spPr>
          <a:xfrm>
            <a:off x="6913563" y="5746750"/>
            <a:ext cx="1685925" cy="561975"/>
          </a:xfrm>
          <a:prstGeom prst="roundRect">
            <a:avLst/>
          </a:prstGeom>
          <a:solidFill>
            <a:srgbClr val="E12D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Show answers</a:t>
            </a:r>
          </a:p>
        </p:txBody>
      </p:sp>
      <p:sp>
        <p:nvSpPr>
          <p:cNvPr id="11" name="Rectangle 10">
            <a:extLst>
              <a:ext uri="{FF2B5EF4-FFF2-40B4-BE49-F238E27FC236}">
                <a16:creationId xmlns:a16="http://schemas.microsoft.com/office/drawing/2014/main" id="{A19027DE-EAE7-43C2-920F-4B4F0E5B30B2}"/>
              </a:ext>
            </a:extLst>
          </p:cNvPr>
          <p:cNvSpPr/>
          <p:nvPr/>
        </p:nvSpPr>
        <p:spPr>
          <a:xfrm>
            <a:off x="755650" y="2660650"/>
            <a:ext cx="7885113" cy="3694113"/>
          </a:xfrm>
          <a:prstGeom prst="rect">
            <a:avLst/>
          </a:prstGeom>
        </p:spPr>
        <p:txBody>
          <a:bodyPr>
            <a:spAutoFit/>
          </a:bodyPr>
          <a:lstStyle/>
          <a:p>
            <a:pPr eaLnBrk="1" fontAlgn="auto" hangingPunct="1">
              <a:spcBef>
                <a:spcPts val="0"/>
              </a:spcBef>
              <a:spcAft>
                <a:spcPts val="0"/>
              </a:spcAft>
              <a:defRPr/>
            </a:pPr>
            <a:r>
              <a:rPr lang="en-GB" altLang="en-US" dirty="0">
                <a:solidFill>
                  <a:schemeClr val="accent4"/>
                </a:solidFill>
                <a:latin typeface="Twinkl" charset="0"/>
              </a:rPr>
              <a:t>My little sister </a:t>
            </a:r>
            <a:r>
              <a:rPr lang="en-GB" altLang="en-US" b="1" dirty="0">
                <a:solidFill>
                  <a:schemeClr val="accent4"/>
                </a:solidFill>
                <a:latin typeface="Twinkl" charset="0"/>
              </a:rPr>
              <a:t>hadn’t</a:t>
            </a:r>
            <a:r>
              <a:rPr lang="en-GB" altLang="en-US" dirty="0">
                <a:solidFill>
                  <a:schemeClr val="accent4"/>
                </a:solidFill>
                <a:latin typeface="Twinkl" charset="0"/>
              </a:rPr>
              <a:t> ever been to the seaside before. </a:t>
            </a:r>
          </a:p>
          <a:p>
            <a:pPr eaLnBrk="1" fontAlgn="auto" hangingPunct="1">
              <a:spcBef>
                <a:spcPts val="0"/>
              </a:spcBef>
              <a:spcAft>
                <a:spcPts val="0"/>
              </a:spcAft>
              <a:defRPr/>
            </a:pPr>
            <a:endParaRPr lang="en-GB" altLang="en-US" dirty="0">
              <a:solidFill>
                <a:schemeClr val="accent4"/>
              </a:solidFill>
              <a:latin typeface="Twinkl" charset="0"/>
            </a:endParaRPr>
          </a:p>
          <a:p>
            <a:pPr eaLnBrk="1" fontAlgn="auto" hangingPunct="1">
              <a:spcBef>
                <a:spcPts val="0"/>
              </a:spcBef>
              <a:spcAft>
                <a:spcPts val="0"/>
              </a:spcAft>
              <a:defRPr/>
            </a:pPr>
            <a:r>
              <a:rPr lang="en-GB" altLang="en-US" b="1" dirty="0">
                <a:solidFill>
                  <a:schemeClr val="accent4"/>
                </a:solidFill>
                <a:latin typeface="Twinkl" charset="0"/>
              </a:rPr>
              <a:t>Let’s</a:t>
            </a:r>
            <a:r>
              <a:rPr lang="en-GB" altLang="en-US" dirty="0">
                <a:solidFill>
                  <a:schemeClr val="accent4"/>
                </a:solidFill>
                <a:latin typeface="Twinkl" charset="0"/>
              </a:rPr>
              <a:t> wear our new clothes to the party. </a:t>
            </a:r>
          </a:p>
          <a:p>
            <a:pPr eaLnBrk="1" fontAlgn="auto" hangingPunct="1">
              <a:spcBef>
                <a:spcPts val="0"/>
              </a:spcBef>
              <a:spcAft>
                <a:spcPts val="0"/>
              </a:spcAft>
              <a:defRPr/>
            </a:pPr>
            <a:endParaRPr lang="en-GB" altLang="en-US" dirty="0">
              <a:solidFill>
                <a:schemeClr val="accent4"/>
              </a:solidFill>
              <a:latin typeface="Twinkl" charset="0"/>
            </a:endParaRPr>
          </a:p>
          <a:p>
            <a:pPr eaLnBrk="1" fontAlgn="auto" hangingPunct="1">
              <a:spcBef>
                <a:spcPts val="0"/>
              </a:spcBef>
              <a:spcAft>
                <a:spcPts val="0"/>
              </a:spcAft>
              <a:defRPr/>
            </a:pPr>
            <a:r>
              <a:rPr lang="en-GB" altLang="en-US" dirty="0">
                <a:solidFill>
                  <a:schemeClr val="accent4"/>
                </a:solidFill>
                <a:latin typeface="Twinkl" charset="0"/>
              </a:rPr>
              <a:t>You </a:t>
            </a:r>
            <a:r>
              <a:rPr lang="en-GB" altLang="en-US" b="1" dirty="0">
                <a:solidFill>
                  <a:schemeClr val="accent4"/>
                </a:solidFill>
                <a:latin typeface="Twinkl" charset="0"/>
              </a:rPr>
              <a:t>mustn’t</a:t>
            </a:r>
            <a:r>
              <a:rPr lang="en-GB" altLang="en-US" dirty="0">
                <a:solidFill>
                  <a:schemeClr val="accent4"/>
                </a:solidFill>
                <a:latin typeface="Twinkl" charset="0"/>
              </a:rPr>
              <a:t> cross the road until the green man is showing.</a:t>
            </a:r>
            <a:endParaRPr lang="en-GB" altLang="en-US" i="1" dirty="0">
              <a:solidFill>
                <a:srgbClr val="000000"/>
              </a:solidFill>
              <a:latin typeface="Twinkl" charset="0"/>
            </a:endParaRPr>
          </a:p>
          <a:p>
            <a:pPr eaLnBrk="1" fontAlgn="auto" hangingPunct="1">
              <a:spcBef>
                <a:spcPts val="0"/>
              </a:spcBef>
              <a:spcAft>
                <a:spcPts val="0"/>
              </a:spcAft>
              <a:defRPr/>
            </a:pPr>
            <a:endParaRPr lang="en-GB" altLang="en-US" i="1" dirty="0">
              <a:solidFill>
                <a:srgbClr val="000000"/>
              </a:solidFill>
              <a:latin typeface="Twinkl" charset="0"/>
            </a:endParaRPr>
          </a:p>
          <a:p>
            <a:pPr eaLnBrk="1" fontAlgn="auto" hangingPunct="1">
              <a:spcBef>
                <a:spcPts val="0"/>
              </a:spcBef>
              <a:spcAft>
                <a:spcPts val="0"/>
              </a:spcAft>
              <a:defRPr/>
            </a:pPr>
            <a:r>
              <a:rPr lang="en-GB" altLang="en-US" b="1" dirty="0">
                <a:solidFill>
                  <a:schemeClr val="accent4"/>
                </a:solidFill>
                <a:latin typeface="Twinkl" charset="0"/>
              </a:rPr>
              <a:t>We’d</a:t>
            </a:r>
            <a:r>
              <a:rPr lang="en-GB" altLang="en-US" dirty="0">
                <a:solidFill>
                  <a:schemeClr val="accent4"/>
                </a:solidFill>
                <a:latin typeface="Twinkl" charset="0"/>
              </a:rPr>
              <a:t> love to come to your house for dinner.</a:t>
            </a:r>
          </a:p>
          <a:p>
            <a:pPr eaLnBrk="1" fontAlgn="auto" hangingPunct="1">
              <a:spcBef>
                <a:spcPts val="0"/>
              </a:spcBef>
              <a:spcAft>
                <a:spcPts val="0"/>
              </a:spcAft>
              <a:defRPr/>
            </a:pPr>
            <a:endParaRPr lang="en-GB" altLang="en-US" i="1" dirty="0">
              <a:solidFill>
                <a:srgbClr val="000000"/>
              </a:solidFill>
              <a:latin typeface="Twinkl" charset="0"/>
            </a:endParaRPr>
          </a:p>
          <a:p>
            <a:pPr eaLnBrk="1" fontAlgn="auto" hangingPunct="1">
              <a:spcBef>
                <a:spcPts val="0"/>
              </a:spcBef>
              <a:spcAft>
                <a:spcPts val="0"/>
              </a:spcAft>
              <a:defRPr/>
            </a:pPr>
            <a:r>
              <a:rPr lang="en-GB" altLang="en-US" b="1" dirty="0">
                <a:solidFill>
                  <a:schemeClr val="accent4"/>
                </a:solidFill>
                <a:latin typeface="Twinkl" charset="0"/>
              </a:rPr>
              <a:t>She’s</a:t>
            </a:r>
            <a:r>
              <a:rPr lang="en-GB" altLang="en-US" dirty="0">
                <a:solidFill>
                  <a:schemeClr val="accent4"/>
                </a:solidFill>
                <a:latin typeface="Twinkl" charset="0"/>
              </a:rPr>
              <a:t> the smartest girl in the class.</a:t>
            </a:r>
          </a:p>
          <a:p>
            <a:pPr eaLnBrk="1" fontAlgn="auto" hangingPunct="1">
              <a:spcBef>
                <a:spcPts val="0"/>
              </a:spcBef>
              <a:spcAft>
                <a:spcPts val="0"/>
              </a:spcAft>
              <a:defRPr/>
            </a:pPr>
            <a:endParaRPr lang="en-GB" altLang="en-US" i="1" dirty="0">
              <a:solidFill>
                <a:srgbClr val="000000"/>
              </a:solidFill>
              <a:latin typeface="Twinkl" charset="0"/>
            </a:endParaRPr>
          </a:p>
          <a:p>
            <a:pPr eaLnBrk="1" fontAlgn="auto" hangingPunct="1">
              <a:spcBef>
                <a:spcPts val="0"/>
              </a:spcBef>
              <a:spcAft>
                <a:spcPts val="0"/>
              </a:spcAft>
              <a:defRPr/>
            </a:pPr>
            <a:r>
              <a:rPr lang="en-GB" altLang="en-US" dirty="0">
                <a:solidFill>
                  <a:schemeClr val="accent4"/>
                </a:solidFill>
                <a:latin typeface="Twinkl" charset="0"/>
              </a:rPr>
              <a:t>We </a:t>
            </a:r>
            <a:r>
              <a:rPr lang="en-GB" altLang="en-US" b="1" dirty="0">
                <a:solidFill>
                  <a:schemeClr val="accent4"/>
                </a:solidFill>
                <a:latin typeface="Twinkl" charset="0"/>
              </a:rPr>
              <a:t>shouldn’t</a:t>
            </a:r>
            <a:r>
              <a:rPr lang="en-GB" altLang="en-US" dirty="0">
                <a:solidFill>
                  <a:schemeClr val="accent4"/>
                </a:solidFill>
                <a:latin typeface="Twinkl" charset="0"/>
              </a:rPr>
              <a:t> be unkind to other children in the playground.</a:t>
            </a:r>
          </a:p>
          <a:p>
            <a:pPr eaLnBrk="1" fontAlgn="auto" hangingPunct="1">
              <a:spcBef>
                <a:spcPts val="0"/>
              </a:spcBef>
              <a:spcAft>
                <a:spcPts val="0"/>
              </a:spcAft>
              <a:defRPr/>
            </a:pPr>
            <a:endParaRPr lang="en-GB" altLang="en-US" i="1" dirty="0">
              <a:solidFill>
                <a:srgbClr val="000000"/>
              </a:solidFill>
              <a:latin typeface="Twinkl" charset="0"/>
            </a:endParaRPr>
          </a:p>
          <a:p>
            <a:pPr eaLnBrk="1" fontAlgn="auto" hangingPunct="1">
              <a:spcBef>
                <a:spcPts val="0"/>
              </a:spcBef>
              <a:spcAft>
                <a:spcPts val="0"/>
              </a:spcAft>
              <a:defRPr/>
            </a:pPr>
            <a:r>
              <a:rPr lang="en-GB" altLang="en-US" b="1" dirty="0">
                <a:solidFill>
                  <a:schemeClr val="accent4"/>
                </a:solidFill>
                <a:latin typeface="Twinkl" charset="0"/>
              </a:rPr>
              <a:t>They’d</a:t>
            </a:r>
            <a:r>
              <a:rPr lang="en-GB" altLang="en-US" dirty="0">
                <a:solidFill>
                  <a:schemeClr val="accent4"/>
                </a:solidFill>
                <a:latin typeface="Twinkl" charset="0"/>
              </a:rPr>
              <a:t> worked hard all day so they deserved a rest.</a:t>
            </a:r>
          </a:p>
        </p:txBody>
      </p:sp>
      <p:pic>
        <p:nvPicPr>
          <p:cNvPr id="1434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10363" y="3690938"/>
            <a:ext cx="1677987"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nodeType="clickPar">
                      <p:stCondLst>
                        <p:cond delay="0"/>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750"/>
                                        <p:tgtEl>
                                          <p:spTgt spid="11">
                                            <p:txEl>
                                              <p:pRg st="0" end="0"/>
                                            </p:txEl>
                                          </p:spTgt>
                                        </p:tgtEl>
                                      </p:cBhvr>
                                    </p:animEffect>
                                  </p:childTnLst>
                                </p:cTn>
                              </p:par>
                            </p:childTnLst>
                          </p:cTn>
                        </p:par>
                        <p:par>
                          <p:cTn id="8" fill="hold" nodeType="afterGroup">
                            <p:stCondLst>
                              <p:cond delay="1250"/>
                            </p:stCondLst>
                            <p:childTnLst>
                              <p:par>
                                <p:cTn id="9" presetID="22" presetClass="entr" presetSubtype="8" fill="hold" nodeType="afterEffect">
                                  <p:stCondLst>
                                    <p:cond delay="500"/>
                                  </p:stCondLst>
                                  <p:childTnLst>
                                    <p:set>
                                      <p:cBhvr>
                                        <p:cTn id="10" dur="1" fill="hold">
                                          <p:stCondLst>
                                            <p:cond delay="0"/>
                                          </p:stCondLst>
                                        </p:cTn>
                                        <p:tgtEl>
                                          <p:spTgt spid="11">
                                            <p:txEl>
                                              <p:pRg st="2" end="2"/>
                                            </p:txEl>
                                          </p:spTgt>
                                        </p:tgtEl>
                                        <p:attrNameLst>
                                          <p:attrName>style.visibility</p:attrName>
                                        </p:attrNameLst>
                                      </p:cBhvr>
                                      <p:to>
                                        <p:strVal val="visible"/>
                                      </p:to>
                                    </p:set>
                                    <p:animEffect transition="in" filter="wipe(left)">
                                      <p:cBhvr>
                                        <p:cTn id="11" dur="750"/>
                                        <p:tgtEl>
                                          <p:spTgt spid="11">
                                            <p:txEl>
                                              <p:pRg st="2" end="2"/>
                                            </p:txEl>
                                          </p:spTgt>
                                        </p:tgtEl>
                                      </p:cBhvr>
                                    </p:animEffect>
                                  </p:childTnLst>
                                </p:cTn>
                              </p:par>
                            </p:childTnLst>
                          </p:cTn>
                        </p:par>
                        <p:par>
                          <p:cTn id="12" fill="hold" nodeType="afterGroup">
                            <p:stCondLst>
                              <p:cond delay="2500"/>
                            </p:stCondLst>
                            <p:childTnLst>
                              <p:par>
                                <p:cTn id="13" presetID="22" presetClass="entr" presetSubtype="8" fill="hold" nodeType="afterEffect">
                                  <p:stCondLst>
                                    <p:cond delay="500"/>
                                  </p:stCondLst>
                                  <p:childTnLst>
                                    <p:set>
                                      <p:cBhvr>
                                        <p:cTn id="14" dur="1" fill="hold">
                                          <p:stCondLst>
                                            <p:cond delay="0"/>
                                          </p:stCondLst>
                                        </p:cTn>
                                        <p:tgtEl>
                                          <p:spTgt spid="11">
                                            <p:txEl>
                                              <p:pRg st="4" end="4"/>
                                            </p:txEl>
                                          </p:spTgt>
                                        </p:tgtEl>
                                        <p:attrNameLst>
                                          <p:attrName>style.visibility</p:attrName>
                                        </p:attrNameLst>
                                      </p:cBhvr>
                                      <p:to>
                                        <p:strVal val="visible"/>
                                      </p:to>
                                    </p:set>
                                    <p:animEffect transition="in" filter="wipe(left)">
                                      <p:cBhvr>
                                        <p:cTn id="15" dur="750"/>
                                        <p:tgtEl>
                                          <p:spTgt spid="11">
                                            <p:txEl>
                                              <p:pRg st="4" end="4"/>
                                            </p:txEl>
                                          </p:spTgt>
                                        </p:tgtEl>
                                      </p:cBhvr>
                                    </p:animEffect>
                                  </p:childTnLst>
                                </p:cTn>
                              </p:par>
                            </p:childTnLst>
                          </p:cTn>
                        </p:par>
                        <p:par>
                          <p:cTn id="16" fill="hold" nodeType="afterGroup">
                            <p:stCondLst>
                              <p:cond delay="3750"/>
                            </p:stCondLst>
                            <p:childTnLst>
                              <p:par>
                                <p:cTn id="17" presetID="22" presetClass="entr" presetSubtype="8" fill="hold" nodeType="afterEffect">
                                  <p:stCondLst>
                                    <p:cond delay="500"/>
                                  </p:stCondLst>
                                  <p:childTnLst>
                                    <p:set>
                                      <p:cBhvr>
                                        <p:cTn id="18" dur="1" fill="hold">
                                          <p:stCondLst>
                                            <p:cond delay="0"/>
                                          </p:stCondLst>
                                        </p:cTn>
                                        <p:tgtEl>
                                          <p:spTgt spid="11">
                                            <p:txEl>
                                              <p:pRg st="6" end="6"/>
                                            </p:txEl>
                                          </p:spTgt>
                                        </p:tgtEl>
                                        <p:attrNameLst>
                                          <p:attrName>style.visibility</p:attrName>
                                        </p:attrNameLst>
                                      </p:cBhvr>
                                      <p:to>
                                        <p:strVal val="visible"/>
                                      </p:to>
                                    </p:set>
                                    <p:animEffect transition="in" filter="wipe(left)">
                                      <p:cBhvr>
                                        <p:cTn id="19" dur="750"/>
                                        <p:tgtEl>
                                          <p:spTgt spid="11">
                                            <p:txEl>
                                              <p:pRg st="6" end="6"/>
                                            </p:txEl>
                                          </p:spTgt>
                                        </p:tgtEl>
                                      </p:cBhvr>
                                    </p:animEffect>
                                  </p:childTnLst>
                                </p:cTn>
                              </p:par>
                            </p:childTnLst>
                          </p:cTn>
                        </p:par>
                        <p:par>
                          <p:cTn id="20" fill="hold" nodeType="afterGroup">
                            <p:stCondLst>
                              <p:cond delay="5000"/>
                            </p:stCondLst>
                            <p:childTnLst>
                              <p:par>
                                <p:cTn id="21" presetID="22" presetClass="entr" presetSubtype="8" fill="hold" nodeType="afterEffect">
                                  <p:stCondLst>
                                    <p:cond delay="500"/>
                                  </p:stCondLst>
                                  <p:childTnLst>
                                    <p:set>
                                      <p:cBhvr>
                                        <p:cTn id="22" dur="1" fill="hold">
                                          <p:stCondLst>
                                            <p:cond delay="0"/>
                                          </p:stCondLst>
                                        </p:cTn>
                                        <p:tgtEl>
                                          <p:spTgt spid="11">
                                            <p:txEl>
                                              <p:pRg st="8" end="8"/>
                                            </p:txEl>
                                          </p:spTgt>
                                        </p:tgtEl>
                                        <p:attrNameLst>
                                          <p:attrName>style.visibility</p:attrName>
                                        </p:attrNameLst>
                                      </p:cBhvr>
                                      <p:to>
                                        <p:strVal val="visible"/>
                                      </p:to>
                                    </p:set>
                                    <p:animEffect transition="in" filter="wipe(left)">
                                      <p:cBhvr>
                                        <p:cTn id="23" dur="750"/>
                                        <p:tgtEl>
                                          <p:spTgt spid="11">
                                            <p:txEl>
                                              <p:pRg st="8" end="8"/>
                                            </p:txEl>
                                          </p:spTgt>
                                        </p:tgtEl>
                                      </p:cBhvr>
                                    </p:animEffect>
                                  </p:childTnLst>
                                </p:cTn>
                              </p:par>
                            </p:childTnLst>
                          </p:cTn>
                        </p:par>
                        <p:par>
                          <p:cTn id="24" fill="hold" nodeType="afterGroup">
                            <p:stCondLst>
                              <p:cond delay="6250"/>
                            </p:stCondLst>
                            <p:childTnLst>
                              <p:par>
                                <p:cTn id="25" presetID="22" presetClass="entr" presetSubtype="8" fill="hold" nodeType="afterEffect">
                                  <p:stCondLst>
                                    <p:cond delay="500"/>
                                  </p:stCondLst>
                                  <p:childTnLst>
                                    <p:set>
                                      <p:cBhvr>
                                        <p:cTn id="26" dur="1" fill="hold">
                                          <p:stCondLst>
                                            <p:cond delay="0"/>
                                          </p:stCondLst>
                                        </p:cTn>
                                        <p:tgtEl>
                                          <p:spTgt spid="11">
                                            <p:txEl>
                                              <p:pRg st="10" end="10"/>
                                            </p:txEl>
                                          </p:spTgt>
                                        </p:tgtEl>
                                        <p:attrNameLst>
                                          <p:attrName>style.visibility</p:attrName>
                                        </p:attrNameLst>
                                      </p:cBhvr>
                                      <p:to>
                                        <p:strVal val="visible"/>
                                      </p:to>
                                    </p:set>
                                    <p:animEffect transition="in" filter="wipe(left)">
                                      <p:cBhvr>
                                        <p:cTn id="27" dur="750"/>
                                        <p:tgtEl>
                                          <p:spTgt spid="11">
                                            <p:txEl>
                                              <p:pRg st="10" end="10"/>
                                            </p:txEl>
                                          </p:spTgt>
                                        </p:tgtEl>
                                      </p:cBhvr>
                                    </p:animEffect>
                                  </p:childTnLst>
                                </p:cTn>
                              </p:par>
                            </p:childTnLst>
                          </p:cTn>
                        </p:par>
                        <p:par>
                          <p:cTn id="28" fill="hold" nodeType="afterGroup">
                            <p:stCondLst>
                              <p:cond delay="7500"/>
                            </p:stCondLst>
                            <p:childTnLst>
                              <p:par>
                                <p:cTn id="29" presetID="22" presetClass="entr" presetSubtype="8" fill="hold" nodeType="afterEffect">
                                  <p:stCondLst>
                                    <p:cond delay="500"/>
                                  </p:stCondLst>
                                  <p:childTnLst>
                                    <p:set>
                                      <p:cBhvr>
                                        <p:cTn id="30" dur="1" fill="hold">
                                          <p:stCondLst>
                                            <p:cond delay="0"/>
                                          </p:stCondLst>
                                        </p:cTn>
                                        <p:tgtEl>
                                          <p:spTgt spid="11">
                                            <p:txEl>
                                              <p:pRg st="12" end="12"/>
                                            </p:txEl>
                                          </p:spTgt>
                                        </p:tgtEl>
                                        <p:attrNameLst>
                                          <p:attrName>style.visibility</p:attrName>
                                        </p:attrNameLst>
                                      </p:cBhvr>
                                      <p:to>
                                        <p:strVal val="visible"/>
                                      </p:to>
                                    </p:set>
                                    <p:animEffect transition="in" filter="wipe(left)">
                                      <p:cBhvr>
                                        <p:cTn id="31" dur="750"/>
                                        <p:tgtEl>
                                          <p:spTgt spid="11">
                                            <p:txEl>
                                              <p:pRg st="12" end="12"/>
                                            </p:txEl>
                                          </p:spTgt>
                                        </p:tgtEl>
                                      </p:cBhvr>
                                    </p:animEffect>
                                  </p:childTnLst>
                                </p:cTn>
                              </p:par>
                            </p:childTnLst>
                          </p:cTn>
                        </p:par>
                      </p:childTnLst>
                    </p:cTn>
                  </p:par>
                </p:childTnLst>
              </p:cTn>
              <p:nextCondLst>
                <p:cond evt="onClick" delay="0">
                  <p:tgtEl>
                    <p:spTgt spid="1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547688" y="557213"/>
            <a:ext cx="80930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Split into two teams. Take it in turns to decide which word uses an apostrophe to show missing letters correctly. If a team choose correctly, they get a point. If they choose incorrectly, the other team gets a point.</a:t>
            </a:r>
          </a:p>
        </p:txBody>
      </p:sp>
      <p:sp>
        <p:nvSpPr>
          <p:cNvPr id="5" name="Rectangle 4">
            <a:extLst>
              <a:ext uri="{FF2B5EF4-FFF2-40B4-BE49-F238E27FC236}">
                <a16:creationId xmlns:a16="http://schemas.microsoft.com/office/drawing/2014/main" id="{A323248C-0E3C-40E3-AFED-2D912662BE9A}"/>
              </a:ext>
            </a:extLst>
          </p:cNvPr>
          <p:cNvSpPr/>
          <p:nvPr/>
        </p:nvSpPr>
        <p:spPr>
          <a:xfrm>
            <a:off x="3260725" y="1646238"/>
            <a:ext cx="2622550" cy="461962"/>
          </a:xfrm>
          <a:prstGeom prst="rect">
            <a:avLst/>
          </a:prstGeom>
        </p:spPr>
        <p:txBody>
          <a:bodyPr wrap="none">
            <a:spAutoFit/>
          </a:bodyPr>
          <a:lstStyle/>
          <a:p>
            <a:pPr algn="ctr" eaLnBrk="1" fontAlgn="auto" hangingPunct="1">
              <a:spcBef>
                <a:spcPts val="0"/>
              </a:spcBef>
              <a:spcAft>
                <a:spcPts val="0"/>
              </a:spcAft>
              <a:defRPr/>
            </a:pPr>
            <a:r>
              <a:rPr lang="en-GB" sz="2400" b="1" dirty="0">
                <a:solidFill>
                  <a:schemeClr val="accent4"/>
                </a:solidFill>
                <a:latin typeface="Twinkl" charset="0"/>
                <a:cs typeface="Twinkl" charset="0"/>
              </a:rPr>
              <a:t>Which is correct?</a:t>
            </a:r>
            <a:endParaRPr lang="en-US" sz="2400" dirty="0">
              <a:solidFill>
                <a:schemeClr val="accent4"/>
              </a:solidFill>
              <a:latin typeface="+mn-lt"/>
            </a:endParaRPr>
          </a:p>
        </p:txBody>
      </p:sp>
      <p:sp>
        <p:nvSpPr>
          <p:cNvPr id="6" name="wheres’">
            <a:extLst>
              <a:ext uri="{FF2B5EF4-FFF2-40B4-BE49-F238E27FC236}">
                <a16:creationId xmlns:a16="http://schemas.microsoft.com/office/drawing/2014/main" id="{1C4565A9-D166-4CD1-BBEB-2A3F2B5A4798}"/>
              </a:ext>
            </a:extLst>
          </p:cNvPr>
          <p:cNvSpPr/>
          <p:nvPr/>
        </p:nvSpPr>
        <p:spPr>
          <a:xfrm>
            <a:off x="3079750" y="2206625"/>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dirty="0" err="1">
                <a:solidFill>
                  <a:schemeClr val="tx1"/>
                </a:solidFill>
              </a:rPr>
              <a:t>wheres</a:t>
            </a:r>
            <a:r>
              <a:rPr lang="en-US" altLang="en-US" dirty="0">
                <a:solidFill>
                  <a:schemeClr val="tx1"/>
                </a:solidFill>
              </a:rPr>
              <a:t>’</a:t>
            </a:r>
          </a:p>
        </p:txBody>
      </p:sp>
      <p:sp>
        <p:nvSpPr>
          <p:cNvPr id="7" name="where’s">
            <a:extLst>
              <a:ext uri="{FF2B5EF4-FFF2-40B4-BE49-F238E27FC236}">
                <a16:creationId xmlns:a16="http://schemas.microsoft.com/office/drawing/2014/main" id="{C9671F3D-4373-4687-8F95-5CEAFE09E704}"/>
              </a:ext>
            </a:extLst>
          </p:cNvPr>
          <p:cNvSpPr/>
          <p:nvPr/>
        </p:nvSpPr>
        <p:spPr>
          <a:xfrm>
            <a:off x="4784725" y="2206625"/>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dirty="0">
                <a:solidFill>
                  <a:schemeClr val="tx1"/>
                </a:solidFill>
              </a:rPr>
              <a:t>where’s</a:t>
            </a:r>
          </a:p>
        </p:txBody>
      </p:sp>
      <p:sp>
        <p:nvSpPr>
          <p:cNvPr id="8" name="sha’nt">
            <a:extLst>
              <a:ext uri="{FF2B5EF4-FFF2-40B4-BE49-F238E27FC236}">
                <a16:creationId xmlns:a16="http://schemas.microsoft.com/office/drawing/2014/main" id="{27A38899-BF16-42D7-8DE1-5A2F17B81D7C}"/>
              </a:ext>
            </a:extLst>
          </p:cNvPr>
          <p:cNvSpPr/>
          <p:nvPr/>
        </p:nvSpPr>
        <p:spPr>
          <a:xfrm>
            <a:off x="3079750" y="2800350"/>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err="1">
                <a:solidFill>
                  <a:schemeClr val="tx1"/>
                </a:solidFill>
              </a:rPr>
              <a:t>shoul'dnt</a:t>
            </a:r>
            <a:r>
              <a:rPr lang="en-GB" dirty="0">
                <a:solidFill>
                  <a:schemeClr val="tx1"/>
                </a:solidFill>
              </a:rPr>
              <a:t> </a:t>
            </a:r>
            <a:endParaRPr lang="en-US" altLang="en-US" dirty="0">
              <a:solidFill>
                <a:schemeClr val="tx1"/>
              </a:solidFill>
            </a:endParaRPr>
          </a:p>
        </p:txBody>
      </p:sp>
      <p:sp>
        <p:nvSpPr>
          <p:cNvPr id="9" name="shan’t">
            <a:extLst>
              <a:ext uri="{FF2B5EF4-FFF2-40B4-BE49-F238E27FC236}">
                <a16:creationId xmlns:a16="http://schemas.microsoft.com/office/drawing/2014/main" id="{A33F40F2-4769-48A1-9B19-49E3C0E32B95}"/>
              </a:ext>
            </a:extLst>
          </p:cNvPr>
          <p:cNvSpPr/>
          <p:nvPr/>
        </p:nvSpPr>
        <p:spPr>
          <a:xfrm>
            <a:off x="4784725" y="2800350"/>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solidFill>
                  <a:schemeClr val="tx1"/>
                </a:solidFill>
              </a:rPr>
              <a:t>shouldn't</a:t>
            </a:r>
            <a:endParaRPr lang="en-US" altLang="en-US" dirty="0">
              <a:solidFill>
                <a:schemeClr val="tx1"/>
              </a:solidFill>
            </a:endParaRPr>
          </a:p>
        </p:txBody>
      </p:sp>
      <p:sp>
        <p:nvSpPr>
          <p:cNvPr id="12" name="won’t">
            <a:extLst>
              <a:ext uri="{FF2B5EF4-FFF2-40B4-BE49-F238E27FC236}">
                <a16:creationId xmlns:a16="http://schemas.microsoft.com/office/drawing/2014/main" id="{35FD71AF-52C4-4FBB-9D9B-885A58A4109B}"/>
              </a:ext>
            </a:extLst>
          </p:cNvPr>
          <p:cNvSpPr/>
          <p:nvPr/>
        </p:nvSpPr>
        <p:spPr>
          <a:xfrm>
            <a:off x="3079750" y="3394075"/>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dirty="0">
                <a:solidFill>
                  <a:schemeClr val="tx1"/>
                </a:solidFill>
              </a:rPr>
              <a:t>won’t</a:t>
            </a:r>
          </a:p>
        </p:txBody>
      </p:sp>
      <p:sp>
        <p:nvSpPr>
          <p:cNvPr id="13" name="wo’nt">
            <a:extLst>
              <a:ext uri="{FF2B5EF4-FFF2-40B4-BE49-F238E27FC236}">
                <a16:creationId xmlns:a16="http://schemas.microsoft.com/office/drawing/2014/main" id="{61670D8B-284D-4BA2-984D-D109BC138D8B}"/>
              </a:ext>
            </a:extLst>
          </p:cNvPr>
          <p:cNvSpPr/>
          <p:nvPr/>
        </p:nvSpPr>
        <p:spPr>
          <a:xfrm>
            <a:off x="4784725" y="3394075"/>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dirty="0" err="1">
                <a:solidFill>
                  <a:schemeClr val="tx1"/>
                </a:solidFill>
              </a:rPr>
              <a:t>wo’nt</a:t>
            </a:r>
            <a:endParaRPr lang="en-US" altLang="en-US" dirty="0">
              <a:solidFill>
                <a:schemeClr val="tx1"/>
              </a:solidFill>
            </a:endParaRPr>
          </a:p>
        </p:txBody>
      </p:sp>
      <p:sp>
        <p:nvSpPr>
          <p:cNvPr id="14" name="I’d">
            <a:extLst>
              <a:ext uri="{FF2B5EF4-FFF2-40B4-BE49-F238E27FC236}">
                <a16:creationId xmlns:a16="http://schemas.microsoft.com/office/drawing/2014/main" id="{05ABF757-E15E-4698-A173-B87D2A9B5CD1}"/>
              </a:ext>
            </a:extLst>
          </p:cNvPr>
          <p:cNvSpPr/>
          <p:nvPr/>
        </p:nvSpPr>
        <p:spPr>
          <a:xfrm>
            <a:off x="3079750" y="3987800"/>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dirty="0">
                <a:solidFill>
                  <a:schemeClr val="tx1"/>
                </a:solidFill>
              </a:rPr>
              <a:t>I’d</a:t>
            </a:r>
          </a:p>
        </p:txBody>
      </p:sp>
      <p:sp>
        <p:nvSpPr>
          <p:cNvPr id="15" name="Id’">
            <a:extLst>
              <a:ext uri="{FF2B5EF4-FFF2-40B4-BE49-F238E27FC236}">
                <a16:creationId xmlns:a16="http://schemas.microsoft.com/office/drawing/2014/main" id="{1DA71733-76F9-4CFA-8C0A-61E9D73155AE}"/>
              </a:ext>
            </a:extLst>
          </p:cNvPr>
          <p:cNvSpPr/>
          <p:nvPr/>
        </p:nvSpPr>
        <p:spPr>
          <a:xfrm>
            <a:off x="4784725" y="3987800"/>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dirty="0">
                <a:solidFill>
                  <a:schemeClr val="tx1"/>
                </a:solidFill>
              </a:rPr>
              <a:t>Id’</a:t>
            </a:r>
          </a:p>
        </p:txBody>
      </p:sp>
      <p:sp>
        <p:nvSpPr>
          <p:cNvPr id="16" name="hel’l">
            <a:extLst>
              <a:ext uri="{FF2B5EF4-FFF2-40B4-BE49-F238E27FC236}">
                <a16:creationId xmlns:a16="http://schemas.microsoft.com/office/drawing/2014/main" id="{6A830C61-0A87-4695-90D9-CBCC72869B39}"/>
              </a:ext>
            </a:extLst>
          </p:cNvPr>
          <p:cNvSpPr/>
          <p:nvPr/>
        </p:nvSpPr>
        <p:spPr>
          <a:xfrm>
            <a:off x="3079750" y="4581525"/>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dirty="0" err="1">
                <a:solidFill>
                  <a:schemeClr val="tx1"/>
                </a:solidFill>
              </a:rPr>
              <a:t>hel’l</a:t>
            </a:r>
            <a:endParaRPr lang="en-US" altLang="en-US" dirty="0">
              <a:solidFill>
                <a:schemeClr val="tx1"/>
              </a:solidFill>
            </a:endParaRPr>
          </a:p>
        </p:txBody>
      </p:sp>
      <p:sp>
        <p:nvSpPr>
          <p:cNvPr id="17" name="he’ll">
            <a:extLst>
              <a:ext uri="{FF2B5EF4-FFF2-40B4-BE49-F238E27FC236}">
                <a16:creationId xmlns:a16="http://schemas.microsoft.com/office/drawing/2014/main" id="{5AFDA9D0-8782-476E-9996-35CBE6AC6CDF}"/>
              </a:ext>
            </a:extLst>
          </p:cNvPr>
          <p:cNvSpPr/>
          <p:nvPr/>
        </p:nvSpPr>
        <p:spPr>
          <a:xfrm>
            <a:off x="4784725" y="4581525"/>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dirty="0">
                <a:solidFill>
                  <a:schemeClr val="tx1"/>
                </a:solidFill>
              </a:rPr>
              <a:t>he’ll</a:t>
            </a:r>
          </a:p>
        </p:txBody>
      </p:sp>
      <p:sp>
        <p:nvSpPr>
          <p:cNvPr id="18" name="couldn't">
            <a:extLst>
              <a:ext uri="{FF2B5EF4-FFF2-40B4-BE49-F238E27FC236}">
                <a16:creationId xmlns:a16="http://schemas.microsoft.com/office/drawing/2014/main" id="{51E58209-B981-4937-A679-2AD63076AEB8}"/>
              </a:ext>
            </a:extLst>
          </p:cNvPr>
          <p:cNvSpPr/>
          <p:nvPr/>
        </p:nvSpPr>
        <p:spPr>
          <a:xfrm>
            <a:off x="3079750" y="5175250"/>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a:solidFill>
                  <a:schemeClr val="tx1"/>
                </a:solidFill>
                <a:cs typeface="Twinkl" charset="0"/>
              </a:rPr>
              <a:t>couldn't</a:t>
            </a:r>
          </a:p>
        </p:txBody>
      </p:sp>
      <p:sp>
        <p:nvSpPr>
          <p:cNvPr id="19" name="could’nt">
            <a:extLst>
              <a:ext uri="{FF2B5EF4-FFF2-40B4-BE49-F238E27FC236}">
                <a16:creationId xmlns:a16="http://schemas.microsoft.com/office/drawing/2014/main" id="{9458204F-B560-4565-91CF-426071AB5192}"/>
              </a:ext>
            </a:extLst>
          </p:cNvPr>
          <p:cNvSpPr/>
          <p:nvPr/>
        </p:nvSpPr>
        <p:spPr>
          <a:xfrm>
            <a:off x="4784725" y="5175250"/>
            <a:ext cx="1236663" cy="495300"/>
          </a:xfrm>
          <a:prstGeom prst="roundRect">
            <a:avLst/>
          </a:prstGeom>
          <a:solidFill>
            <a:srgbClr val="FFC000"/>
          </a:solidFill>
          <a:ln w="28575">
            <a:solidFill>
              <a:srgbClr val="E686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en-US" dirty="0" err="1">
                <a:solidFill>
                  <a:schemeClr val="tx1"/>
                </a:solidFill>
              </a:rPr>
              <a:t>could’nt</a:t>
            </a:r>
            <a:endParaRPr lang="en-US" altLang="en-US" dirty="0">
              <a:solidFill>
                <a:schemeClr val="tx1"/>
              </a:solidFill>
            </a:endParaRPr>
          </a:p>
        </p:txBody>
      </p:sp>
      <p:sp>
        <p:nvSpPr>
          <p:cNvPr id="20" name="Rectangle 19">
            <a:extLst>
              <a:ext uri="{FF2B5EF4-FFF2-40B4-BE49-F238E27FC236}">
                <a16:creationId xmlns:a16="http://schemas.microsoft.com/office/drawing/2014/main" id="{A2F2149B-74A7-4773-8E34-87B502D11C54}"/>
              </a:ext>
            </a:extLst>
          </p:cNvPr>
          <p:cNvSpPr/>
          <p:nvPr/>
        </p:nvSpPr>
        <p:spPr>
          <a:xfrm>
            <a:off x="1338263" y="5908675"/>
            <a:ext cx="6102350" cy="368300"/>
          </a:xfrm>
          <a:prstGeom prst="rect">
            <a:avLst/>
          </a:prstGeom>
        </p:spPr>
        <p:txBody>
          <a:bodyPr>
            <a:spAutoFit/>
          </a:bodyPr>
          <a:lstStyle/>
          <a:p>
            <a:pPr algn="ctr" eaLnBrk="1" fontAlgn="auto" hangingPunct="1">
              <a:spcAft>
                <a:spcPts val="0"/>
              </a:spcAft>
              <a:defRPr/>
            </a:pPr>
            <a:r>
              <a:rPr lang="en-GB" altLang="en-US" b="1" dirty="0"/>
              <a:t>Can you use each of the </a:t>
            </a:r>
            <a:r>
              <a:rPr lang="en-GB" altLang="en-US" b="1" dirty="0">
                <a:solidFill>
                  <a:schemeClr val="accent4"/>
                </a:solidFill>
              </a:rPr>
              <a:t>correct </a:t>
            </a:r>
            <a:r>
              <a:rPr lang="en-GB" altLang="en-US" b="1" dirty="0"/>
              <a:t>words in a sentence?</a:t>
            </a:r>
            <a:endParaRPr lang="en-US" alt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9" presetClass="emph" presetSubtype="0" fill="hold" grpId="0" nodeType="withEffect">
                                  <p:stCondLst>
                                    <p:cond delay="0"/>
                                  </p:stCondLst>
                                  <p:childTnLst>
                                    <p:animClr clrSpc="rgb" dir="cw">
                                      <p:cBhvr override="childStyle">
                                        <p:cTn id="12" dur="500" fill="hold"/>
                                        <p:tgtEl>
                                          <p:spTgt spid="6"/>
                                        </p:tgtEl>
                                        <p:attrNameLst>
                                          <p:attrName>style.color</p:attrName>
                                        </p:attrNameLst>
                                      </p:cBhvr>
                                      <p:to>
                                        <a:srgbClr val="FF0000"/>
                                      </p:to>
                                    </p:animClr>
                                    <p:animClr clrSpc="rgb" dir="cw">
                                      <p:cBhvr>
                                        <p:cTn id="13" dur="500" fill="hold"/>
                                        <p:tgtEl>
                                          <p:spTgt spid="6"/>
                                        </p:tgtEl>
                                        <p:attrNameLst>
                                          <p:attrName>fillcolor</p:attrName>
                                        </p:attrNameLst>
                                      </p:cBhvr>
                                      <p:to>
                                        <a:srgbClr val="FF0000"/>
                                      </p:to>
                                    </p:animClr>
                                    <p:set>
                                      <p:cBhvr>
                                        <p:cTn id="14" dur="500" fill="hold"/>
                                        <p:tgtEl>
                                          <p:spTgt spid="6"/>
                                        </p:tgtEl>
                                        <p:attrNameLst>
                                          <p:attrName>fill.type</p:attrName>
                                        </p:attrNameLst>
                                      </p:cBhvr>
                                      <p:to>
                                        <p:strVal val="solid"/>
                                      </p:to>
                                    </p:set>
                                    <p:set>
                                      <p:cBhvr>
                                        <p:cTn id="15" dur="500" fill="hold"/>
                                        <p:tgtEl>
                                          <p:spTgt spid="6"/>
                                        </p:tgtEl>
                                        <p:attrNameLst>
                                          <p:attrName>fill.on</p:attrName>
                                        </p:attrNameLst>
                                      </p:cBhvr>
                                      <p:to>
                                        <p:strVal val="true"/>
                                      </p:to>
                                    </p:set>
                                  </p:childTnLst>
                                </p:cTn>
                              </p:par>
                              <p:par>
                                <p:cTn id="16" presetID="3" presetClass="emph" presetSubtype="2" fill="hold" grpId="1" nodeType="withEffect">
                                  <p:stCondLst>
                                    <p:cond delay="0"/>
                                  </p:stCondLst>
                                  <p:childTnLst>
                                    <p:animClr clrSpc="rgb" dir="cw">
                                      <p:cBhvr override="childStyle">
                                        <p:cTn id="17" dur="500" fill="hold"/>
                                        <p:tgtEl>
                                          <p:spTgt spid="6"/>
                                        </p:tgtEl>
                                        <p:attrNameLst>
                                          <p:attrName>style.color</p:attrName>
                                        </p:attrNameLst>
                                      </p:cBhvr>
                                      <p:to>
                                        <a:srgbClr val="FFFFFF"/>
                                      </p:to>
                                    </p:animClr>
                                  </p:childTnLst>
                                </p:cTn>
                              </p:par>
                              <p:par>
                                <p:cTn id="18" presetID="7" presetClass="emph" presetSubtype="2" fill="hold" nodeType="withEffect">
                                  <p:stCondLst>
                                    <p:cond delay="0"/>
                                  </p:stCondLst>
                                  <p:childTnLst>
                                    <p:animClr clrSpc="rgb" dir="cw">
                                      <p:cBhvr>
                                        <p:cTn id="19" dur="500" fill="hold"/>
                                        <p:tgtEl>
                                          <p:spTgt spid="6"/>
                                        </p:tgtEl>
                                        <p:attrNameLst>
                                          <p:attrName>stroke.color</p:attrName>
                                        </p:attrNameLst>
                                      </p:cBhvr>
                                      <p:to>
                                        <a:srgbClr val="C00000"/>
                                      </p:to>
                                    </p:animClr>
                                    <p:set>
                                      <p:cBhvr>
                                        <p:cTn id="20" dur="500" fill="hold"/>
                                        <p:tgtEl>
                                          <p:spTgt spid="6"/>
                                        </p:tgtEl>
                                        <p:attrNameLst>
                                          <p:attrName>stroke.on</p:attrName>
                                        </p:attrNameLst>
                                      </p:cBhvr>
                                      <p:to>
                                        <p:strVal val="true"/>
                                      </p:to>
                                    </p:set>
                                  </p:childTnLst>
                                </p:cTn>
                              </p:par>
                            </p:childTnLst>
                          </p:cTn>
                        </p:par>
                      </p:childTnLst>
                    </p:cTn>
                  </p:par>
                </p:childTnLst>
              </p:cTn>
              <p:nextCondLst>
                <p:cond evt="onClick" delay="0">
                  <p:tgtEl>
                    <p:spTgt spid="6"/>
                  </p:tgtEl>
                </p:cond>
              </p:nextCondLst>
            </p:seq>
            <p:seq concurrent="1" nextAc="seek">
              <p:cTn id="21" restart="whenNotActive" fill="hold" evtFilter="cancelBubble" nodeType="interactiveSeq">
                <p:stCondLst>
                  <p:cond evt="onClick" delay="0">
                    <p:tgtEl>
                      <p:spTgt spid="8"/>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19" presetClass="emph" presetSubtype="0" fill="hold" grpId="0" nodeType="withEffect">
                                  <p:stCondLst>
                                    <p:cond delay="0"/>
                                  </p:stCondLst>
                                  <p:childTnLst>
                                    <p:animClr clrSpc="rgb" dir="cw">
                                      <p:cBhvr override="childStyle">
                                        <p:cTn id="25" dur="500" fill="hold"/>
                                        <p:tgtEl>
                                          <p:spTgt spid="8"/>
                                        </p:tgtEl>
                                        <p:attrNameLst>
                                          <p:attrName>style.color</p:attrName>
                                        </p:attrNameLst>
                                      </p:cBhvr>
                                      <p:to>
                                        <a:srgbClr val="FF0000"/>
                                      </p:to>
                                    </p:animClr>
                                    <p:animClr clrSpc="rgb" dir="cw">
                                      <p:cBhvr>
                                        <p:cTn id="26" dur="500" fill="hold"/>
                                        <p:tgtEl>
                                          <p:spTgt spid="8"/>
                                        </p:tgtEl>
                                        <p:attrNameLst>
                                          <p:attrName>fillcolor</p:attrName>
                                        </p:attrNameLst>
                                      </p:cBhvr>
                                      <p:to>
                                        <a:srgbClr val="FF0000"/>
                                      </p:to>
                                    </p:animClr>
                                    <p:set>
                                      <p:cBhvr>
                                        <p:cTn id="27" dur="500" fill="hold"/>
                                        <p:tgtEl>
                                          <p:spTgt spid="8"/>
                                        </p:tgtEl>
                                        <p:attrNameLst>
                                          <p:attrName>fill.type</p:attrName>
                                        </p:attrNameLst>
                                      </p:cBhvr>
                                      <p:to>
                                        <p:strVal val="solid"/>
                                      </p:to>
                                    </p:set>
                                    <p:set>
                                      <p:cBhvr>
                                        <p:cTn id="28" dur="500" fill="hold"/>
                                        <p:tgtEl>
                                          <p:spTgt spid="8"/>
                                        </p:tgtEl>
                                        <p:attrNameLst>
                                          <p:attrName>fill.on</p:attrName>
                                        </p:attrNameLst>
                                      </p:cBhvr>
                                      <p:to>
                                        <p:strVal val="true"/>
                                      </p:to>
                                    </p:set>
                                  </p:childTnLst>
                                </p:cTn>
                              </p:par>
                              <p:par>
                                <p:cTn id="29" presetID="3" presetClass="emph" presetSubtype="2" fill="hold" grpId="1" nodeType="withEffect">
                                  <p:stCondLst>
                                    <p:cond delay="0"/>
                                  </p:stCondLst>
                                  <p:childTnLst>
                                    <p:animClr clrSpc="rgb" dir="cw">
                                      <p:cBhvr override="childStyle">
                                        <p:cTn id="30" dur="500" fill="hold"/>
                                        <p:tgtEl>
                                          <p:spTgt spid="8"/>
                                        </p:tgtEl>
                                        <p:attrNameLst>
                                          <p:attrName>style.color</p:attrName>
                                        </p:attrNameLst>
                                      </p:cBhvr>
                                      <p:to>
                                        <a:srgbClr val="FFFFFF"/>
                                      </p:to>
                                    </p:animClr>
                                  </p:childTnLst>
                                </p:cTn>
                              </p:par>
                              <p:par>
                                <p:cTn id="31" presetID="7" presetClass="emph" presetSubtype="2" fill="hold" nodeType="withEffect">
                                  <p:stCondLst>
                                    <p:cond delay="0"/>
                                  </p:stCondLst>
                                  <p:childTnLst>
                                    <p:animClr clrSpc="rgb" dir="cw">
                                      <p:cBhvr>
                                        <p:cTn id="32" dur="500" fill="hold"/>
                                        <p:tgtEl>
                                          <p:spTgt spid="8"/>
                                        </p:tgtEl>
                                        <p:attrNameLst>
                                          <p:attrName>stroke.color</p:attrName>
                                        </p:attrNameLst>
                                      </p:cBhvr>
                                      <p:to>
                                        <a:srgbClr val="C00000"/>
                                      </p:to>
                                    </p:animClr>
                                    <p:set>
                                      <p:cBhvr>
                                        <p:cTn id="33" dur="500" fill="hold"/>
                                        <p:tgtEl>
                                          <p:spTgt spid="8"/>
                                        </p:tgtEl>
                                        <p:attrNameLst>
                                          <p:attrName>stroke.on</p:attrName>
                                        </p:attrNameLst>
                                      </p:cBhvr>
                                      <p:to>
                                        <p:strVal val="true"/>
                                      </p:to>
                                    </p:set>
                                  </p:childTnLst>
                                </p:cTn>
                              </p:par>
                            </p:childTnLst>
                          </p:cTn>
                        </p:par>
                      </p:childTnLst>
                    </p:cTn>
                  </p:par>
                </p:childTnLst>
              </p:cTn>
              <p:nextCondLst>
                <p:cond evt="onClick" delay="0">
                  <p:tgtEl>
                    <p:spTgt spid="8"/>
                  </p:tgtEl>
                </p:cond>
              </p:nextCondLst>
            </p:seq>
            <p:seq concurrent="1" nextAc="seek">
              <p:cTn id="34" restart="whenNotActive" fill="hold" evtFilter="cancelBubble" nodeType="interactiveSeq">
                <p:stCondLst>
                  <p:cond evt="onClick" delay="0">
                    <p:tgtEl>
                      <p:spTgt spid="13"/>
                    </p:tgtEl>
                  </p:cond>
                </p:stCondLst>
                <p:endSync evt="end" delay="0">
                  <p:rtn val="all"/>
                </p:endSync>
                <p:childTnLst>
                  <p:par>
                    <p:cTn id="35" fill="hold" nodeType="clickPar">
                      <p:stCondLst>
                        <p:cond delay="0"/>
                      </p:stCondLst>
                      <p:childTnLst>
                        <p:par>
                          <p:cTn id="36" fill="hold" nodeType="withGroup">
                            <p:stCondLst>
                              <p:cond delay="0"/>
                            </p:stCondLst>
                            <p:childTnLst>
                              <p:par>
                                <p:cTn id="37" presetID="19" presetClass="emph" presetSubtype="0" fill="hold" grpId="0" nodeType="withEffect">
                                  <p:stCondLst>
                                    <p:cond delay="0"/>
                                  </p:stCondLst>
                                  <p:childTnLst>
                                    <p:animClr clrSpc="rgb" dir="cw">
                                      <p:cBhvr override="childStyle">
                                        <p:cTn id="38" dur="500" fill="hold"/>
                                        <p:tgtEl>
                                          <p:spTgt spid="13"/>
                                        </p:tgtEl>
                                        <p:attrNameLst>
                                          <p:attrName>style.color</p:attrName>
                                        </p:attrNameLst>
                                      </p:cBhvr>
                                      <p:to>
                                        <a:srgbClr val="FF0000"/>
                                      </p:to>
                                    </p:animClr>
                                    <p:animClr clrSpc="rgb" dir="cw">
                                      <p:cBhvr>
                                        <p:cTn id="39" dur="500" fill="hold"/>
                                        <p:tgtEl>
                                          <p:spTgt spid="13"/>
                                        </p:tgtEl>
                                        <p:attrNameLst>
                                          <p:attrName>fillcolor</p:attrName>
                                        </p:attrNameLst>
                                      </p:cBhvr>
                                      <p:to>
                                        <a:srgbClr val="FF0000"/>
                                      </p:to>
                                    </p:animClr>
                                    <p:set>
                                      <p:cBhvr>
                                        <p:cTn id="40" dur="500" fill="hold"/>
                                        <p:tgtEl>
                                          <p:spTgt spid="13"/>
                                        </p:tgtEl>
                                        <p:attrNameLst>
                                          <p:attrName>fill.type</p:attrName>
                                        </p:attrNameLst>
                                      </p:cBhvr>
                                      <p:to>
                                        <p:strVal val="solid"/>
                                      </p:to>
                                    </p:set>
                                    <p:set>
                                      <p:cBhvr>
                                        <p:cTn id="41" dur="500" fill="hold"/>
                                        <p:tgtEl>
                                          <p:spTgt spid="13"/>
                                        </p:tgtEl>
                                        <p:attrNameLst>
                                          <p:attrName>fill.on</p:attrName>
                                        </p:attrNameLst>
                                      </p:cBhvr>
                                      <p:to>
                                        <p:strVal val="true"/>
                                      </p:to>
                                    </p:set>
                                  </p:childTnLst>
                                </p:cTn>
                              </p:par>
                              <p:par>
                                <p:cTn id="42" presetID="3" presetClass="emph" presetSubtype="2" fill="hold" grpId="1" nodeType="withEffect">
                                  <p:stCondLst>
                                    <p:cond delay="0"/>
                                  </p:stCondLst>
                                  <p:childTnLst>
                                    <p:animClr clrSpc="rgb" dir="cw">
                                      <p:cBhvr override="childStyle">
                                        <p:cTn id="43" dur="500" fill="hold"/>
                                        <p:tgtEl>
                                          <p:spTgt spid="13"/>
                                        </p:tgtEl>
                                        <p:attrNameLst>
                                          <p:attrName>style.color</p:attrName>
                                        </p:attrNameLst>
                                      </p:cBhvr>
                                      <p:to>
                                        <a:srgbClr val="FFFFFF"/>
                                      </p:to>
                                    </p:animClr>
                                  </p:childTnLst>
                                </p:cTn>
                              </p:par>
                              <p:par>
                                <p:cTn id="44" presetID="7" presetClass="emph" presetSubtype="2" fill="hold" nodeType="withEffect">
                                  <p:stCondLst>
                                    <p:cond delay="0"/>
                                  </p:stCondLst>
                                  <p:childTnLst>
                                    <p:animClr clrSpc="rgb" dir="cw">
                                      <p:cBhvr>
                                        <p:cTn id="45" dur="500" fill="hold"/>
                                        <p:tgtEl>
                                          <p:spTgt spid="13"/>
                                        </p:tgtEl>
                                        <p:attrNameLst>
                                          <p:attrName>stroke.color</p:attrName>
                                        </p:attrNameLst>
                                      </p:cBhvr>
                                      <p:to>
                                        <a:srgbClr val="C00000"/>
                                      </p:to>
                                    </p:animClr>
                                    <p:set>
                                      <p:cBhvr>
                                        <p:cTn id="46" dur="500" fill="hold"/>
                                        <p:tgtEl>
                                          <p:spTgt spid="13"/>
                                        </p:tgtEl>
                                        <p:attrNameLst>
                                          <p:attrName>stroke.on</p:attrName>
                                        </p:attrNameLst>
                                      </p:cBhvr>
                                      <p:to>
                                        <p:strVal val="true"/>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nodeType="clickPar">
                      <p:stCondLst>
                        <p:cond delay="0"/>
                      </p:stCondLst>
                      <p:childTnLst>
                        <p:par>
                          <p:cTn id="49" fill="hold" nodeType="withGroup">
                            <p:stCondLst>
                              <p:cond delay="0"/>
                            </p:stCondLst>
                            <p:childTnLst>
                              <p:par>
                                <p:cTn id="50" presetID="19" presetClass="emph" presetSubtype="0" fill="hold" grpId="0" nodeType="withEffect">
                                  <p:stCondLst>
                                    <p:cond delay="0"/>
                                  </p:stCondLst>
                                  <p:childTnLst>
                                    <p:animClr clrSpc="rgb" dir="cw">
                                      <p:cBhvr override="childStyle">
                                        <p:cTn id="51" dur="500" fill="hold"/>
                                        <p:tgtEl>
                                          <p:spTgt spid="15"/>
                                        </p:tgtEl>
                                        <p:attrNameLst>
                                          <p:attrName>style.color</p:attrName>
                                        </p:attrNameLst>
                                      </p:cBhvr>
                                      <p:to>
                                        <a:srgbClr val="FF0000"/>
                                      </p:to>
                                    </p:animClr>
                                    <p:animClr clrSpc="rgb" dir="cw">
                                      <p:cBhvr>
                                        <p:cTn id="52" dur="500" fill="hold"/>
                                        <p:tgtEl>
                                          <p:spTgt spid="15"/>
                                        </p:tgtEl>
                                        <p:attrNameLst>
                                          <p:attrName>fillcolor</p:attrName>
                                        </p:attrNameLst>
                                      </p:cBhvr>
                                      <p:to>
                                        <a:srgbClr val="FF0000"/>
                                      </p:to>
                                    </p:animClr>
                                    <p:set>
                                      <p:cBhvr>
                                        <p:cTn id="53" dur="500" fill="hold"/>
                                        <p:tgtEl>
                                          <p:spTgt spid="15"/>
                                        </p:tgtEl>
                                        <p:attrNameLst>
                                          <p:attrName>fill.type</p:attrName>
                                        </p:attrNameLst>
                                      </p:cBhvr>
                                      <p:to>
                                        <p:strVal val="solid"/>
                                      </p:to>
                                    </p:set>
                                    <p:set>
                                      <p:cBhvr>
                                        <p:cTn id="54" dur="500" fill="hold"/>
                                        <p:tgtEl>
                                          <p:spTgt spid="15"/>
                                        </p:tgtEl>
                                        <p:attrNameLst>
                                          <p:attrName>fill.on</p:attrName>
                                        </p:attrNameLst>
                                      </p:cBhvr>
                                      <p:to>
                                        <p:strVal val="true"/>
                                      </p:to>
                                    </p:set>
                                  </p:childTnLst>
                                </p:cTn>
                              </p:par>
                              <p:par>
                                <p:cTn id="55" presetID="3" presetClass="emph" presetSubtype="2" fill="hold" grpId="1" nodeType="withEffect">
                                  <p:stCondLst>
                                    <p:cond delay="0"/>
                                  </p:stCondLst>
                                  <p:childTnLst>
                                    <p:animClr clrSpc="rgb" dir="cw">
                                      <p:cBhvr override="childStyle">
                                        <p:cTn id="56" dur="500" fill="hold"/>
                                        <p:tgtEl>
                                          <p:spTgt spid="15"/>
                                        </p:tgtEl>
                                        <p:attrNameLst>
                                          <p:attrName>style.color</p:attrName>
                                        </p:attrNameLst>
                                      </p:cBhvr>
                                      <p:to>
                                        <a:srgbClr val="FFFFFF"/>
                                      </p:to>
                                    </p:animClr>
                                  </p:childTnLst>
                                </p:cTn>
                              </p:par>
                              <p:par>
                                <p:cTn id="57" presetID="7" presetClass="emph" presetSubtype="2" fill="hold" nodeType="withEffect">
                                  <p:stCondLst>
                                    <p:cond delay="0"/>
                                  </p:stCondLst>
                                  <p:childTnLst>
                                    <p:animClr clrSpc="rgb" dir="cw">
                                      <p:cBhvr>
                                        <p:cTn id="58" dur="500" fill="hold"/>
                                        <p:tgtEl>
                                          <p:spTgt spid="15"/>
                                        </p:tgtEl>
                                        <p:attrNameLst>
                                          <p:attrName>stroke.color</p:attrName>
                                        </p:attrNameLst>
                                      </p:cBhvr>
                                      <p:to>
                                        <a:srgbClr val="C00000"/>
                                      </p:to>
                                    </p:animClr>
                                    <p:set>
                                      <p:cBhvr>
                                        <p:cTn id="59" dur="500" fill="hold"/>
                                        <p:tgtEl>
                                          <p:spTgt spid="15"/>
                                        </p:tgtEl>
                                        <p:attrNameLst>
                                          <p:attrName>stroke.on</p:attrName>
                                        </p:attrNameLst>
                                      </p:cBhvr>
                                      <p:to>
                                        <p:strVal val="true"/>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9" presetClass="emph" presetSubtype="0" fill="hold" grpId="0" nodeType="withEffect">
                                  <p:stCondLst>
                                    <p:cond delay="0"/>
                                  </p:stCondLst>
                                  <p:childTnLst>
                                    <p:animClr clrSpc="rgb" dir="cw">
                                      <p:cBhvr override="childStyle">
                                        <p:cTn id="64" dur="500" fill="hold"/>
                                        <p:tgtEl>
                                          <p:spTgt spid="19"/>
                                        </p:tgtEl>
                                        <p:attrNameLst>
                                          <p:attrName>style.color</p:attrName>
                                        </p:attrNameLst>
                                      </p:cBhvr>
                                      <p:to>
                                        <a:srgbClr val="FF0000"/>
                                      </p:to>
                                    </p:animClr>
                                    <p:animClr clrSpc="rgb" dir="cw">
                                      <p:cBhvr>
                                        <p:cTn id="65" dur="500" fill="hold"/>
                                        <p:tgtEl>
                                          <p:spTgt spid="19"/>
                                        </p:tgtEl>
                                        <p:attrNameLst>
                                          <p:attrName>fillcolor</p:attrName>
                                        </p:attrNameLst>
                                      </p:cBhvr>
                                      <p:to>
                                        <a:srgbClr val="FF0000"/>
                                      </p:to>
                                    </p:animClr>
                                    <p:set>
                                      <p:cBhvr>
                                        <p:cTn id="66" dur="500" fill="hold"/>
                                        <p:tgtEl>
                                          <p:spTgt spid="19"/>
                                        </p:tgtEl>
                                        <p:attrNameLst>
                                          <p:attrName>fill.type</p:attrName>
                                        </p:attrNameLst>
                                      </p:cBhvr>
                                      <p:to>
                                        <p:strVal val="solid"/>
                                      </p:to>
                                    </p:set>
                                    <p:set>
                                      <p:cBhvr>
                                        <p:cTn id="67" dur="500" fill="hold"/>
                                        <p:tgtEl>
                                          <p:spTgt spid="19"/>
                                        </p:tgtEl>
                                        <p:attrNameLst>
                                          <p:attrName>fill.on</p:attrName>
                                        </p:attrNameLst>
                                      </p:cBhvr>
                                      <p:to>
                                        <p:strVal val="true"/>
                                      </p:to>
                                    </p:set>
                                  </p:childTnLst>
                                </p:cTn>
                              </p:par>
                              <p:par>
                                <p:cTn id="68" presetID="3" presetClass="emph" presetSubtype="2" fill="hold" grpId="1" nodeType="withEffect">
                                  <p:stCondLst>
                                    <p:cond delay="0"/>
                                  </p:stCondLst>
                                  <p:childTnLst>
                                    <p:animClr clrSpc="rgb" dir="cw">
                                      <p:cBhvr override="childStyle">
                                        <p:cTn id="69" dur="500" fill="hold"/>
                                        <p:tgtEl>
                                          <p:spTgt spid="19"/>
                                        </p:tgtEl>
                                        <p:attrNameLst>
                                          <p:attrName>style.color</p:attrName>
                                        </p:attrNameLst>
                                      </p:cBhvr>
                                      <p:to>
                                        <a:srgbClr val="FFFFFF"/>
                                      </p:to>
                                    </p:animClr>
                                  </p:childTnLst>
                                </p:cTn>
                              </p:par>
                              <p:par>
                                <p:cTn id="70" presetID="7" presetClass="emph" presetSubtype="2" fill="hold" nodeType="withEffect">
                                  <p:stCondLst>
                                    <p:cond delay="0"/>
                                  </p:stCondLst>
                                  <p:childTnLst>
                                    <p:animClr clrSpc="rgb" dir="cw">
                                      <p:cBhvr>
                                        <p:cTn id="71" dur="500" fill="hold"/>
                                        <p:tgtEl>
                                          <p:spTgt spid="19"/>
                                        </p:tgtEl>
                                        <p:attrNameLst>
                                          <p:attrName>stroke.color</p:attrName>
                                        </p:attrNameLst>
                                      </p:cBhvr>
                                      <p:to>
                                        <a:srgbClr val="C00000"/>
                                      </p:to>
                                    </p:animClr>
                                    <p:set>
                                      <p:cBhvr>
                                        <p:cTn id="72" dur="500" fill="hold"/>
                                        <p:tgtEl>
                                          <p:spTgt spid="19"/>
                                        </p:tgtEl>
                                        <p:attrNameLst>
                                          <p:attrName>stroke.on</p:attrName>
                                        </p:attrNameLst>
                                      </p:cBhvr>
                                      <p:to>
                                        <p:strVal val="true"/>
                                      </p:to>
                                    </p:set>
                                  </p:child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nodeType="clickPar">
                      <p:stCondLst>
                        <p:cond delay="0"/>
                      </p:stCondLst>
                      <p:childTnLst>
                        <p:par>
                          <p:cTn id="75" fill="hold" nodeType="withGroup">
                            <p:stCondLst>
                              <p:cond delay="0"/>
                            </p:stCondLst>
                            <p:childTnLst>
                              <p:par>
                                <p:cTn id="76" presetID="19" presetClass="emph" presetSubtype="0" fill="hold" grpId="0" nodeType="withEffect">
                                  <p:stCondLst>
                                    <p:cond delay="0"/>
                                  </p:stCondLst>
                                  <p:childTnLst>
                                    <p:animClr clrSpc="rgb" dir="cw">
                                      <p:cBhvr override="childStyle">
                                        <p:cTn id="77" dur="500" fill="hold"/>
                                        <p:tgtEl>
                                          <p:spTgt spid="16"/>
                                        </p:tgtEl>
                                        <p:attrNameLst>
                                          <p:attrName>style.color</p:attrName>
                                        </p:attrNameLst>
                                      </p:cBhvr>
                                      <p:to>
                                        <a:srgbClr val="FF0000"/>
                                      </p:to>
                                    </p:animClr>
                                    <p:animClr clrSpc="rgb" dir="cw">
                                      <p:cBhvr>
                                        <p:cTn id="78" dur="500" fill="hold"/>
                                        <p:tgtEl>
                                          <p:spTgt spid="16"/>
                                        </p:tgtEl>
                                        <p:attrNameLst>
                                          <p:attrName>fillcolor</p:attrName>
                                        </p:attrNameLst>
                                      </p:cBhvr>
                                      <p:to>
                                        <a:srgbClr val="FF0000"/>
                                      </p:to>
                                    </p:animClr>
                                    <p:set>
                                      <p:cBhvr>
                                        <p:cTn id="79" dur="500" fill="hold"/>
                                        <p:tgtEl>
                                          <p:spTgt spid="16"/>
                                        </p:tgtEl>
                                        <p:attrNameLst>
                                          <p:attrName>fill.type</p:attrName>
                                        </p:attrNameLst>
                                      </p:cBhvr>
                                      <p:to>
                                        <p:strVal val="solid"/>
                                      </p:to>
                                    </p:set>
                                    <p:set>
                                      <p:cBhvr>
                                        <p:cTn id="80" dur="500" fill="hold"/>
                                        <p:tgtEl>
                                          <p:spTgt spid="16"/>
                                        </p:tgtEl>
                                        <p:attrNameLst>
                                          <p:attrName>fill.on</p:attrName>
                                        </p:attrNameLst>
                                      </p:cBhvr>
                                      <p:to>
                                        <p:strVal val="true"/>
                                      </p:to>
                                    </p:set>
                                  </p:childTnLst>
                                </p:cTn>
                              </p:par>
                              <p:par>
                                <p:cTn id="81" presetID="3" presetClass="emph" presetSubtype="2" fill="hold" grpId="1" nodeType="withEffect">
                                  <p:stCondLst>
                                    <p:cond delay="0"/>
                                  </p:stCondLst>
                                  <p:childTnLst>
                                    <p:animClr clrSpc="rgb" dir="cw">
                                      <p:cBhvr override="childStyle">
                                        <p:cTn id="82" dur="500" fill="hold"/>
                                        <p:tgtEl>
                                          <p:spTgt spid="16"/>
                                        </p:tgtEl>
                                        <p:attrNameLst>
                                          <p:attrName>style.color</p:attrName>
                                        </p:attrNameLst>
                                      </p:cBhvr>
                                      <p:to>
                                        <a:srgbClr val="FFFFFF"/>
                                      </p:to>
                                    </p:animClr>
                                  </p:childTnLst>
                                </p:cTn>
                              </p:par>
                              <p:par>
                                <p:cTn id="83" presetID="7" presetClass="emph" presetSubtype="2" fill="hold" nodeType="withEffect">
                                  <p:stCondLst>
                                    <p:cond delay="0"/>
                                  </p:stCondLst>
                                  <p:childTnLst>
                                    <p:animClr clrSpc="rgb" dir="cw">
                                      <p:cBhvr>
                                        <p:cTn id="84" dur="500" fill="hold"/>
                                        <p:tgtEl>
                                          <p:spTgt spid="16"/>
                                        </p:tgtEl>
                                        <p:attrNameLst>
                                          <p:attrName>stroke.color</p:attrName>
                                        </p:attrNameLst>
                                      </p:cBhvr>
                                      <p:to>
                                        <a:srgbClr val="C00000"/>
                                      </p:to>
                                    </p:animClr>
                                    <p:set>
                                      <p:cBhvr>
                                        <p:cTn id="85" dur="500" fill="hold"/>
                                        <p:tgtEl>
                                          <p:spTgt spid="16"/>
                                        </p:tgtEl>
                                        <p:attrNameLst>
                                          <p:attrName>stroke.on</p:attrName>
                                        </p:attrNameLst>
                                      </p:cBhvr>
                                      <p:to>
                                        <p:strVal val="true"/>
                                      </p:to>
                                    </p:set>
                                  </p:child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7"/>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19" presetClass="emph" presetSubtype="0" fill="hold" grpId="0" nodeType="withEffect">
                                  <p:stCondLst>
                                    <p:cond delay="0"/>
                                  </p:stCondLst>
                                  <p:childTnLst>
                                    <p:animClr clrSpc="rgb" dir="cw">
                                      <p:cBhvr override="childStyle">
                                        <p:cTn id="90" dur="500" fill="hold"/>
                                        <p:tgtEl>
                                          <p:spTgt spid="7"/>
                                        </p:tgtEl>
                                        <p:attrNameLst>
                                          <p:attrName>style.color</p:attrName>
                                        </p:attrNameLst>
                                      </p:cBhvr>
                                      <p:to>
                                        <a:srgbClr val="92D050"/>
                                      </p:to>
                                    </p:animClr>
                                    <p:animClr clrSpc="rgb" dir="cw">
                                      <p:cBhvr>
                                        <p:cTn id="91" dur="500" fill="hold"/>
                                        <p:tgtEl>
                                          <p:spTgt spid="7"/>
                                        </p:tgtEl>
                                        <p:attrNameLst>
                                          <p:attrName>fillcolor</p:attrName>
                                        </p:attrNameLst>
                                      </p:cBhvr>
                                      <p:to>
                                        <a:srgbClr val="92D050"/>
                                      </p:to>
                                    </p:animClr>
                                    <p:set>
                                      <p:cBhvr>
                                        <p:cTn id="92" dur="500" fill="hold"/>
                                        <p:tgtEl>
                                          <p:spTgt spid="7"/>
                                        </p:tgtEl>
                                        <p:attrNameLst>
                                          <p:attrName>fill.type</p:attrName>
                                        </p:attrNameLst>
                                      </p:cBhvr>
                                      <p:to>
                                        <p:strVal val="solid"/>
                                      </p:to>
                                    </p:set>
                                    <p:set>
                                      <p:cBhvr>
                                        <p:cTn id="93" dur="500" fill="hold"/>
                                        <p:tgtEl>
                                          <p:spTgt spid="7"/>
                                        </p:tgtEl>
                                        <p:attrNameLst>
                                          <p:attrName>fill.on</p:attrName>
                                        </p:attrNameLst>
                                      </p:cBhvr>
                                      <p:to>
                                        <p:strVal val="true"/>
                                      </p:to>
                                    </p:set>
                                  </p:childTnLst>
                                </p:cTn>
                              </p:par>
                              <p:par>
                                <p:cTn id="94" presetID="7" presetClass="emph" presetSubtype="2" fill="hold" nodeType="withEffect">
                                  <p:stCondLst>
                                    <p:cond delay="0"/>
                                  </p:stCondLst>
                                  <p:childTnLst>
                                    <p:animClr clrSpc="rgb" dir="cw">
                                      <p:cBhvr>
                                        <p:cTn id="95" dur="500" fill="hold"/>
                                        <p:tgtEl>
                                          <p:spTgt spid="7"/>
                                        </p:tgtEl>
                                        <p:attrNameLst>
                                          <p:attrName>stroke.color</p:attrName>
                                        </p:attrNameLst>
                                      </p:cBhvr>
                                      <p:to>
                                        <a:srgbClr val="79AD42"/>
                                      </p:to>
                                    </p:animClr>
                                    <p:set>
                                      <p:cBhvr>
                                        <p:cTn id="96" dur="500" fill="hold"/>
                                        <p:tgtEl>
                                          <p:spTgt spid="7"/>
                                        </p:tgtEl>
                                        <p:attrNameLst>
                                          <p:attrName>stroke.on</p:attrName>
                                        </p:attrNameLst>
                                      </p:cBhvr>
                                      <p:to>
                                        <p:strVal val="true"/>
                                      </p:to>
                                    </p:set>
                                  </p:childTnLst>
                                </p:cTn>
                              </p:par>
                              <p:par>
                                <p:cTn id="97" presetID="3" presetClass="emph" presetSubtype="2" fill="hold" grpId="1" nodeType="withEffect">
                                  <p:stCondLst>
                                    <p:cond delay="0"/>
                                  </p:stCondLst>
                                  <p:childTnLst>
                                    <p:animClr clrSpc="rgb" dir="cw">
                                      <p:cBhvr override="childStyle">
                                        <p:cTn id="98" dur="500" fill="hold"/>
                                        <p:tgtEl>
                                          <p:spTgt spid="7"/>
                                        </p:tgtEl>
                                        <p:attrNameLst>
                                          <p:attrName>style.color</p:attrName>
                                        </p:attrNameLst>
                                      </p:cBhvr>
                                      <p:to>
                                        <a:srgbClr val="FFFFFF"/>
                                      </p:to>
                                    </p:animClr>
                                  </p:childTnLst>
                                </p:cTn>
                              </p:par>
                            </p:childTnLst>
                          </p:cTn>
                        </p:par>
                      </p:childTnLst>
                    </p:cTn>
                  </p:par>
                </p:childTnLst>
              </p:cTn>
              <p:nextCondLst>
                <p:cond evt="onClick" delay="0">
                  <p:tgtEl>
                    <p:spTgt spid="7"/>
                  </p:tgtEl>
                </p:cond>
              </p:nextCondLst>
            </p:seq>
            <p:seq concurrent="1" nextAc="seek">
              <p:cTn id="99" restart="whenNotActive" fill="hold" evtFilter="cancelBubble" nodeType="interactiveSeq">
                <p:stCondLst>
                  <p:cond evt="onClick" delay="0">
                    <p:tgtEl>
                      <p:spTgt spid="9"/>
                    </p:tgtEl>
                  </p:cond>
                </p:stCondLst>
                <p:endSync evt="end" delay="0">
                  <p:rtn val="all"/>
                </p:endSync>
                <p:childTnLst>
                  <p:par>
                    <p:cTn id="100" fill="hold" nodeType="clickPar">
                      <p:stCondLst>
                        <p:cond delay="0"/>
                      </p:stCondLst>
                      <p:childTnLst>
                        <p:par>
                          <p:cTn id="101" fill="hold" nodeType="withGroup">
                            <p:stCondLst>
                              <p:cond delay="0"/>
                            </p:stCondLst>
                            <p:childTnLst>
                              <p:par>
                                <p:cTn id="102" presetID="19" presetClass="emph" presetSubtype="0" fill="hold" grpId="0" nodeType="withEffect">
                                  <p:stCondLst>
                                    <p:cond delay="0"/>
                                  </p:stCondLst>
                                  <p:childTnLst>
                                    <p:animClr clrSpc="rgb" dir="cw">
                                      <p:cBhvr override="childStyle">
                                        <p:cTn id="103" dur="500" fill="hold"/>
                                        <p:tgtEl>
                                          <p:spTgt spid="9"/>
                                        </p:tgtEl>
                                        <p:attrNameLst>
                                          <p:attrName>style.color</p:attrName>
                                        </p:attrNameLst>
                                      </p:cBhvr>
                                      <p:to>
                                        <a:srgbClr val="92D050"/>
                                      </p:to>
                                    </p:animClr>
                                    <p:animClr clrSpc="rgb" dir="cw">
                                      <p:cBhvr>
                                        <p:cTn id="104" dur="500" fill="hold"/>
                                        <p:tgtEl>
                                          <p:spTgt spid="9"/>
                                        </p:tgtEl>
                                        <p:attrNameLst>
                                          <p:attrName>fillcolor</p:attrName>
                                        </p:attrNameLst>
                                      </p:cBhvr>
                                      <p:to>
                                        <a:srgbClr val="92D050"/>
                                      </p:to>
                                    </p:animClr>
                                    <p:set>
                                      <p:cBhvr>
                                        <p:cTn id="105" dur="500" fill="hold"/>
                                        <p:tgtEl>
                                          <p:spTgt spid="9"/>
                                        </p:tgtEl>
                                        <p:attrNameLst>
                                          <p:attrName>fill.type</p:attrName>
                                        </p:attrNameLst>
                                      </p:cBhvr>
                                      <p:to>
                                        <p:strVal val="solid"/>
                                      </p:to>
                                    </p:set>
                                    <p:set>
                                      <p:cBhvr>
                                        <p:cTn id="106" dur="500" fill="hold"/>
                                        <p:tgtEl>
                                          <p:spTgt spid="9"/>
                                        </p:tgtEl>
                                        <p:attrNameLst>
                                          <p:attrName>fill.on</p:attrName>
                                        </p:attrNameLst>
                                      </p:cBhvr>
                                      <p:to>
                                        <p:strVal val="true"/>
                                      </p:to>
                                    </p:set>
                                  </p:childTnLst>
                                </p:cTn>
                              </p:par>
                              <p:par>
                                <p:cTn id="107" presetID="7" presetClass="emph" presetSubtype="2" fill="hold" nodeType="withEffect">
                                  <p:stCondLst>
                                    <p:cond delay="0"/>
                                  </p:stCondLst>
                                  <p:childTnLst>
                                    <p:animClr clrSpc="rgb" dir="cw">
                                      <p:cBhvr>
                                        <p:cTn id="108" dur="500" fill="hold"/>
                                        <p:tgtEl>
                                          <p:spTgt spid="9"/>
                                        </p:tgtEl>
                                        <p:attrNameLst>
                                          <p:attrName>stroke.color</p:attrName>
                                        </p:attrNameLst>
                                      </p:cBhvr>
                                      <p:to>
                                        <a:srgbClr val="79AD42"/>
                                      </p:to>
                                    </p:animClr>
                                    <p:set>
                                      <p:cBhvr>
                                        <p:cTn id="109" dur="500" fill="hold"/>
                                        <p:tgtEl>
                                          <p:spTgt spid="9"/>
                                        </p:tgtEl>
                                        <p:attrNameLst>
                                          <p:attrName>stroke.on</p:attrName>
                                        </p:attrNameLst>
                                      </p:cBhvr>
                                      <p:to>
                                        <p:strVal val="true"/>
                                      </p:to>
                                    </p:set>
                                  </p:childTnLst>
                                </p:cTn>
                              </p:par>
                              <p:par>
                                <p:cTn id="110" presetID="3" presetClass="emph" presetSubtype="2" fill="hold" grpId="1" nodeType="withEffect">
                                  <p:stCondLst>
                                    <p:cond delay="0"/>
                                  </p:stCondLst>
                                  <p:childTnLst>
                                    <p:animClr clrSpc="rgb" dir="cw">
                                      <p:cBhvr override="childStyle">
                                        <p:cTn id="111" dur="500" fill="hold"/>
                                        <p:tgtEl>
                                          <p:spTgt spid="9"/>
                                        </p:tgtEl>
                                        <p:attrNameLst>
                                          <p:attrName>style.color</p:attrName>
                                        </p:attrNameLst>
                                      </p:cBhvr>
                                      <p:to>
                                        <a:srgbClr val="FFFFFF"/>
                                      </p:to>
                                    </p:animClr>
                                  </p:childTnLst>
                                </p:cTn>
                              </p:par>
                            </p:childTnLst>
                          </p:cTn>
                        </p:par>
                      </p:childTnLst>
                    </p:cTn>
                  </p:par>
                </p:childTnLst>
              </p:cTn>
              <p:nextCondLst>
                <p:cond evt="onClick" delay="0">
                  <p:tgtEl>
                    <p:spTgt spid="9"/>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19" presetClass="emph" presetSubtype="0" fill="hold" grpId="0" nodeType="withEffect">
                                  <p:stCondLst>
                                    <p:cond delay="0"/>
                                  </p:stCondLst>
                                  <p:childTnLst>
                                    <p:animClr clrSpc="rgb" dir="cw">
                                      <p:cBhvr override="childStyle">
                                        <p:cTn id="116" dur="500" fill="hold"/>
                                        <p:tgtEl>
                                          <p:spTgt spid="17"/>
                                        </p:tgtEl>
                                        <p:attrNameLst>
                                          <p:attrName>style.color</p:attrName>
                                        </p:attrNameLst>
                                      </p:cBhvr>
                                      <p:to>
                                        <a:srgbClr val="92D050"/>
                                      </p:to>
                                    </p:animClr>
                                    <p:animClr clrSpc="rgb" dir="cw">
                                      <p:cBhvr>
                                        <p:cTn id="117" dur="500" fill="hold"/>
                                        <p:tgtEl>
                                          <p:spTgt spid="17"/>
                                        </p:tgtEl>
                                        <p:attrNameLst>
                                          <p:attrName>fillcolor</p:attrName>
                                        </p:attrNameLst>
                                      </p:cBhvr>
                                      <p:to>
                                        <a:srgbClr val="92D050"/>
                                      </p:to>
                                    </p:animClr>
                                    <p:set>
                                      <p:cBhvr>
                                        <p:cTn id="118" dur="500" fill="hold"/>
                                        <p:tgtEl>
                                          <p:spTgt spid="17"/>
                                        </p:tgtEl>
                                        <p:attrNameLst>
                                          <p:attrName>fill.type</p:attrName>
                                        </p:attrNameLst>
                                      </p:cBhvr>
                                      <p:to>
                                        <p:strVal val="solid"/>
                                      </p:to>
                                    </p:set>
                                    <p:set>
                                      <p:cBhvr>
                                        <p:cTn id="119" dur="500" fill="hold"/>
                                        <p:tgtEl>
                                          <p:spTgt spid="17"/>
                                        </p:tgtEl>
                                        <p:attrNameLst>
                                          <p:attrName>fill.on</p:attrName>
                                        </p:attrNameLst>
                                      </p:cBhvr>
                                      <p:to>
                                        <p:strVal val="true"/>
                                      </p:to>
                                    </p:set>
                                  </p:childTnLst>
                                </p:cTn>
                              </p:par>
                              <p:par>
                                <p:cTn id="120" presetID="7" presetClass="emph" presetSubtype="2" fill="hold" nodeType="withEffect">
                                  <p:stCondLst>
                                    <p:cond delay="0"/>
                                  </p:stCondLst>
                                  <p:childTnLst>
                                    <p:animClr clrSpc="rgb" dir="cw">
                                      <p:cBhvr>
                                        <p:cTn id="121" dur="500" fill="hold"/>
                                        <p:tgtEl>
                                          <p:spTgt spid="17"/>
                                        </p:tgtEl>
                                        <p:attrNameLst>
                                          <p:attrName>stroke.color</p:attrName>
                                        </p:attrNameLst>
                                      </p:cBhvr>
                                      <p:to>
                                        <a:srgbClr val="79AD42"/>
                                      </p:to>
                                    </p:animClr>
                                    <p:set>
                                      <p:cBhvr>
                                        <p:cTn id="122" dur="500" fill="hold"/>
                                        <p:tgtEl>
                                          <p:spTgt spid="17"/>
                                        </p:tgtEl>
                                        <p:attrNameLst>
                                          <p:attrName>stroke.on</p:attrName>
                                        </p:attrNameLst>
                                      </p:cBhvr>
                                      <p:to>
                                        <p:strVal val="true"/>
                                      </p:to>
                                    </p:set>
                                  </p:childTnLst>
                                </p:cTn>
                              </p:par>
                              <p:par>
                                <p:cTn id="123" presetID="3" presetClass="emph" presetSubtype="2" fill="hold" grpId="1" nodeType="withEffect">
                                  <p:stCondLst>
                                    <p:cond delay="0"/>
                                  </p:stCondLst>
                                  <p:childTnLst>
                                    <p:animClr clrSpc="rgb" dir="cw">
                                      <p:cBhvr override="childStyle">
                                        <p:cTn id="124" dur="500" fill="hold"/>
                                        <p:tgtEl>
                                          <p:spTgt spid="17"/>
                                        </p:tgtEl>
                                        <p:attrNameLst>
                                          <p:attrName>style.color</p:attrName>
                                        </p:attrNameLst>
                                      </p:cBhvr>
                                      <p:to>
                                        <a:srgbClr val="FFFFFF"/>
                                      </p:to>
                                    </p:animClr>
                                  </p:childTnLst>
                                </p:cTn>
                              </p:par>
                            </p:childTnLst>
                          </p:cTn>
                        </p:par>
                      </p:childTnLst>
                    </p:cTn>
                  </p:par>
                </p:childTnLst>
              </p:cTn>
              <p:nextCondLst>
                <p:cond evt="onClick" delay="0">
                  <p:tgtEl>
                    <p:spTgt spid="17"/>
                  </p:tgtEl>
                </p:cond>
              </p:nextCondLst>
            </p:seq>
            <p:seq concurrent="1" nextAc="seek">
              <p:cTn id="125" restart="whenNotActive" fill="hold" evtFilter="cancelBubble" nodeType="interactiveSeq">
                <p:stCondLst>
                  <p:cond evt="onClick" delay="0">
                    <p:tgtEl>
                      <p:spTgt spid="18"/>
                    </p:tgtEl>
                  </p:cond>
                </p:stCondLst>
                <p:endSync evt="end" delay="0">
                  <p:rtn val="all"/>
                </p:endSync>
                <p:childTnLst>
                  <p:par>
                    <p:cTn id="126" fill="hold" nodeType="clickPar">
                      <p:stCondLst>
                        <p:cond delay="0"/>
                      </p:stCondLst>
                      <p:childTnLst>
                        <p:par>
                          <p:cTn id="127" fill="hold" nodeType="withGroup">
                            <p:stCondLst>
                              <p:cond delay="0"/>
                            </p:stCondLst>
                            <p:childTnLst>
                              <p:par>
                                <p:cTn id="128" presetID="19" presetClass="emph" presetSubtype="0" fill="hold" grpId="0" nodeType="withEffect">
                                  <p:stCondLst>
                                    <p:cond delay="0"/>
                                  </p:stCondLst>
                                  <p:childTnLst>
                                    <p:animClr clrSpc="rgb" dir="cw">
                                      <p:cBhvr override="childStyle">
                                        <p:cTn id="129" dur="500" fill="hold"/>
                                        <p:tgtEl>
                                          <p:spTgt spid="18"/>
                                        </p:tgtEl>
                                        <p:attrNameLst>
                                          <p:attrName>style.color</p:attrName>
                                        </p:attrNameLst>
                                      </p:cBhvr>
                                      <p:to>
                                        <a:srgbClr val="92D050"/>
                                      </p:to>
                                    </p:animClr>
                                    <p:animClr clrSpc="rgb" dir="cw">
                                      <p:cBhvr>
                                        <p:cTn id="130" dur="500" fill="hold"/>
                                        <p:tgtEl>
                                          <p:spTgt spid="18"/>
                                        </p:tgtEl>
                                        <p:attrNameLst>
                                          <p:attrName>fillcolor</p:attrName>
                                        </p:attrNameLst>
                                      </p:cBhvr>
                                      <p:to>
                                        <a:srgbClr val="92D050"/>
                                      </p:to>
                                    </p:animClr>
                                    <p:set>
                                      <p:cBhvr>
                                        <p:cTn id="131" dur="500" fill="hold"/>
                                        <p:tgtEl>
                                          <p:spTgt spid="18"/>
                                        </p:tgtEl>
                                        <p:attrNameLst>
                                          <p:attrName>fill.type</p:attrName>
                                        </p:attrNameLst>
                                      </p:cBhvr>
                                      <p:to>
                                        <p:strVal val="solid"/>
                                      </p:to>
                                    </p:set>
                                    <p:set>
                                      <p:cBhvr>
                                        <p:cTn id="132" dur="500" fill="hold"/>
                                        <p:tgtEl>
                                          <p:spTgt spid="18"/>
                                        </p:tgtEl>
                                        <p:attrNameLst>
                                          <p:attrName>fill.on</p:attrName>
                                        </p:attrNameLst>
                                      </p:cBhvr>
                                      <p:to>
                                        <p:strVal val="true"/>
                                      </p:to>
                                    </p:set>
                                  </p:childTnLst>
                                </p:cTn>
                              </p:par>
                              <p:par>
                                <p:cTn id="133" presetID="7" presetClass="emph" presetSubtype="2" fill="hold" nodeType="withEffect">
                                  <p:stCondLst>
                                    <p:cond delay="0"/>
                                  </p:stCondLst>
                                  <p:childTnLst>
                                    <p:animClr clrSpc="rgb" dir="cw">
                                      <p:cBhvr>
                                        <p:cTn id="134" dur="500" fill="hold"/>
                                        <p:tgtEl>
                                          <p:spTgt spid="18"/>
                                        </p:tgtEl>
                                        <p:attrNameLst>
                                          <p:attrName>stroke.color</p:attrName>
                                        </p:attrNameLst>
                                      </p:cBhvr>
                                      <p:to>
                                        <a:srgbClr val="79AD42"/>
                                      </p:to>
                                    </p:animClr>
                                    <p:set>
                                      <p:cBhvr>
                                        <p:cTn id="135" dur="500" fill="hold"/>
                                        <p:tgtEl>
                                          <p:spTgt spid="18"/>
                                        </p:tgtEl>
                                        <p:attrNameLst>
                                          <p:attrName>stroke.on</p:attrName>
                                        </p:attrNameLst>
                                      </p:cBhvr>
                                      <p:to>
                                        <p:strVal val="true"/>
                                      </p:to>
                                    </p:set>
                                  </p:childTnLst>
                                </p:cTn>
                              </p:par>
                              <p:par>
                                <p:cTn id="136" presetID="3" presetClass="emph" presetSubtype="2" fill="hold" grpId="1" nodeType="withEffect">
                                  <p:stCondLst>
                                    <p:cond delay="0"/>
                                  </p:stCondLst>
                                  <p:childTnLst>
                                    <p:animClr clrSpc="rgb" dir="cw">
                                      <p:cBhvr override="childStyle">
                                        <p:cTn id="137" dur="500" fill="hold"/>
                                        <p:tgtEl>
                                          <p:spTgt spid="18"/>
                                        </p:tgtEl>
                                        <p:attrNameLst>
                                          <p:attrName>style.color</p:attrName>
                                        </p:attrNameLst>
                                      </p:cBhvr>
                                      <p:to>
                                        <a:srgbClr val="FFFFFF"/>
                                      </p:to>
                                    </p:animClr>
                                  </p:childTnLst>
                                </p:cTn>
                              </p:par>
                            </p:childTnLst>
                          </p:cTn>
                        </p:par>
                      </p:childTnLst>
                    </p:cTn>
                  </p:par>
                </p:childTnLst>
              </p:cTn>
              <p:nextCondLst>
                <p:cond evt="onClick" delay="0">
                  <p:tgtEl>
                    <p:spTgt spid="18"/>
                  </p:tgtEl>
                </p:cond>
              </p:nextCondLst>
            </p:seq>
            <p:seq concurrent="1" nextAc="seek">
              <p:cTn id="138" restart="whenNotActive" fill="hold" evtFilter="cancelBubble" nodeType="interactiveSeq">
                <p:stCondLst>
                  <p:cond evt="onClick" delay="0">
                    <p:tgtEl>
                      <p:spTgt spid="14"/>
                    </p:tgtEl>
                  </p:cond>
                </p:stCondLst>
                <p:endSync evt="end" delay="0">
                  <p:rtn val="all"/>
                </p:endSync>
                <p:childTnLst>
                  <p:par>
                    <p:cTn id="139" fill="hold" nodeType="clickPar">
                      <p:stCondLst>
                        <p:cond delay="0"/>
                      </p:stCondLst>
                      <p:childTnLst>
                        <p:par>
                          <p:cTn id="140" fill="hold" nodeType="withGroup">
                            <p:stCondLst>
                              <p:cond delay="0"/>
                            </p:stCondLst>
                            <p:childTnLst>
                              <p:par>
                                <p:cTn id="141" presetID="19" presetClass="emph" presetSubtype="0" fill="hold" grpId="0" nodeType="withEffect">
                                  <p:stCondLst>
                                    <p:cond delay="0"/>
                                  </p:stCondLst>
                                  <p:childTnLst>
                                    <p:animClr clrSpc="rgb" dir="cw">
                                      <p:cBhvr override="childStyle">
                                        <p:cTn id="142" dur="500" fill="hold"/>
                                        <p:tgtEl>
                                          <p:spTgt spid="14"/>
                                        </p:tgtEl>
                                        <p:attrNameLst>
                                          <p:attrName>style.color</p:attrName>
                                        </p:attrNameLst>
                                      </p:cBhvr>
                                      <p:to>
                                        <a:srgbClr val="92D050"/>
                                      </p:to>
                                    </p:animClr>
                                    <p:animClr clrSpc="rgb" dir="cw">
                                      <p:cBhvr>
                                        <p:cTn id="143" dur="500" fill="hold"/>
                                        <p:tgtEl>
                                          <p:spTgt spid="14"/>
                                        </p:tgtEl>
                                        <p:attrNameLst>
                                          <p:attrName>fillcolor</p:attrName>
                                        </p:attrNameLst>
                                      </p:cBhvr>
                                      <p:to>
                                        <a:srgbClr val="92D050"/>
                                      </p:to>
                                    </p:animClr>
                                    <p:set>
                                      <p:cBhvr>
                                        <p:cTn id="144" dur="500" fill="hold"/>
                                        <p:tgtEl>
                                          <p:spTgt spid="14"/>
                                        </p:tgtEl>
                                        <p:attrNameLst>
                                          <p:attrName>fill.type</p:attrName>
                                        </p:attrNameLst>
                                      </p:cBhvr>
                                      <p:to>
                                        <p:strVal val="solid"/>
                                      </p:to>
                                    </p:set>
                                    <p:set>
                                      <p:cBhvr>
                                        <p:cTn id="145" dur="500" fill="hold"/>
                                        <p:tgtEl>
                                          <p:spTgt spid="14"/>
                                        </p:tgtEl>
                                        <p:attrNameLst>
                                          <p:attrName>fill.on</p:attrName>
                                        </p:attrNameLst>
                                      </p:cBhvr>
                                      <p:to>
                                        <p:strVal val="true"/>
                                      </p:to>
                                    </p:set>
                                  </p:childTnLst>
                                </p:cTn>
                              </p:par>
                              <p:par>
                                <p:cTn id="146" presetID="7" presetClass="emph" presetSubtype="2" fill="hold" nodeType="withEffect">
                                  <p:stCondLst>
                                    <p:cond delay="0"/>
                                  </p:stCondLst>
                                  <p:childTnLst>
                                    <p:animClr clrSpc="rgb" dir="cw">
                                      <p:cBhvr>
                                        <p:cTn id="147" dur="500" fill="hold"/>
                                        <p:tgtEl>
                                          <p:spTgt spid="14"/>
                                        </p:tgtEl>
                                        <p:attrNameLst>
                                          <p:attrName>stroke.color</p:attrName>
                                        </p:attrNameLst>
                                      </p:cBhvr>
                                      <p:to>
                                        <a:srgbClr val="79AD42"/>
                                      </p:to>
                                    </p:animClr>
                                    <p:set>
                                      <p:cBhvr>
                                        <p:cTn id="148" dur="500" fill="hold"/>
                                        <p:tgtEl>
                                          <p:spTgt spid="14"/>
                                        </p:tgtEl>
                                        <p:attrNameLst>
                                          <p:attrName>stroke.on</p:attrName>
                                        </p:attrNameLst>
                                      </p:cBhvr>
                                      <p:to>
                                        <p:strVal val="true"/>
                                      </p:to>
                                    </p:set>
                                  </p:childTnLst>
                                </p:cTn>
                              </p:par>
                              <p:par>
                                <p:cTn id="149" presetID="3" presetClass="emph" presetSubtype="2" fill="hold" grpId="1" nodeType="withEffect">
                                  <p:stCondLst>
                                    <p:cond delay="0"/>
                                  </p:stCondLst>
                                  <p:childTnLst>
                                    <p:animClr clrSpc="rgb" dir="cw">
                                      <p:cBhvr override="childStyle">
                                        <p:cTn id="150" dur="500" fill="hold"/>
                                        <p:tgtEl>
                                          <p:spTgt spid="14"/>
                                        </p:tgtEl>
                                        <p:attrNameLst>
                                          <p:attrName>style.color</p:attrName>
                                        </p:attrNameLst>
                                      </p:cBhvr>
                                      <p:to>
                                        <a:srgbClr val="FFFFFF"/>
                                      </p:to>
                                    </p:animClr>
                                  </p:childTnLst>
                                </p:cTn>
                              </p:par>
                            </p:childTnLst>
                          </p:cTn>
                        </p:par>
                      </p:childTnLst>
                    </p:cTn>
                  </p:par>
                </p:childTnLst>
              </p:cTn>
              <p:nextCondLst>
                <p:cond evt="onClick" delay="0">
                  <p:tgtEl>
                    <p:spTgt spid="14"/>
                  </p:tgtEl>
                </p:cond>
              </p:nextCondLst>
            </p:seq>
            <p:seq concurrent="1" nextAc="seek">
              <p:cTn id="151" restart="whenNotActive" fill="hold" evtFilter="cancelBubble" nodeType="interactiveSeq">
                <p:stCondLst>
                  <p:cond evt="onClick" delay="0">
                    <p:tgtEl>
                      <p:spTgt spid="12"/>
                    </p:tgtEl>
                  </p:cond>
                </p:stCondLst>
                <p:endSync evt="end" delay="0">
                  <p:rtn val="all"/>
                </p:endSync>
                <p:childTnLst>
                  <p:par>
                    <p:cTn id="152" fill="hold" nodeType="clickPar">
                      <p:stCondLst>
                        <p:cond delay="0"/>
                      </p:stCondLst>
                      <p:childTnLst>
                        <p:par>
                          <p:cTn id="153" fill="hold" nodeType="withGroup">
                            <p:stCondLst>
                              <p:cond delay="0"/>
                            </p:stCondLst>
                            <p:childTnLst>
                              <p:par>
                                <p:cTn id="154" presetID="19" presetClass="emph" presetSubtype="0" fill="hold" grpId="0" nodeType="withEffect">
                                  <p:stCondLst>
                                    <p:cond delay="0"/>
                                  </p:stCondLst>
                                  <p:childTnLst>
                                    <p:animClr clrSpc="rgb" dir="cw">
                                      <p:cBhvr override="childStyle">
                                        <p:cTn id="155" dur="500" fill="hold"/>
                                        <p:tgtEl>
                                          <p:spTgt spid="12"/>
                                        </p:tgtEl>
                                        <p:attrNameLst>
                                          <p:attrName>style.color</p:attrName>
                                        </p:attrNameLst>
                                      </p:cBhvr>
                                      <p:to>
                                        <a:srgbClr val="92D050"/>
                                      </p:to>
                                    </p:animClr>
                                    <p:animClr clrSpc="rgb" dir="cw">
                                      <p:cBhvr>
                                        <p:cTn id="156" dur="500" fill="hold"/>
                                        <p:tgtEl>
                                          <p:spTgt spid="12"/>
                                        </p:tgtEl>
                                        <p:attrNameLst>
                                          <p:attrName>fillcolor</p:attrName>
                                        </p:attrNameLst>
                                      </p:cBhvr>
                                      <p:to>
                                        <a:srgbClr val="92D050"/>
                                      </p:to>
                                    </p:animClr>
                                    <p:set>
                                      <p:cBhvr>
                                        <p:cTn id="157" dur="500" fill="hold"/>
                                        <p:tgtEl>
                                          <p:spTgt spid="12"/>
                                        </p:tgtEl>
                                        <p:attrNameLst>
                                          <p:attrName>fill.type</p:attrName>
                                        </p:attrNameLst>
                                      </p:cBhvr>
                                      <p:to>
                                        <p:strVal val="solid"/>
                                      </p:to>
                                    </p:set>
                                    <p:set>
                                      <p:cBhvr>
                                        <p:cTn id="158" dur="500" fill="hold"/>
                                        <p:tgtEl>
                                          <p:spTgt spid="12"/>
                                        </p:tgtEl>
                                        <p:attrNameLst>
                                          <p:attrName>fill.on</p:attrName>
                                        </p:attrNameLst>
                                      </p:cBhvr>
                                      <p:to>
                                        <p:strVal val="true"/>
                                      </p:to>
                                    </p:set>
                                  </p:childTnLst>
                                </p:cTn>
                              </p:par>
                              <p:par>
                                <p:cTn id="159" presetID="7" presetClass="emph" presetSubtype="2" fill="hold" nodeType="withEffect">
                                  <p:stCondLst>
                                    <p:cond delay="0"/>
                                  </p:stCondLst>
                                  <p:childTnLst>
                                    <p:animClr clrSpc="rgb" dir="cw">
                                      <p:cBhvr>
                                        <p:cTn id="160" dur="500" fill="hold"/>
                                        <p:tgtEl>
                                          <p:spTgt spid="12"/>
                                        </p:tgtEl>
                                        <p:attrNameLst>
                                          <p:attrName>stroke.color</p:attrName>
                                        </p:attrNameLst>
                                      </p:cBhvr>
                                      <p:to>
                                        <a:srgbClr val="79AD42"/>
                                      </p:to>
                                    </p:animClr>
                                    <p:set>
                                      <p:cBhvr>
                                        <p:cTn id="161" dur="500" fill="hold"/>
                                        <p:tgtEl>
                                          <p:spTgt spid="12"/>
                                        </p:tgtEl>
                                        <p:attrNameLst>
                                          <p:attrName>stroke.on</p:attrName>
                                        </p:attrNameLst>
                                      </p:cBhvr>
                                      <p:to>
                                        <p:strVal val="true"/>
                                      </p:to>
                                    </p:set>
                                  </p:childTnLst>
                                </p:cTn>
                              </p:par>
                              <p:par>
                                <p:cTn id="162" presetID="3" presetClass="emph" presetSubtype="2" fill="hold" grpId="1" nodeType="withEffect">
                                  <p:stCondLst>
                                    <p:cond delay="0"/>
                                  </p:stCondLst>
                                  <p:childTnLst>
                                    <p:animClr clrSpc="rgb" dir="cw">
                                      <p:cBhvr override="childStyle">
                                        <p:cTn id="163" dur="500" fill="hold"/>
                                        <p:tgtEl>
                                          <p:spTgt spid="12"/>
                                        </p:tgtEl>
                                        <p:attrNameLst>
                                          <p:attrName>style.color</p:attrName>
                                        </p:attrNameLst>
                                      </p:cBhvr>
                                      <p:to>
                                        <a:srgbClr val="FFFFFF"/>
                                      </p:to>
                                    </p:animClr>
                                  </p:childTnLst>
                                </p:cTn>
                              </p:par>
                            </p:childTnLst>
                          </p:cTn>
                        </p:par>
                      </p:childTnLst>
                    </p:cTn>
                  </p:par>
                </p:childTnLst>
              </p:cTn>
              <p:nextCondLst>
                <p:cond evt="onClick" delay="0">
                  <p:tgtEl>
                    <p:spTgt spid="12"/>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539750" y="549275"/>
            <a:ext cx="81010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lnSpc>
                <a:spcPct val="100000"/>
              </a:lnSpc>
              <a:spcBef>
                <a:spcPct val="0"/>
              </a:spcBef>
              <a:buFontTx/>
              <a:buNone/>
            </a:pPr>
            <a:r>
              <a:rPr lang="en-GB" altLang="en-US">
                <a:solidFill>
                  <a:schemeClr val="tx1"/>
                </a:solidFill>
              </a:rPr>
              <a:t>Can you write what you think each of these people are saying during wet play, using a contraction with an apostrophe to show missing letters?</a:t>
            </a:r>
          </a:p>
        </p:txBody>
      </p:sp>
      <p:sp>
        <p:nvSpPr>
          <p:cNvPr id="4" name="Rectangle: Rounded Corners 7">
            <a:extLst>
              <a:ext uri="{FF2B5EF4-FFF2-40B4-BE49-F238E27FC236}">
                <a16:creationId xmlns:a16="http://schemas.microsoft.com/office/drawing/2014/main" id="{20A4B9A2-C367-44BB-849B-79EB663774A5}"/>
              </a:ext>
            </a:extLst>
          </p:cNvPr>
          <p:cNvSpPr/>
          <p:nvPr/>
        </p:nvSpPr>
        <p:spPr>
          <a:xfrm>
            <a:off x="539750" y="5746750"/>
            <a:ext cx="1685925" cy="561975"/>
          </a:xfrm>
          <a:prstGeom prst="roundRect">
            <a:avLst/>
          </a:prstGeom>
          <a:solidFill>
            <a:srgbClr val="E12D6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Show example answers</a:t>
            </a:r>
          </a:p>
        </p:txBody>
      </p:sp>
      <p:pic>
        <p:nvPicPr>
          <p:cNvPr id="16388" name="Picture 3" descr="Screen Shot 2017-07-31 at 12.15.36.png"/>
          <p:cNvPicPr>
            <a:picLocks noChangeAspect="1"/>
          </p:cNvPicPr>
          <p:nvPr/>
        </p:nvPicPr>
        <p:blipFill>
          <a:blip r:embed="rId2">
            <a:extLst>
              <a:ext uri="{28A0092B-C50C-407E-A947-70E740481C1C}">
                <a14:useLocalDpi xmlns:a14="http://schemas.microsoft.com/office/drawing/2010/main" val="0"/>
              </a:ext>
            </a:extLst>
          </a:blip>
          <a:srcRect l="1651" t="2361" r="2773" b="1656"/>
          <a:stretch>
            <a:fillRect/>
          </a:stretch>
        </p:blipFill>
        <p:spPr bwMode="auto">
          <a:xfrm>
            <a:off x="942975" y="1285875"/>
            <a:ext cx="7273925" cy="437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ular Callout 11">
            <a:extLst>
              <a:ext uri="{FF2B5EF4-FFF2-40B4-BE49-F238E27FC236}">
                <a16:creationId xmlns:a16="http://schemas.microsoft.com/office/drawing/2014/main" id="{FC4746F3-3538-4BAE-931A-6BD9B4B6DBBC}"/>
              </a:ext>
            </a:extLst>
          </p:cNvPr>
          <p:cNvSpPr/>
          <p:nvPr/>
        </p:nvSpPr>
        <p:spPr>
          <a:xfrm>
            <a:off x="6862763" y="4149725"/>
            <a:ext cx="1778000" cy="1038225"/>
          </a:xfrm>
          <a:prstGeom prst="wedgeRoundRectCallout">
            <a:avLst>
              <a:gd name="adj1" fmla="val -94474"/>
              <a:gd name="adj2" fmla="val 2123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endParaRPr lang="en-US" altLang="en-US" sz="1200" dirty="0"/>
          </a:p>
        </p:txBody>
      </p:sp>
      <p:sp>
        <p:nvSpPr>
          <p:cNvPr id="13" name="Rounded Rectangular Callout 12">
            <a:extLst>
              <a:ext uri="{FF2B5EF4-FFF2-40B4-BE49-F238E27FC236}">
                <a16:creationId xmlns:a16="http://schemas.microsoft.com/office/drawing/2014/main" id="{FA0289E2-7438-4A1D-BA30-CC384A5C9198}"/>
              </a:ext>
            </a:extLst>
          </p:cNvPr>
          <p:cNvSpPr/>
          <p:nvPr/>
        </p:nvSpPr>
        <p:spPr>
          <a:xfrm>
            <a:off x="7439025" y="2765425"/>
            <a:ext cx="1095375" cy="1065213"/>
          </a:xfrm>
          <a:prstGeom prst="wedgeRoundRectCallout">
            <a:avLst>
              <a:gd name="adj1" fmla="val -65151"/>
              <a:gd name="adj2" fmla="val -4762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endParaRPr lang="en-US" altLang="en-US" sz="1200" dirty="0"/>
          </a:p>
        </p:txBody>
      </p:sp>
      <p:sp>
        <p:nvSpPr>
          <p:cNvPr id="14" name="Rounded Rectangular Callout 13">
            <a:extLst>
              <a:ext uri="{FF2B5EF4-FFF2-40B4-BE49-F238E27FC236}">
                <a16:creationId xmlns:a16="http://schemas.microsoft.com/office/drawing/2014/main" id="{7692652F-342B-4AB5-9CE7-C107B77DB3E6}"/>
              </a:ext>
            </a:extLst>
          </p:cNvPr>
          <p:cNvSpPr/>
          <p:nvPr/>
        </p:nvSpPr>
        <p:spPr>
          <a:xfrm>
            <a:off x="4926013" y="1843088"/>
            <a:ext cx="1490662" cy="669925"/>
          </a:xfrm>
          <a:prstGeom prst="wedgeRoundRectCallout">
            <a:avLst>
              <a:gd name="adj1" fmla="val 12750"/>
              <a:gd name="adj2" fmla="val 13450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endParaRPr lang="en-US" altLang="en-US" sz="1200" dirty="0"/>
          </a:p>
        </p:txBody>
      </p:sp>
      <p:sp>
        <p:nvSpPr>
          <p:cNvPr id="15" name="Rounded Rectangular Callout 14">
            <a:extLst>
              <a:ext uri="{FF2B5EF4-FFF2-40B4-BE49-F238E27FC236}">
                <a16:creationId xmlns:a16="http://schemas.microsoft.com/office/drawing/2014/main" id="{F82857F0-8BB1-48EA-A855-4A6C7992F7BF}"/>
              </a:ext>
            </a:extLst>
          </p:cNvPr>
          <p:cNvSpPr/>
          <p:nvPr/>
        </p:nvSpPr>
        <p:spPr>
          <a:xfrm>
            <a:off x="3125788" y="1843088"/>
            <a:ext cx="1490662" cy="669925"/>
          </a:xfrm>
          <a:prstGeom prst="wedgeRoundRectCallout">
            <a:avLst>
              <a:gd name="adj1" fmla="val 4463"/>
              <a:gd name="adj2" fmla="val 914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endParaRPr lang="en-US" altLang="en-US" sz="1200" dirty="0"/>
          </a:p>
        </p:txBody>
      </p:sp>
      <p:sp>
        <p:nvSpPr>
          <p:cNvPr id="16" name="Rounded Rectangular Callout 15">
            <a:extLst>
              <a:ext uri="{FF2B5EF4-FFF2-40B4-BE49-F238E27FC236}">
                <a16:creationId xmlns:a16="http://schemas.microsoft.com/office/drawing/2014/main" id="{FF5FE619-F91B-4E88-9D81-C80529557DF8}"/>
              </a:ext>
            </a:extLst>
          </p:cNvPr>
          <p:cNvSpPr/>
          <p:nvPr/>
        </p:nvSpPr>
        <p:spPr>
          <a:xfrm>
            <a:off x="1211263" y="2003425"/>
            <a:ext cx="1492250" cy="669925"/>
          </a:xfrm>
          <a:prstGeom prst="wedgeRoundRectCallout">
            <a:avLst>
              <a:gd name="adj1" fmla="val 4463"/>
              <a:gd name="adj2" fmla="val 914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endParaRPr lang="en-US" altLang="en-US" sz="1200" dirty="0"/>
          </a:p>
        </p:txBody>
      </p:sp>
      <p:sp>
        <p:nvSpPr>
          <p:cNvPr id="17" name="Rounded Rectangular Callout 16">
            <a:extLst>
              <a:ext uri="{FF2B5EF4-FFF2-40B4-BE49-F238E27FC236}">
                <a16:creationId xmlns:a16="http://schemas.microsoft.com/office/drawing/2014/main" id="{F1A33C57-B1EE-461D-B6D0-3BE307445851}"/>
              </a:ext>
            </a:extLst>
          </p:cNvPr>
          <p:cNvSpPr/>
          <p:nvPr/>
        </p:nvSpPr>
        <p:spPr>
          <a:xfrm>
            <a:off x="984250" y="3930650"/>
            <a:ext cx="1719263" cy="669925"/>
          </a:xfrm>
          <a:prstGeom prst="wedgeRoundRectCallout">
            <a:avLst>
              <a:gd name="adj1" fmla="val 35152"/>
              <a:gd name="adj2" fmla="val 8528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endParaRPr lang="en-US" altLang="en-US" sz="1200" dirty="0"/>
          </a:p>
        </p:txBody>
      </p:sp>
      <p:sp>
        <p:nvSpPr>
          <p:cNvPr id="6" name="Rounded Rectangular Callout 5">
            <a:extLst>
              <a:ext uri="{FF2B5EF4-FFF2-40B4-BE49-F238E27FC236}">
                <a16:creationId xmlns:a16="http://schemas.microsoft.com/office/drawing/2014/main" id="{66BD8CC1-1068-43B6-8DEA-F6383139DF96}"/>
              </a:ext>
            </a:extLst>
          </p:cNvPr>
          <p:cNvSpPr/>
          <p:nvPr/>
        </p:nvSpPr>
        <p:spPr>
          <a:xfrm>
            <a:off x="6862763" y="4149725"/>
            <a:ext cx="1778000" cy="1038225"/>
          </a:xfrm>
          <a:prstGeom prst="wedgeRoundRectCallout">
            <a:avLst>
              <a:gd name="adj1" fmla="val -94474"/>
              <a:gd name="adj2" fmla="val 2123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sz="1200" dirty="0">
                <a:solidFill>
                  <a:srgbClr val="FF0000"/>
                </a:solidFill>
              </a:rPr>
              <a:t>It</a:t>
            </a:r>
            <a:r>
              <a:rPr lang="mr-IN" altLang="en-US" sz="1200" dirty="0">
                <a:solidFill>
                  <a:srgbClr val="FF0000"/>
                </a:solidFill>
                <a:ea typeface="Mangal"/>
              </a:rPr>
              <a:t>’</a:t>
            </a:r>
            <a:r>
              <a:rPr lang="en-US" altLang="ja-JP" sz="1200" dirty="0">
                <a:solidFill>
                  <a:srgbClr val="FF0000"/>
                </a:solidFill>
              </a:rPr>
              <a:t>s </a:t>
            </a:r>
            <a:r>
              <a:rPr lang="en-US" altLang="ja-JP" sz="1200" dirty="0">
                <a:solidFill>
                  <a:srgbClr val="000000"/>
                </a:solidFill>
              </a:rPr>
              <a:t>sausages for lunch today. </a:t>
            </a:r>
            <a:r>
              <a:rPr lang="en-US" altLang="ja-JP" sz="1200" dirty="0">
                <a:solidFill>
                  <a:srgbClr val="FF0000"/>
                </a:solidFill>
              </a:rPr>
              <a:t>That</a:t>
            </a:r>
            <a:r>
              <a:rPr lang="en-US" altLang="en-US" sz="1200" dirty="0">
                <a:solidFill>
                  <a:srgbClr val="FF0000"/>
                </a:solidFill>
              </a:rPr>
              <a:t>’</a:t>
            </a:r>
            <a:r>
              <a:rPr lang="en-US" altLang="ja-JP" sz="1200" dirty="0">
                <a:solidFill>
                  <a:srgbClr val="FF0000"/>
                </a:solidFill>
              </a:rPr>
              <a:t>s </a:t>
            </a:r>
            <a:r>
              <a:rPr lang="en-US" altLang="ja-JP" sz="1200" dirty="0">
                <a:solidFill>
                  <a:srgbClr val="000000"/>
                </a:solidFill>
              </a:rPr>
              <a:t>why Thursday is my </a:t>
            </a:r>
            <a:r>
              <a:rPr lang="en-US" altLang="ja-JP" sz="1200" dirty="0" err="1">
                <a:solidFill>
                  <a:srgbClr val="000000"/>
                </a:solidFill>
              </a:rPr>
              <a:t>favourite</a:t>
            </a:r>
            <a:r>
              <a:rPr lang="en-US" altLang="ja-JP" sz="1200" dirty="0">
                <a:solidFill>
                  <a:srgbClr val="000000"/>
                </a:solidFill>
              </a:rPr>
              <a:t> day of the week!</a:t>
            </a:r>
            <a:endParaRPr lang="en-US" altLang="en-US" sz="1200" dirty="0"/>
          </a:p>
        </p:txBody>
      </p:sp>
      <p:sp>
        <p:nvSpPr>
          <p:cNvPr id="7" name="Rounded Rectangular Callout 6">
            <a:extLst>
              <a:ext uri="{FF2B5EF4-FFF2-40B4-BE49-F238E27FC236}">
                <a16:creationId xmlns:a16="http://schemas.microsoft.com/office/drawing/2014/main" id="{F375C57C-79EF-4B42-B80C-7E945077DEAB}"/>
              </a:ext>
            </a:extLst>
          </p:cNvPr>
          <p:cNvSpPr/>
          <p:nvPr/>
        </p:nvSpPr>
        <p:spPr>
          <a:xfrm>
            <a:off x="7439025" y="2765425"/>
            <a:ext cx="1095375" cy="1065213"/>
          </a:xfrm>
          <a:prstGeom prst="wedgeRoundRectCallout">
            <a:avLst>
              <a:gd name="adj1" fmla="val -65151"/>
              <a:gd name="adj2" fmla="val -47622"/>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sz="1200" dirty="0">
                <a:solidFill>
                  <a:srgbClr val="FF0000"/>
                </a:solidFill>
              </a:rPr>
              <a:t>You’re</a:t>
            </a:r>
            <a:r>
              <a:rPr lang="en-US" altLang="en-US" sz="1200" dirty="0">
                <a:solidFill>
                  <a:srgbClr val="000000"/>
                </a:solidFill>
              </a:rPr>
              <a:t> definitely getting better at that song!</a:t>
            </a:r>
            <a:endParaRPr lang="en-US" altLang="en-US" sz="1200" dirty="0"/>
          </a:p>
        </p:txBody>
      </p:sp>
      <p:sp>
        <p:nvSpPr>
          <p:cNvPr id="8" name="Rounded Rectangular Callout 7">
            <a:extLst>
              <a:ext uri="{FF2B5EF4-FFF2-40B4-BE49-F238E27FC236}">
                <a16:creationId xmlns:a16="http://schemas.microsoft.com/office/drawing/2014/main" id="{0318C0E9-A8E9-4BE9-9622-AC6D611A9CB7}"/>
              </a:ext>
            </a:extLst>
          </p:cNvPr>
          <p:cNvSpPr/>
          <p:nvPr/>
        </p:nvSpPr>
        <p:spPr>
          <a:xfrm>
            <a:off x="4926013" y="1843088"/>
            <a:ext cx="1490662" cy="669925"/>
          </a:xfrm>
          <a:prstGeom prst="wedgeRoundRectCallout">
            <a:avLst>
              <a:gd name="adj1" fmla="val 12750"/>
              <a:gd name="adj2" fmla="val 13450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sz="1200" dirty="0">
                <a:solidFill>
                  <a:srgbClr val="FF0000"/>
                </a:solidFill>
              </a:rPr>
              <a:t>Aren’t</a:t>
            </a:r>
            <a:r>
              <a:rPr lang="en-US" altLang="en-US" sz="1200" dirty="0">
                <a:solidFill>
                  <a:srgbClr val="000000"/>
                </a:solidFill>
              </a:rPr>
              <a:t> we singing beautifully, </a:t>
            </a:r>
            <a:r>
              <a:rPr lang="en-US" altLang="en-US" sz="1200" dirty="0" err="1">
                <a:solidFill>
                  <a:srgbClr val="000000"/>
                </a:solidFill>
              </a:rPr>
              <a:t>Mrs</a:t>
            </a:r>
            <a:r>
              <a:rPr lang="en-US" altLang="en-US" sz="1200" dirty="0">
                <a:solidFill>
                  <a:srgbClr val="000000"/>
                </a:solidFill>
              </a:rPr>
              <a:t> Smith?</a:t>
            </a:r>
            <a:endParaRPr lang="en-US" altLang="en-US" sz="1200" dirty="0"/>
          </a:p>
        </p:txBody>
      </p:sp>
      <p:sp>
        <p:nvSpPr>
          <p:cNvPr id="9" name="Rounded Rectangular Callout 8">
            <a:extLst>
              <a:ext uri="{FF2B5EF4-FFF2-40B4-BE49-F238E27FC236}">
                <a16:creationId xmlns:a16="http://schemas.microsoft.com/office/drawing/2014/main" id="{AE685182-C611-4AED-AB34-EAF3BA4E7E10}"/>
              </a:ext>
            </a:extLst>
          </p:cNvPr>
          <p:cNvSpPr/>
          <p:nvPr/>
        </p:nvSpPr>
        <p:spPr>
          <a:xfrm>
            <a:off x="3125788" y="1843088"/>
            <a:ext cx="1490662" cy="669925"/>
          </a:xfrm>
          <a:prstGeom prst="wedgeRoundRectCallout">
            <a:avLst>
              <a:gd name="adj1" fmla="val 4463"/>
              <a:gd name="adj2" fmla="val 914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sz="1200" dirty="0">
                <a:solidFill>
                  <a:srgbClr val="FF0000"/>
                </a:solidFill>
              </a:rPr>
              <a:t>Who’ll </a:t>
            </a:r>
            <a:r>
              <a:rPr lang="en-US" altLang="en-US" sz="1200" dirty="0">
                <a:solidFill>
                  <a:srgbClr val="000000"/>
                </a:solidFill>
              </a:rPr>
              <a:t>make paper </a:t>
            </a:r>
            <a:r>
              <a:rPr lang="en-US" altLang="en-US" sz="1200" dirty="0" err="1">
                <a:solidFill>
                  <a:srgbClr val="000000"/>
                </a:solidFill>
              </a:rPr>
              <a:t>aeroplanes</a:t>
            </a:r>
            <a:r>
              <a:rPr lang="en-US" altLang="en-US" sz="1200" dirty="0">
                <a:solidFill>
                  <a:srgbClr val="000000"/>
                </a:solidFill>
              </a:rPr>
              <a:t> with me?</a:t>
            </a:r>
            <a:endParaRPr lang="en-US" altLang="en-US" sz="1200" dirty="0"/>
          </a:p>
        </p:txBody>
      </p:sp>
      <p:sp>
        <p:nvSpPr>
          <p:cNvPr id="10" name="Rounded Rectangular Callout 9">
            <a:extLst>
              <a:ext uri="{FF2B5EF4-FFF2-40B4-BE49-F238E27FC236}">
                <a16:creationId xmlns:a16="http://schemas.microsoft.com/office/drawing/2014/main" id="{B382798E-F8E7-493E-BC2B-96A2C12989A7}"/>
              </a:ext>
            </a:extLst>
          </p:cNvPr>
          <p:cNvSpPr/>
          <p:nvPr/>
        </p:nvSpPr>
        <p:spPr>
          <a:xfrm>
            <a:off x="1211263" y="2003425"/>
            <a:ext cx="1492250" cy="669925"/>
          </a:xfrm>
          <a:prstGeom prst="wedgeRoundRectCallout">
            <a:avLst>
              <a:gd name="adj1" fmla="val 4463"/>
              <a:gd name="adj2" fmla="val 914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sz="1200" dirty="0">
                <a:solidFill>
                  <a:srgbClr val="000000"/>
                </a:solidFill>
              </a:rPr>
              <a:t>What neat handwriting </a:t>
            </a:r>
            <a:r>
              <a:rPr lang="en-US" altLang="en-US" sz="1200" b="1" dirty="0">
                <a:solidFill>
                  <a:srgbClr val="FF0000"/>
                </a:solidFill>
              </a:rPr>
              <a:t>you’ve</a:t>
            </a:r>
            <a:r>
              <a:rPr lang="en-US" altLang="en-US" sz="1200" dirty="0">
                <a:solidFill>
                  <a:srgbClr val="FF0000"/>
                </a:solidFill>
              </a:rPr>
              <a:t> </a:t>
            </a:r>
            <a:r>
              <a:rPr lang="en-US" altLang="en-US" sz="1200" dirty="0">
                <a:solidFill>
                  <a:srgbClr val="000000"/>
                </a:solidFill>
              </a:rPr>
              <a:t>got.</a:t>
            </a:r>
            <a:endParaRPr lang="en-US" altLang="en-US" sz="1200" dirty="0"/>
          </a:p>
        </p:txBody>
      </p:sp>
      <p:sp>
        <p:nvSpPr>
          <p:cNvPr id="11" name="Rounded Rectangular Callout 10">
            <a:extLst>
              <a:ext uri="{FF2B5EF4-FFF2-40B4-BE49-F238E27FC236}">
                <a16:creationId xmlns:a16="http://schemas.microsoft.com/office/drawing/2014/main" id="{85A73F0F-3B4B-4474-9B54-58D4F47838C2}"/>
              </a:ext>
            </a:extLst>
          </p:cNvPr>
          <p:cNvSpPr/>
          <p:nvPr/>
        </p:nvSpPr>
        <p:spPr>
          <a:xfrm>
            <a:off x="984250" y="3930650"/>
            <a:ext cx="1719263" cy="669925"/>
          </a:xfrm>
          <a:prstGeom prst="wedgeRoundRectCallout">
            <a:avLst>
              <a:gd name="adj1" fmla="val 35152"/>
              <a:gd name="adj2" fmla="val 8528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US" altLang="en-US" sz="1200" dirty="0">
                <a:solidFill>
                  <a:srgbClr val="FF0000"/>
                </a:solidFill>
              </a:rPr>
              <a:t>I’ve</a:t>
            </a:r>
            <a:r>
              <a:rPr lang="en-US" altLang="en-US" sz="1200" dirty="0">
                <a:solidFill>
                  <a:srgbClr val="000000"/>
                </a:solidFill>
              </a:rPr>
              <a:t> already eaten all my lunch, now </a:t>
            </a:r>
            <a:r>
              <a:rPr lang="en-US" altLang="en-US" sz="1200" dirty="0">
                <a:solidFill>
                  <a:srgbClr val="FF0000"/>
                </a:solidFill>
              </a:rPr>
              <a:t>I’m</a:t>
            </a:r>
            <a:r>
              <a:rPr lang="en-US" altLang="en-US" sz="1200" dirty="0">
                <a:solidFill>
                  <a:srgbClr val="000000"/>
                </a:solidFill>
              </a:rPr>
              <a:t> eating my fruit.</a:t>
            </a:r>
            <a:endParaRPr lang="en-US" altLang="en-US" sz="12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nextCondLst>
                <p:cond evt="onClick" delay="0">
                  <p:tgtEl>
                    <p:spTgt spid="4"/>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819275"/>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9013" y="1819275"/>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1819275"/>
            <a:ext cx="3873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09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186213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25713" y="186213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7363" y="1944688"/>
            <a:ext cx="38576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54250" y="1944688"/>
            <a:ext cx="38576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Rectangle 2"/>
          <p:cNvSpPr>
            <a:spLocks noChangeArrowheads="1"/>
          </p:cNvSpPr>
          <p:nvPr/>
        </p:nvSpPr>
        <p:spPr bwMode="auto">
          <a:xfrm>
            <a:off x="547688" y="557213"/>
            <a:ext cx="8101012"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eaLnBrk="1" hangingPunct="1">
              <a:buFont typeface="Arial" panose="020B0604020202020204" pitchFamily="34" charset="0"/>
              <a:buNone/>
            </a:pPr>
            <a:r>
              <a:rPr lang="en-GB" altLang="en-US"/>
              <a:t>Let’s play ‘Ten Strikes and You’re Out!’ Click on the letters that you think are missing to try to make the contracted word in the sentence. Every time you guess a letter incorrectly, press the ‘Uh-oh’ button to make a pin disappear! Can you guess all of the missing letters before you strike out?</a:t>
            </a:r>
          </a:p>
        </p:txBody>
      </p:sp>
      <p:sp>
        <p:nvSpPr>
          <p:cNvPr id="4" name="Rectangle 3">
            <a:extLst>
              <a:ext uri="{FF2B5EF4-FFF2-40B4-BE49-F238E27FC236}">
                <a16:creationId xmlns:a16="http://schemas.microsoft.com/office/drawing/2014/main" id="{FF9DBD51-928E-48CE-9ACF-4F5842DAAEBB}"/>
              </a:ext>
            </a:extLst>
          </p:cNvPr>
          <p:cNvSpPr/>
          <p:nvPr/>
        </p:nvSpPr>
        <p:spPr>
          <a:xfrm>
            <a:off x="3287713" y="2043113"/>
            <a:ext cx="4970462" cy="830262"/>
          </a:xfrm>
          <a:prstGeom prst="rect">
            <a:avLst/>
          </a:prstGeom>
        </p:spPr>
        <p:txBody>
          <a:bodyPr>
            <a:spAutoFit/>
          </a:bodyPr>
          <a:lstStyle/>
          <a:p>
            <a:pPr algn="ctr" eaLnBrk="1" fontAlgn="auto" hangingPunct="1">
              <a:spcAft>
                <a:spcPts val="0"/>
              </a:spcAft>
              <a:defRPr/>
            </a:pPr>
            <a:r>
              <a:rPr lang="en-GB" altLang="en-US" sz="2400" dirty="0"/>
              <a:t>You need to hurry up, I </a:t>
            </a:r>
            <a:r>
              <a:rPr lang="en-GB" altLang="en-US" sz="2400" spc="300" dirty="0"/>
              <a:t>_____’_</a:t>
            </a:r>
            <a:r>
              <a:rPr lang="en-GB" altLang="en-US" sz="2400" dirty="0"/>
              <a:t> got all day!</a:t>
            </a:r>
          </a:p>
        </p:txBody>
      </p:sp>
      <p:sp>
        <p:nvSpPr>
          <p:cNvPr id="12" name="Rectangle 11">
            <a:extLst>
              <a:ext uri="{FF2B5EF4-FFF2-40B4-BE49-F238E27FC236}">
                <a16:creationId xmlns:a16="http://schemas.microsoft.com/office/drawing/2014/main" id="{6F1844A0-5686-4118-9E72-414A98AE11A5}"/>
              </a:ext>
            </a:extLst>
          </p:cNvPr>
          <p:cNvSpPr/>
          <p:nvPr/>
        </p:nvSpPr>
        <p:spPr>
          <a:xfrm>
            <a:off x="757238" y="4364038"/>
            <a:ext cx="7631112" cy="174148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a:lstStyle/>
          <a:p>
            <a:pPr algn="ctr" eaLnBrk="1" fontAlgn="auto" hangingPunct="1">
              <a:spcBef>
                <a:spcPts val="0"/>
              </a:spcBef>
              <a:spcAft>
                <a:spcPts val="0"/>
              </a:spcAft>
              <a:defRPr/>
            </a:pPr>
            <a:endParaRPr lang="en-GB" dirty="0">
              <a:solidFill>
                <a:schemeClr val="tx1"/>
              </a:solidFill>
            </a:endParaRPr>
          </a:p>
        </p:txBody>
      </p:sp>
      <p:sp>
        <p:nvSpPr>
          <p:cNvPr id="16" name="'a'"/>
          <p:cNvSpPr txBox="1">
            <a:spLocks noChangeArrowheads="1"/>
          </p:cNvSpPr>
          <p:nvPr/>
        </p:nvSpPr>
        <p:spPr bwMode="auto">
          <a:xfrm>
            <a:off x="11176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a</a:t>
            </a:r>
          </a:p>
        </p:txBody>
      </p:sp>
      <p:sp>
        <p:nvSpPr>
          <p:cNvPr id="17" name="'b'"/>
          <p:cNvSpPr txBox="1">
            <a:spLocks noChangeArrowheads="1"/>
          </p:cNvSpPr>
          <p:nvPr/>
        </p:nvSpPr>
        <p:spPr bwMode="auto">
          <a:xfrm>
            <a:off x="18986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b</a:t>
            </a:r>
          </a:p>
        </p:txBody>
      </p:sp>
      <p:sp>
        <p:nvSpPr>
          <p:cNvPr id="18" name="'c'"/>
          <p:cNvSpPr txBox="1">
            <a:spLocks noChangeArrowheads="1"/>
          </p:cNvSpPr>
          <p:nvPr/>
        </p:nvSpPr>
        <p:spPr bwMode="auto">
          <a:xfrm>
            <a:off x="26797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c</a:t>
            </a:r>
          </a:p>
        </p:txBody>
      </p:sp>
      <p:sp>
        <p:nvSpPr>
          <p:cNvPr id="19" name="'d'"/>
          <p:cNvSpPr txBox="1">
            <a:spLocks noChangeArrowheads="1"/>
          </p:cNvSpPr>
          <p:nvPr/>
        </p:nvSpPr>
        <p:spPr bwMode="auto">
          <a:xfrm>
            <a:off x="34607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d</a:t>
            </a:r>
          </a:p>
        </p:txBody>
      </p:sp>
      <p:sp>
        <p:nvSpPr>
          <p:cNvPr id="20" name="'e'"/>
          <p:cNvSpPr txBox="1">
            <a:spLocks noChangeArrowheads="1"/>
          </p:cNvSpPr>
          <p:nvPr/>
        </p:nvSpPr>
        <p:spPr bwMode="auto">
          <a:xfrm>
            <a:off x="42418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e</a:t>
            </a:r>
          </a:p>
        </p:txBody>
      </p:sp>
      <p:sp>
        <p:nvSpPr>
          <p:cNvPr id="21" name="'f'"/>
          <p:cNvSpPr txBox="1">
            <a:spLocks noChangeArrowheads="1"/>
          </p:cNvSpPr>
          <p:nvPr/>
        </p:nvSpPr>
        <p:spPr bwMode="auto">
          <a:xfrm>
            <a:off x="50228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f</a:t>
            </a:r>
          </a:p>
        </p:txBody>
      </p:sp>
      <p:sp>
        <p:nvSpPr>
          <p:cNvPr id="22" name="'g'"/>
          <p:cNvSpPr txBox="1">
            <a:spLocks noChangeArrowheads="1"/>
          </p:cNvSpPr>
          <p:nvPr/>
        </p:nvSpPr>
        <p:spPr bwMode="auto">
          <a:xfrm>
            <a:off x="580390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g</a:t>
            </a:r>
          </a:p>
        </p:txBody>
      </p:sp>
      <p:sp>
        <p:nvSpPr>
          <p:cNvPr id="23" name="'h'"/>
          <p:cNvSpPr txBox="1">
            <a:spLocks noChangeArrowheads="1"/>
          </p:cNvSpPr>
          <p:nvPr/>
        </p:nvSpPr>
        <p:spPr bwMode="auto">
          <a:xfrm>
            <a:off x="6584950" y="44307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h</a:t>
            </a:r>
          </a:p>
        </p:txBody>
      </p:sp>
      <p:sp>
        <p:nvSpPr>
          <p:cNvPr id="24" name="'i'"/>
          <p:cNvSpPr txBox="1">
            <a:spLocks noChangeArrowheads="1"/>
          </p:cNvSpPr>
          <p:nvPr/>
        </p:nvSpPr>
        <p:spPr bwMode="auto">
          <a:xfrm>
            <a:off x="7367588" y="4430713"/>
            <a:ext cx="6397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i</a:t>
            </a:r>
          </a:p>
        </p:txBody>
      </p:sp>
      <p:sp>
        <p:nvSpPr>
          <p:cNvPr id="25" name="'j'"/>
          <p:cNvSpPr txBox="1">
            <a:spLocks noChangeArrowheads="1"/>
          </p:cNvSpPr>
          <p:nvPr/>
        </p:nvSpPr>
        <p:spPr bwMode="auto">
          <a:xfrm>
            <a:off x="11176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j</a:t>
            </a:r>
          </a:p>
        </p:txBody>
      </p:sp>
      <p:sp>
        <p:nvSpPr>
          <p:cNvPr id="26" name="'k'"/>
          <p:cNvSpPr txBox="1">
            <a:spLocks noChangeArrowheads="1"/>
          </p:cNvSpPr>
          <p:nvPr/>
        </p:nvSpPr>
        <p:spPr bwMode="auto">
          <a:xfrm>
            <a:off x="18986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k</a:t>
            </a:r>
          </a:p>
        </p:txBody>
      </p:sp>
      <p:sp>
        <p:nvSpPr>
          <p:cNvPr id="27" name="'l'"/>
          <p:cNvSpPr txBox="1">
            <a:spLocks noChangeArrowheads="1"/>
          </p:cNvSpPr>
          <p:nvPr/>
        </p:nvSpPr>
        <p:spPr bwMode="auto">
          <a:xfrm>
            <a:off x="26797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l</a:t>
            </a:r>
          </a:p>
        </p:txBody>
      </p:sp>
      <p:sp>
        <p:nvSpPr>
          <p:cNvPr id="28" name="'m'"/>
          <p:cNvSpPr txBox="1">
            <a:spLocks noChangeArrowheads="1"/>
          </p:cNvSpPr>
          <p:nvPr/>
        </p:nvSpPr>
        <p:spPr bwMode="auto">
          <a:xfrm>
            <a:off x="34607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m</a:t>
            </a:r>
          </a:p>
        </p:txBody>
      </p:sp>
      <p:sp>
        <p:nvSpPr>
          <p:cNvPr id="29" name="'n'"/>
          <p:cNvSpPr txBox="1">
            <a:spLocks noChangeArrowheads="1"/>
          </p:cNvSpPr>
          <p:nvPr/>
        </p:nvSpPr>
        <p:spPr bwMode="auto">
          <a:xfrm>
            <a:off x="42418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n</a:t>
            </a:r>
          </a:p>
        </p:txBody>
      </p:sp>
      <p:sp>
        <p:nvSpPr>
          <p:cNvPr id="30" name="'o'"/>
          <p:cNvSpPr txBox="1">
            <a:spLocks noChangeArrowheads="1"/>
          </p:cNvSpPr>
          <p:nvPr/>
        </p:nvSpPr>
        <p:spPr bwMode="auto">
          <a:xfrm>
            <a:off x="50228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o</a:t>
            </a:r>
          </a:p>
        </p:txBody>
      </p:sp>
      <p:sp>
        <p:nvSpPr>
          <p:cNvPr id="31" name="'p'"/>
          <p:cNvSpPr txBox="1">
            <a:spLocks noChangeArrowheads="1"/>
          </p:cNvSpPr>
          <p:nvPr/>
        </p:nvSpPr>
        <p:spPr bwMode="auto">
          <a:xfrm>
            <a:off x="580390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p</a:t>
            </a:r>
          </a:p>
        </p:txBody>
      </p:sp>
      <p:sp>
        <p:nvSpPr>
          <p:cNvPr id="32" name="'q'"/>
          <p:cNvSpPr txBox="1">
            <a:spLocks noChangeArrowheads="1"/>
          </p:cNvSpPr>
          <p:nvPr/>
        </p:nvSpPr>
        <p:spPr bwMode="auto">
          <a:xfrm>
            <a:off x="6584950" y="5016500"/>
            <a:ext cx="641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q</a:t>
            </a:r>
          </a:p>
        </p:txBody>
      </p:sp>
      <p:sp>
        <p:nvSpPr>
          <p:cNvPr id="33" name="'r'"/>
          <p:cNvSpPr txBox="1">
            <a:spLocks noChangeArrowheads="1"/>
          </p:cNvSpPr>
          <p:nvPr/>
        </p:nvSpPr>
        <p:spPr bwMode="auto">
          <a:xfrm>
            <a:off x="7367588" y="5016500"/>
            <a:ext cx="6397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r</a:t>
            </a:r>
          </a:p>
        </p:txBody>
      </p:sp>
      <p:sp>
        <p:nvSpPr>
          <p:cNvPr id="34" name="'s'"/>
          <p:cNvSpPr txBox="1">
            <a:spLocks noChangeArrowheads="1"/>
          </p:cNvSpPr>
          <p:nvPr/>
        </p:nvSpPr>
        <p:spPr bwMode="auto">
          <a:xfrm>
            <a:off x="15700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s</a:t>
            </a:r>
          </a:p>
        </p:txBody>
      </p:sp>
      <p:sp>
        <p:nvSpPr>
          <p:cNvPr id="35" name="'t'"/>
          <p:cNvSpPr txBox="1">
            <a:spLocks noChangeArrowheads="1"/>
          </p:cNvSpPr>
          <p:nvPr/>
        </p:nvSpPr>
        <p:spPr bwMode="auto">
          <a:xfrm>
            <a:off x="23510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t</a:t>
            </a:r>
          </a:p>
        </p:txBody>
      </p:sp>
      <p:sp>
        <p:nvSpPr>
          <p:cNvPr id="36" name="'u'"/>
          <p:cNvSpPr txBox="1">
            <a:spLocks noChangeArrowheads="1"/>
          </p:cNvSpPr>
          <p:nvPr/>
        </p:nvSpPr>
        <p:spPr bwMode="auto">
          <a:xfrm>
            <a:off x="313213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u</a:t>
            </a:r>
          </a:p>
        </p:txBody>
      </p:sp>
      <p:sp>
        <p:nvSpPr>
          <p:cNvPr id="37" name="'v'"/>
          <p:cNvSpPr txBox="1">
            <a:spLocks noChangeArrowheads="1"/>
          </p:cNvSpPr>
          <p:nvPr/>
        </p:nvSpPr>
        <p:spPr bwMode="auto">
          <a:xfrm>
            <a:off x="3913188" y="5561013"/>
            <a:ext cx="641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v</a:t>
            </a:r>
          </a:p>
        </p:txBody>
      </p:sp>
      <p:sp>
        <p:nvSpPr>
          <p:cNvPr id="38" name="'w'"/>
          <p:cNvSpPr txBox="1">
            <a:spLocks noChangeArrowheads="1"/>
          </p:cNvSpPr>
          <p:nvPr/>
        </p:nvSpPr>
        <p:spPr bwMode="auto">
          <a:xfrm>
            <a:off x="46958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w</a:t>
            </a:r>
          </a:p>
        </p:txBody>
      </p:sp>
      <p:sp>
        <p:nvSpPr>
          <p:cNvPr id="39" name="'x'"/>
          <p:cNvSpPr txBox="1">
            <a:spLocks noChangeArrowheads="1"/>
          </p:cNvSpPr>
          <p:nvPr/>
        </p:nvSpPr>
        <p:spPr bwMode="auto">
          <a:xfrm>
            <a:off x="54768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x</a:t>
            </a:r>
          </a:p>
        </p:txBody>
      </p:sp>
      <p:sp>
        <p:nvSpPr>
          <p:cNvPr id="40" name="'y'"/>
          <p:cNvSpPr txBox="1">
            <a:spLocks noChangeArrowheads="1"/>
          </p:cNvSpPr>
          <p:nvPr/>
        </p:nvSpPr>
        <p:spPr bwMode="auto">
          <a:xfrm>
            <a:off x="625792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y</a:t>
            </a:r>
          </a:p>
        </p:txBody>
      </p:sp>
      <p:sp>
        <p:nvSpPr>
          <p:cNvPr id="41" name="'z'"/>
          <p:cNvSpPr txBox="1">
            <a:spLocks noChangeArrowheads="1"/>
          </p:cNvSpPr>
          <p:nvPr/>
        </p:nvSpPr>
        <p:spPr bwMode="auto">
          <a:xfrm>
            <a:off x="7038975" y="5561013"/>
            <a:ext cx="6397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charset="0"/>
                <a:cs typeface="Sassoon Infant Rg" panose="02000503030000020003"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charset="0"/>
                <a:cs typeface="Sassoon Infant Rg" panose="02000503030000020003"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charset="0"/>
                <a:cs typeface="Sassoon Infant Rg" panose="02000503030000020003" charset="0"/>
              </a:defRPr>
            </a:lvl9pPr>
          </a:lstStyle>
          <a:p>
            <a:pPr algn="ctr" eaLnBrk="1" hangingPunct="1">
              <a:lnSpc>
                <a:spcPct val="100000"/>
              </a:lnSpc>
              <a:spcBef>
                <a:spcPct val="0"/>
              </a:spcBef>
              <a:buFontTx/>
              <a:buNone/>
            </a:pPr>
            <a:r>
              <a:rPr lang="en-GB" altLang="en-US" sz="2400">
                <a:solidFill>
                  <a:schemeClr val="tx1"/>
                </a:solidFill>
                <a:latin typeface="Twinkl SemiBold" pitchFamily="2" charset="0"/>
              </a:rPr>
              <a:t>z</a:t>
            </a:r>
          </a:p>
        </p:txBody>
      </p:sp>
      <p:sp>
        <p:nvSpPr>
          <p:cNvPr id="43" name="Oh no! Button">
            <a:extLst>
              <a:ext uri="{FF2B5EF4-FFF2-40B4-BE49-F238E27FC236}">
                <a16:creationId xmlns:a16="http://schemas.microsoft.com/office/drawing/2014/main" id="{38214D54-ADF2-4658-8ECB-BE02E3ED00A3}"/>
              </a:ext>
            </a:extLst>
          </p:cNvPr>
          <p:cNvSpPr/>
          <p:nvPr/>
        </p:nvSpPr>
        <p:spPr>
          <a:xfrm>
            <a:off x="1685925" y="3489325"/>
            <a:ext cx="1092200" cy="619125"/>
          </a:xfrm>
          <a:prstGeom prst="roundRect">
            <a:avLst/>
          </a:prstGeom>
          <a:solidFill>
            <a:srgbClr val="FF4343"/>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dirty="0"/>
              <a:t>Uh-Oh!</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08188" y="1919288"/>
            <a:ext cx="4064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8" restart="whenNotActive" fill="hold" evtFilter="cancelBubble" nodeType="interactiveSeq">
                <p:stCondLst>
                  <p:cond evt="onClick" delay="0">
                    <p:tgtEl>
                      <p:spTgt spid="18"/>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10" presetClass="exit" presetSubtype="0" fill="hold" grpId="0" nodeType="withEffect">
                                  <p:stCondLst>
                                    <p:cond delay="0"/>
                                  </p:st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10" presetClass="exit" presetSubtype="0" fill="hold" grpId="0" nodeType="clickEffect">
                                  <p:stCondLst>
                                    <p:cond delay="0"/>
                                  </p:stCondLst>
                                  <p:childTnLst>
                                    <p:animEffect transition="out" filter="fade">
                                      <p:cBhvr>
                                        <p:cTn id="18" dur="500"/>
                                        <p:tgtEl>
                                          <p:spTgt spid="19"/>
                                        </p:tgtEl>
                                      </p:cBhvr>
                                    </p:animEffect>
                                    <p:set>
                                      <p:cBhvr>
                                        <p:cTn id="19"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2" presetClass="path" presetSubtype="0" accel="50000" decel="50000" fill="hold" grpId="0" nodeType="clickEffect">
                                  <p:stCondLst>
                                    <p:cond delay="0"/>
                                  </p:stCondLst>
                                  <p:childTnLst>
                                    <p:animMotion origin="layout" path="M 1.66667E-6 3.7037E-7 L 0.31371 -0.34444 " pathEditMode="relative" rAng="0" ptsTypes="AA">
                                      <p:cBhvr>
                                        <p:cTn id="24" dur="2000" fill="hold"/>
                                        <p:tgtEl>
                                          <p:spTgt spid="20"/>
                                        </p:tgtEl>
                                        <p:attrNameLst>
                                          <p:attrName>ppt_x</p:attrName>
                                          <p:attrName>ppt_y</p:attrName>
                                        </p:attrNameLst>
                                      </p:cBhvr>
                                      <p:rCtr x="15677" y="-17222"/>
                                    </p:animMotion>
                                  </p:childTnLst>
                                </p:cTn>
                              </p:par>
                            </p:childTnLst>
                          </p:cTn>
                        </p:par>
                      </p:childTnLst>
                    </p:cTn>
                  </p:par>
                </p:childTnLst>
              </p:cTn>
              <p:nextCondLst>
                <p:cond evt="onClick" delay="0">
                  <p:tgtEl>
                    <p:spTgt spid="20"/>
                  </p:tgtEl>
                </p:cond>
              </p:nextCondLst>
            </p:seq>
            <p:seq concurrent="1" nextAc="seek">
              <p:cTn id="25" restart="whenNotActive" fill="hold" evtFilter="cancelBubble" nodeType="interactiveSeq">
                <p:stCondLst>
                  <p:cond evt="onClick" delay="0">
                    <p:tgtEl>
                      <p:spTgt spid="21"/>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10" presetClass="exit" presetSubtype="0" fill="hold" grpId="0" nodeType="clickEffect">
                                  <p:stCondLst>
                                    <p:cond delay="0"/>
                                  </p:stCondLst>
                                  <p:childTnLst>
                                    <p:animEffect transition="out" filter="fade">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nodeType="clickPar">
                      <p:stCondLst>
                        <p:cond delay="0"/>
                      </p:stCondLst>
                      <p:childTnLst>
                        <p:par>
                          <p:cTn id="33" fill="hold" nodeType="withGroup">
                            <p:stCondLst>
                              <p:cond delay="0"/>
                            </p:stCondLst>
                            <p:childTnLst>
                              <p:par>
                                <p:cTn id="34" presetID="10" presetClass="exit" presetSubtype="0" fill="hold" grpId="0" nodeType="clickEffect">
                                  <p:stCondLst>
                                    <p:cond delay="0"/>
                                  </p:stCondLst>
                                  <p:childTnLst>
                                    <p:animEffect transition="out" filter="fade">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3"/>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42" presetClass="path" presetSubtype="0" accel="50000" decel="50000" fill="hold" grpId="0" nodeType="withEffect">
                                  <p:stCondLst>
                                    <p:cond delay="0"/>
                                  </p:stCondLst>
                                  <p:childTnLst>
                                    <p:animMotion origin="layout" path="M 1.66667E-6 3.7037E-7 L -0.01563 -0.34444 " pathEditMode="relative" rAng="0" ptsTypes="AA">
                                      <p:cBhvr>
                                        <p:cTn id="41" dur="2000" fill="hold"/>
                                        <p:tgtEl>
                                          <p:spTgt spid="23"/>
                                        </p:tgtEl>
                                        <p:attrNameLst>
                                          <p:attrName>ppt_x</p:attrName>
                                          <p:attrName>ppt_y</p:attrName>
                                        </p:attrNameLst>
                                      </p:cBhvr>
                                      <p:rCtr x="-781" y="-17222"/>
                                    </p:animMotion>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25"/>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10" presetClass="exit" presetSubtype="0" fill="hold" grpId="0" nodeType="clickEffect">
                                  <p:stCondLst>
                                    <p:cond delay="0"/>
                                  </p:stCondLst>
                                  <p:childTnLst>
                                    <p:animEffect transition="out" filter="fad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48" restart="whenNotActive" fill="hold" evtFilter="cancelBubble" nodeType="interactiveSeq">
                <p:stCondLst>
                  <p:cond evt="onClick" delay="0">
                    <p:tgtEl>
                      <p:spTgt spid="28"/>
                    </p:tgtEl>
                  </p:cond>
                </p:stCondLst>
                <p:endSync evt="end" delay="0">
                  <p:rtn val="all"/>
                </p:endSync>
                <p:childTnLst>
                  <p:par>
                    <p:cTn id="49" fill="hold" nodeType="clickPar">
                      <p:stCondLst>
                        <p:cond delay="0"/>
                      </p:stCondLst>
                      <p:childTnLst>
                        <p:par>
                          <p:cTn id="50" fill="hold" nodeType="withGroup">
                            <p:stCondLst>
                              <p:cond delay="0"/>
                            </p:stCondLst>
                            <p:childTnLst>
                              <p:par>
                                <p:cTn id="51" presetID="10" presetClass="exit" presetSubtype="0" fill="hold" grpId="0" nodeType="clickEffect">
                                  <p:stCondLst>
                                    <p:cond delay="0"/>
                                  </p:stCondLst>
                                  <p:childTnLst>
                                    <p:animEffect transition="out" filter="fade">
                                      <p:cBhvr>
                                        <p:cTn id="52" dur="500"/>
                                        <p:tgtEl>
                                          <p:spTgt spid="28"/>
                                        </p:tgtEl>
                                      </p:cBhvr>
                                    </p:animEffect>
                                    <p:set>
                                      <p:cBhvr>
                                        <p:cTn id="53"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4" restart="whenNotActive" fill="hold" evtFilter="cancelBubble" nodeType="interactiveSeq">
                <p:stCondLst>
                  <p:cond evt="onClick" delay="0">
                    <p:tgtEl>
                      <p:spTgt spid="30"/>
                    </p:tgtEl>
                  </p:cond>
                </p:stCondLst>
                <p:endSync evt="end" delay="0">
                  <p:rtn val="all"/>
                </p:endSync>
                <p:childTnLst>
                  <p:par>
                    <p:cTn id="55" fill="hold" nodeType="clickPar">
                      <p:stCondLst>
                        <p:cond delay="0"/>
                      </p:stCondLst>
                      <p:childTnLst>
                        <p:par>
                          <p:cTn id="56" fill="hold" nodeType="withGroup">
                            <p:stCondLst>
                              <p:cond delay="0"/>
                            </p:stCondLst>
                            <p:childTnLst>
                              <p:par>
                                <p:cTn id="57" presetID="10" presetClass="exit" presetSubtype="0" fill="hold" grpId="0" nodeType="clickEffect">
                                  <p:stCondLst>
                                    <p:cond delay="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60" restart="whenNotActive" fill="hold" evtFilter="cancelBubble" nodeType="interactiveSeq">
                <p:stCondLst>
                  <p:cond evt="onClick" delay="0">
                    <p:tgtEl>
                      <p:spTgt spid="31"/>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10" presetClass="exit" presetSubtype="0" fill="hold" grpId="0" nodeType="clickEffect">
                                  <p:stCondLst>
                                    <p:cond delay="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nodeType="clickPar">
                      <p:stCondLst>
                        <p:cond delay="0"/>
                      </p:stCondLst>
                      <p:childTnLst>
                        <p:par>
                          <p:cTn id="68" fill="hold" nodeType="withGroup">
                            <p:stCondLst>
                              <p:cond delay="0"/>
                            </p:stCondLst>
                            <p:childTnLst>
                              <p:par>
                                <p:cTn id="69" presetID="10" presetClass="exit" presetSubtype="0" fill="hold" grpId="0" nodeType="clickEffect">
                                  <p:stCondLst>
                                    <p:cond delay="0"/>
                                  </p:stCondLst>
                                  <p:childTnLst>
                                    <p:animEffect transition="out" filter="fade">
                                      <p:cBhvr>
                                        <p:cTn id="70" dur="500"/>
                                        <p:tgtEl>
                                          <p:spTgt spid="32"/>
                                        </p:tgtEl>
                                      </p:cBhvr>
                                    </p:animEffect>
                                    <p:set>
                                      <p:cBhvr>
                                        <p:cTn id="7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72" restart="whenNotActive" fill="hold" evtFilter="cancelBubble" nodeType="interactiveSeq">
                <p:stCondLst>
                  <p:cond evt="onClick" delay="0">
                    <p:tgtEl>
                      <p:spTgt spid="33"/>
                    </p:tgtEl>
                  </p:cond>
                </p:stCondLst>
                <p:endSync evt="end" delay="0">
                  <p:rtn val="all"/>
                </p:endSync>
                <p:childTnLst>
                  <p:par>
                    <p:cTn id="73" fill="hold" nodeType="clickPar">
                      <p:stCondLst>
                        <p:cond delay="0"/>
                      </p:stCondLst>
                      <p:childTnLst>
                        <p:par>
                          <p:cTn id="74" fill="hold" nodeType="withGroup">
                            <p:stCondLst>
                              <p:cond delay="0"/>
                            </p:stCondLst>
                            <p:childTnLst>
                              <p:par>
                                <p:cTn id="75" presetID="10" presetClass="exit" presetSubtype="0" fill="hold" grpId="0" nodeType="clickEffect">
                                  <p:stCondLst>
                                    <p:cond delay="0"/>
                                  </p:stCondLst>
                                  <p:childTnLst>
                                    <p:animEffect transition="out" filter="fade">
                                      <p:cBhvr>
                                        <p:cTn id="76" dur="500"/>
                                        <p:tgtEl>
                                          <p:spTgt spid="33"/>
                                        </p:tgtEl>
                                      </p:cBhvr>
                                    </p:animEffect>
                                    <p:set>
                                      <p:cBhvr>
                                        <p:cTn id="7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8" restart="whenNotActive" fill="hold" evtFilter="cancelBubble" nodeType="interactiveSeq">
                <p:stCondLst>
                  <p:cond evt="onClick" delay="0">
                    <p:tgtEl>
                      <p:spTgt spid="34"/>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10" presetClass="exit" presetSubtype="0" fill="hold" grpId="0" nodeType="clickEffect">
                                  <p:stCondLst>
                                    <p:cond delay="0"/>
                                  </p:stCondLst>
                                  <p:childTnLst>
                                    <p:animEffect transition="out" filter="fade">
                                      <p:cBhvr>
                                        <p:cTn id="82" dur="500"/>
                                        <p:tgtEl>
                                          <p:spTgt spid="34"/>
                                        </p:tgtEl>
                                      </p:cBhvr>
                                    </p:animEffect>
                                    <p:set>
                                      <p:cBhvr>
                                        <p:cTn id="8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84" restart="whenNotActive" fill="hold" evtFilter="cancelBubble" nodeType="interactiveSeq">
                <p:stCondLst>
                  <p:cond evt="onClick" delay="0">
                    <p:tgtEl>
                      <p:spTgt spid="36"/>
                    </p:tgtEl>
                  </p:cond>
                </p:stCondLst>
                <p:endSync evt="end" delay="0">
                  <p:rtn val="all"/>
                </p:endSync>
                <p:childTnLst>
                  <p:par>
                    <p:cTn id="85" fill="hold" nodeType="clickPar">
                      <p:stCondLst>
                        <p:cond delay="0"/>
                      </p:stCondLst>
                      <p:childTnLst>
                        <p:par>
                          <p:cTn id="86" fill="hold" nodeType="withGroup">
                            <p:stCondLst>
                              <p:cond delay="0"/>
                            </p:stCondLst>
                            <p:childTnLst>
                              <p:par>
                                <p:cTn id="87" presetID="10" presetClass="exit" presetSubtype="0" fill="hold" grpId="0" nodeType="clickEffect">
                                  <p:stCondLst>
                                    <p:cond delay="0"/>
                                  </p:stCondLst>
                                  <p:childTnLst>
                                    <p:animEffect transition="out" filter="fade">
                                      <p:cBhvr>
                                        <p:cTn id="88" dur="500"/>
                                        <p:tgtEl>
                                          <p:spTgt spid="36"/>
                                        </p:tgtEl>
                                      </p:cBhvr>
                                    </p:animEffect>
                                    <p:set>
                                      <p:cBhvr>
                                        <p:cTn id="89"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90" restart="whenNotActive" fill="hold" evtFilter="cancelBubble" nodeType="interactiveSeq">
                <p:stCondLst>
                  <p:cond evt="onClick" delay="0">
                    <p:tgtEl>
                      <p:spTgt spid="38"/>
                    </p:tgtEl>
                  </p:cond>
                </p:stCondLst>
                <p:endSync evt="end" delay="0">
                  <p:rtn val="all"/>
                </p:endSync>
                <p:childTnLst>
                  <p:par>
                    <p:cTn id="91" fill="hold" nodeType="clickPar">
                      <p:stCondLst>
                        <p:cond delay="0"/>
                      </p:stCondLst>
                      <p:childTnLst>
                        <p:par>
                          <p:cTn id="92" fill="hold" nodeType="withGroup">
                            <p:stCondLst>
                              <p:cond delay="0"/>
                            </p:stCondLst>
                            <p:childTnLst>
                              <p:par>
                                <p:cTn id="93" presetID="10" presetClass="exit" presetSubtype="0" fill="hold" grpId="0" nodeType="clickEffect">
                                  <p:stCondLst>
                                    <p:cond delay="0"/>
                                  </p:stCondLst>
                                  <p:childTnLst>
                                    <p:animEffect transition="out" filter="fade">
                                      <p:cBhvr>
                                        <p:cTn id="94" dur="500"/>
                                        <p:tgtEl>
                                          <p:spTgt spid="38"/>
                                        </p:tgtEl>
                                      </p:cBhvr>
                                    </p:animEffect>
                                    <p:set>
                                      <p:cBhvr>
                                        <p:cTn id="95"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96" restart="whenNotActive" fill="hold" evtFilter="cancelBubble" nodeType="interactiveSeq">
                <p:stCondLst>
                  <p:cond evt="onClick" delay="0">
                    <p:tgtEl>
                      <p:spTgt spid="39"/>
                    </p:tgtEl>
                  </p:cond>
                </p:stCondLst>
                <p:endSync evt="end" delay="0">
                  <p:rtn val="all"/>
                </p:endSync>
                <p:childTnLst>
                  <p:par>
                    <p:cTn id="97" fill="hold" nodeType="clickPar">
                      <p:stCondLst>
                        <p:cond delay="0"/>
                      </p:stCondLst>
                      <p:childTnLst>
                        <p:par>
                          <p:cTn id="98" fill="hold" nodeType="withGroup">
                            <p:stCondLst>
                              <p:cond delay="0"/>
                            </p:stCondLst>
                            <p:childTnLst>
                              <p:par>
                                <p:cTn id="99" presetID="10" presetClass="exit" presetSubtype="0" fill="hold" grpId="0" nodeType="clickEffect">
                                  <p:stCondLst>
                                    <p:cond delay="0"/>
                                  </p:stCondLst>
                                  <p:childTnLst>
                                    <p:animEffect transition="out" filter="fade">
                                      <p:cBhvr>
                                        <p:cTn id="100" dur="500"/>
                                        <p:tgtEl>
                                          <p:spTgt spid="39"/>
                                        </p:tgtEl>
                                      </p:cBhvr>
                                    </p:animEffect>
                                    <p:set>
                                      <p:cBhvr>
                                        <p:cTn id="101"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102" restart="whenNotActive" fill="hold" evtFilter="cancelBubble" nodeType="interactiveSeq">
                <p:stCondLst>
                  <p:cond evt="onClick" delay="0">
                    <p:tgtEl>
                      <p:spTgt spid="41"/>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10" presetClass="exit" presetSubtype="0" fill="hold" grpId="0" nodeType="clickEffect">
                                  <p:stCondLst>
                                    <p:cond delay="0"/>
                                  </p:stCondLst>
                                  <p:childTnLst>
                                    <p:animEffect transition="out" filter="fade">
                                      <p:cBhvr>
                                        <p:cTn id="106" dur="500"/>
                                        <p:tgtEl>
                                          <p:spTgt spid="41"/>
                                        </p:tgtEl>
                                      </p:cBhvr>
                                    </p:animEffect>
                                    <p:set>
                                      <p:cBhvr>
                                        <p:cTn id="10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08" restart="whenNotActive" fill="hold" evtFilter="cancelBubble" nodeType="interactiveSeq">
                <p:stCondLst>
                  <p:cond evt="onClick" delay="0">
                    <p:tgtEl>
                      <p:spTgt spid="16"/>
                    </p:tgtEl>
                  </p:cond>
                </p:stCondLst>
                <p:endSync evt="end" delay="0">
                  <p:rtn val="all"/>
                </p:endSync>
                <p:childTnLst>
                  <p:par>
                    <p:cTn id="109" fill="hold" nodeType="clickPar">
                      <p:stCondLst>
                        <p:cond delay="0"/>
                      </p:stCondLst>
                      <p:childTnLst>
                        <p:par>
                          <p:cTn id="110" fill="hold" nodeType="withGroup">
                            <p:stCondLst>
                              <p:cond delay="0"/>
                            </p:stCondLst>
                            <p:childTnLst>
                              <p:par>
                                <p:cTn id="111" presetID="0" presetClass="path" presetSubtype="0" accel="50000" decel="50000" fill="hold" grpId="0" nodeType="clickEffect">
                                  <p:stCondLst>
                                    <p:cond delay="0"/>
                                  </p:stCondLst>
                                  <p:childTnLst>
                                    <p:animMotion origin="layout" path="M -1.66667E-6 3.7037E-7 L 0.60677 -0.34444 " pathEditMode="relative" rAng="0" ptsTypes="AA">
                                      <p:cBhvr>
                                        <p:cTn id="112" dur="2000" fill="hold"/>
                                        <p:tgtEl>
                                          <p:spTgt spid="16"/>
                                        </p:tgtEl>
                                        <p:attrNameLst>
                                          <p:attrName>ppt_x</p:attrName>
                                          <p:attrName>ppt_y</p:attrName>
                                        </p:attrNameLst>
                                      </p:cBhvr>
                                      <p:rCtr x="30330" y="-17222"/>
                                    </p:animMotion>
                                  </p:childTnLst>
                                </p:cTn>
                              </p:par>
                            </p:childTnLst>
                          </p:cTn>
                        </p:par>
                      </p:childTnLst>
                    </p:cTn>
                  </p:par>
                </p:childTnLst>
              </p:cTn>
              <p:nextCondLst>
                <p:cond evt="onClick" delay="0">
                  <p:tgtEl>
                    <p:spTgt spid="16"/>
                  </p:tgtEl>
                </p:cond>
              </p:nextCondLst>
            </p:seq>
            <p:seq concurrent="1" nextAc="seek">
              <p:cTn id="113" restart="whenNotActive" fill="hold" evtFilter="cancelBubble" nodeType="interactiveSeq">
                <p:stCondLst>
                  <p:cond evt="onClick" delay="0">
                    <p:tgtEl>
                      <p:spTgt spid="37"/>
                    </p:tgtEl>
                  </p:cond>
                </p:stCondLst>
                <p:endSync evt="end" delay="0">
                  <p:rtn val="all"/>
                </p:endSync>
                <p:childTnLst>
                  <p:par>
                    <p:cTn id="114" fill="hold" nodeType="clickPar">
                      <p:stCondLst>
                        <p:cond delay="0"/>
                      </p:stCondLst>
                      <p:childTnLst>
                        <p:par>
                          <p:cTn id="115" fill="hold" nodeType="withGroup">
                            <p:stCondLst>
                              <p:cond delay="0"/>
                            </p:stCondLst>
                            <p:childTnLst>
                              <p:par>
                                <p:cTn id="116" presetID="0" presetClass="path" presetSubtype="0" accel="50000" decel="50000" fill="hold" grpId="0" nodeType="clickEffect">
                                  <p:stCondLst>
                                    <p:cond delay="0"/>
                                  </p:stCondLst>
                                  <p:childTnLst>
                                    <p:animMotion origin="layout" path="M 0 0 L 0.32517 -0.50926 " pathEditMode="relative" ptsTypes="AA">
                                      <p:cBhvr>
                                        <p:cTn id="117" dur="2000" fill="hold"/>
                                        <p:tgtEl>
                                          <p:spTgt spid="37"/>
                                        </p:tgtEl>
                                        <p:attrNameLst>
                                          <p:attrName>ppt_x</p:attrName>
                                          <p:attrName>ppt_y</p:attrName>
                                        </p:attrNameLst>
                                      </p:cBhvr>
                                    </p:animMotion>
                                  </p:childTnLst>
                                </p:cTn>
                              </p:par>
                            </p:childTnLst>
                          </p:cTn>
                        </p:par>
                      </p:childTnLst>
                    </p:cTn>
                  </p:par>
                </p:childTnLst>
              </p:cTn>
              <p:nextCondLst>
                <p:cond evt="onClick" delay="0">
                  <p:tgtEl>
                    <p:spTgt spid="37"/>
                  </p:tgtEl>
                </p:cond>
              </p:nextCondLst>
            </p:seq>
            <p:seq concurrent="1" nextAc="seek">
              <p:cTn id="118" restart="whenNotActive" fill="hold" evtFilter="cancelBubble" nodeType="interactiveSeq">
                <p:stCondLst>
                  <p:cond evt="onClick" delay="0">
                    <p:tgtEl>
                      <p:spTgt spid="29"/>
                    </p:tgtEl>
                  </p:cond>
                </p:stCondLst>
                <p:endSync evt="end" delay="0">
                  <p:rtn val="all"/>
                </p:endSync>
                <p:childTnLst>
                  <p:par>
                    <p:cTn id="119" fill="hold" nodeType="clickPar">
                      <p:stCondLst>
                        <p:cond delay="0"/>
                      </p:stCondLst>
                      <p:childTnLst>
                        <p:par>
                          <p:cTn id="120" fill="hold" nodeType="withGroup">
                            <p:stCondLst>
                              <p:cond delay="0"/>
                            </p:stCondLst>
                            <p:childTnLst>
                              <p:par>
                                <p:cTn id="121" presetID="0" presetClass="path" presetSubtype="0" accel="50000" decel="50000" fill="hold" grpId="0" nodeType="clickEffect">
                                  <p:stCondLst>
                                    <p:cond delay="0"/>
                                  </p:stCondLst>
                                  <p:childTnLst>
                                    <p:animMotion origin="layout" path="M 0 0 L 0.3342 -0.4287 " pathEditMode="relative" ptsTypes="AA">
                                      <p:cBhvr>
                                        <p:cTn id="122" dur="2000" fill="hold"/>
                                        <p:tgtEl>
                                          <p:spTgt spid="29"/>
                                        </p:tgtEl>
                                        <p:attrNameLst>
                                          <p:attrName>ppt_x</p:attrName>
                                          <p:attrName>ppt_y</p:attrName>
                                        </p:attrNameLst>
                                      </p:cBhvr>
                                    </p:animMotion>
                                  </p:childTnLst>
                                </p:cTn>
                              </p:par>
                            </p:childTnLst>
                          </p:cTn>
                        </p:par>
                      </p:childTnLst>
                    </p:cTn>
                  </p:par>
                </p:childTnLst>
              </p:cTn>
              <p:nextCondLst>
                <p:cond evt="onClick" delay="0">
                  <p:tgtEl>
                    <p:spTgt spid="29"/>
                  </p:tgtEl>
                </p:cond>
              </p:nextCondLst>
            </p:seq>
            <p:seq concurrent="1" nextAc="seek">
              <p:cTn id="123" restart="whenNotActive" fill="hold" evtFilter="cancelBubble" nodeType="interactiveSeq">
                <p:stCondLst>
                  <p:cond evt="onClick" delay="0">
                    <p:tgtEl>
                      <p:spTgt spid="35"/>
                    </p:tgtEl>
                  </p:cond>
                </p:stCondLst>
                <p:endSync evt="end" delay="0">
                  <p:rtn val="all"/>
                </p:endSync>
                <p:childTnLst>
                  <p:par>
                    <p:cTn id="124" fill="hold" nodeType="clickPar">
                      <p:stCondLst>
                        <p:cond delay="0"/>
                      </p:stCondLst>
                      <p:childTnLst>
                        <p:par>
                          <p:cTn id="125" fill="hold" nodeType="withGroup">
                            <p:stCondLst>
                              <p:cond delay="0"/>
                            </p:stCondLst>
                            <p:childTnLst>
                              <p:par>
                                <p:cTn id="126" presetID="0" presetClass="path" presetSubtype="0" accel="50000" decel="50000" fill="hold" grpId="0" nodeType="clickEffect">
                                  <p:stCondLst>
                                    <p:cond delay="0"/>
                                  </p:stCondLst>
                                  <p:childTnLst>
                                    <p:animMotion origin="layout" path="M 2.5E-6 -4.44444E-6 L 0.57621 -0.5081 " pathEditMode="relative" rAng="0" ptsTypes="AA">
                                      <p:cBhvr>
                                        <p:cTn id="127" dur="2000" fill="hold"/>
                                        <p:tgtEl>
                                          <p:spTgt spid="35"/>
                                        </p:tgtEl>
                                        <p:attrNameLst>
                                          <p:attrName>ppt_x</p:attrName>
                                          <p:attrName>ppt_y</p:attrName>
                                        </p:attrNameLst>
                                      </p:cBhvr>
                                      <p:rCtr x="28802" y="-25417"/>
                                    </p:animMotion>
                                  </p:childTnLst>
                                </p:cTn>
                              </p:par>
                            </p:childTnLst>
                          </p:cTn>
                        </p:par>
                      </p:childTnLst>
                    </p:cTn>
                  </p:par>
                </p:childTnLst>
              </p:cTn>
              <p:nextCondLst>
                <p:cond evt="onClick" delay="0">
                  <p:tgtEl>
                    <p:spTgt spid="35"/>
                  </p:tgtEl>
                </p:cond>
              </p:nextCondLst>
            </p:seq>
            <p:seq concurrent="1" nextAc="seek">
              <p:cTn id="128" restart="whenNotActive" fill="hold" evtFilter="cancelBubble" nodeType="interactiveSeq">
                <p:stCondLst>
                  <p:cond evt="onClick" delay="0">
                    <p:tgtEl>
                      <p:spTgt spid="24"/>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24"/>
                                        </p:tgtEl>
                                      </p:cBhvr>
                                    </p:animEffect>
                                    <p:set>
                                      <p:cBhvr>
                                        <p:cTn id="13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34" restart="whenNotActive" fill="hold" evtFilter="cancelBubble" nodeType="interactiveSeq">
                <p:stCondLst>
                  <p:cond evt="onClick" delay="0">
                    <p:tgtEl>
                      <p:spTgt spid="40"/>
                    </p:tgtEl>
                  </p:cond>
                </p:stCondLst>
                <p:endSync evt="end" delay="0">
                  <p:rtn val="all"/>
                </p:endSync>
                <p:childTnLst>
                  <p:par>
                    <p:cTn id="135" fill="hold" nodeType="clickPar">
                      <p:stCondLst>
                        <p:cond delay="0"/>
                      </p:stCondLst>
                      <p:childTnLst>
                        <p:par>
                          <p:cTn id="136" fill="hold" nodeType="withGroup">
                            <p:stCondLst>
                              <p:cond delay="0"/>
                            </p:stCondLst>
                            <p:childTnLst>
                              <p:par>
                                <p:cTn id="137" presetID="10" presetClass="exit" presetSubtype="0" fill="hold" grpId="0" nodeType="clickEffect">
                                  <p:stCondLst>
                                    <p:cond delay="0"/>
                                  </p:stCondLst>
                                  <p:childTnLst>
                                    <p:animEffect transition="out" filter="fade">
                                      <p:cBhvr>
                                        <p:cTn id="138" dur="500"/>
                                        <p:tgtEl>
                                          <p:spTgt spid="40"/>
                                        </p:tgtEl>
                                      </p:cBhvr>
                                    </p:animEffect>
                                    <p:set>
                                      <p:cBhvr>
                                        <p:cTn id="13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40" restart="whenNotActive" fill="hold" evtFilter="cancelBubble" nodeType="interactiveSeq">
                <p:stCondLst>
                  <p:cond evt="onClick" delay="0">
                    <p:tgtEl>
                      <p:spTgt spid="27"/>
                    </p:tgtEl>
                  </p:cond>
                </p:stCondLst>
                <p:endSync evt="end" delay="0">
                  <p:rtn val="all"/>
                </p:endSync>
                <p:childTnLst>
                  <p:par>
                    <p:cTn id="141" fill="hold" nodeType="clickPar">
                      <p:stCondLst>
                        <p:cond delay="0"/>
                      </p:stCondLst>
                      <p:childTnLst>
                        <p:par>
                          <p:cTn id="142" fill="hold" nodeType="withGroup">
                            <p:stCondLst>
                              <p:cond delay="0"/>
                            </p:stCondLst>
                            <p:childTnLst>
                              <p:par>
                                <p:cTn id="143" presetID="10" presetClass="exit" presetSubtype="0" fill="hold" grpId="0" nodeType="clickEffect">
                                  <p:stCondLst>
                                    <p:cond delay="0"/>
                                  </p:stCondLst>
                                  <p:childTnLst>
                                    <p:animEffect transition="out" filter="fade">
                                      <p:cBhvr>
                                        <p:cTn id="144" dur="500"/>
                                        <p:tgtEl>
                                          <p:spTgt spid="27"/>
                                        </p:tgtEl>
                                      </p:cBhvr>
                                    </p:animEffect>
                                    <p:set>
                                      <p:cBhvr>
                                        <p:cTn id="145"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46" restart="whenNotActive" fill="hold" evtFilter="cancelBubble" nodeType="interactiveSeq">
                <p:stCondLst>
                  <p:cond evt="onClick" delay="0">
                    <p:tgtEl>
                      <p:spTgt spid="26"/>
                    </p:tgtEl>
                  </p:cond>
                </p:stCondLst>
                <p:endSync evt="end" delay="0">
                  <p:rtn val="all"/>
                </p:endSync>
                <p:childTnLst>
                  <p:par>
                    <p:cTn id="147" fill="hold" nodeType="clickPar">
                      <p:stCondLst>
                        <p:cond delay="0"/>
                      </p:stCondLst>
                      <p:childTnLst>
                        <p:par>
                          <p:cTn id="148" fill="hold" nodeType="withGroup">
                            <p:stCondLst>
                              <p:cond delay="0"/>
                            </p:stCondLst>
                            <p:childTnLst>
                              <p:par>
                                <p:cTn id="149" presetID="10" presetClass="exit" presetSubtype="0" fill="hold" grpId="0" nodeType="clickEffect">
                                  <p:stCondLst>
                                    <p:cond delay="0"/>
                                  </p:stCondLst>
                                  <p:childTnLst>
                                    <p:animEffect transition="out" filter="fade">
                                      <p:cBhvr>
                                        <p:cTn id="150" dur="500"/>
                                        <p:tgtEl>
                                          <p:spTgt spid="26"/>
                                        </p:tgtEl>
                                      </p:cBhvr>
                                    </p:animEffect>
                                    <p:set>
                                      <p:cBhvr>
                                        <p:cTn id="151"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52" restart="whenNotActive" fill="hold" evtFilter="cancelBubble" nodeType="interactiveSeq">
                <p:stCondLst>
                  <p:cond evt="onClick" delay="0">
                    <p:tgtEl>
                      <p:spTgt spid="43"/>
                    </p:tgtEl>
                  </p:cond>
                </p:stCondLst>
                <p:endSync evt="end" delay="0">
                  <p:rtn val="all"/>
                </p:endSync>
                <p:childTnLst>
                  <p:par>
                    <p:cTn id="153" fill="hold" nodeType="clickPar">
                      <p:stCondLst>
                        <p:cond delay="0"/>
                      </p:stCondLst>
                      <p:childTnLst>
                        <p:par>
                          <p:cTn id="154" fill="hold" nodeType="withGroup">
                            <p:stCondLst>
                              <p:cond delay="0"/>
                            </p:stCondLst>
                            <p:childTnLst>
                              <p:par>
                                <p:cTn id="155" presetID="31" presetClass="exit" presetSubtype="0" fill="hold" nodeType="clickEffect">
                                  <p:stCondLst>
                                    <p:cond delay="0"/>
                                  </p:stCondLst>
                                  <p:childTnLst>
                                    <p:anim calcmode="lin" valueType="num">
                                      <p:cBhvr>
                                        <p:cTn id="156" dur="1000"/>
                                        <p:tgtEl>
                                          <p:spTgt spid="2"/>
                                        </p:tgtEl>
                                        <p:attrNameLst>
                                          <p:attrName>ppt_w</p:attrName>
                                        </p:attrNameLst>
                                      </p:cBhvr>
                                      <p:tavLst>
                                        <p:tav tm="0">
                                          <p:val>
                                            <p:strVal val="ppt_w"/>
                                          </p:val>
                                        </p:tav>
                                        <p:tav tm="100000">
                                          <p:val>
                                            <p:fltVal val="0"/>
                                          </p:val>
                                        </p:tav>
                                      </p:tavLst>
                                    </p:anim>
                                    <p:anim calcmode="lin" valueType="num">
                                      <p:cBhvr>
                                        <p:cTn id="157" dur="1000"/>
                                        <p:tgtEl>
                                          <p:spTgt spid="2"/>
                                        </p:tgtEl>
                                        <p:attrNameLst>
                                          <p:attrName>ppt_h</p:attrName>
                                        </p:attrNameLst>
                                      </p:cBhvr>
                                      <p:tavLst>
                                        <p:tav tm="0">
                                          <p:val>
                                            <p:strVal val="ppt_h"/>
                                          </p:val>
                                        </p:tav>
                                        <p:tav tm="100000">
                                          <p:val>
                                            <p:fltVal val="0"/>
                                          </p:val>
                                        </p:tav>
                                      </p:tavLst>
                                    </p:anim>
                                    <p:anim calcmode="lin" valueType="num">
                                      <p:cBhvr>
                                        <p:cTn id="158" dur="1000"/>
                                        <p:tgtEl>
                                          <p:spTgt spid="2"/>
                                        </p:tgtEl>
                                        <p:attrNameLst>
                                          <p:attrName>style.rotation</p:attrName>
                                        </p:attrNameLst>
                                      </p:cBhvr>
                                      <p:tavLst>
                                        <p:tav tm="0">
                                          <p:val>
                                            <p:fltVal val="0"/>
                                          </p:val>
                                        </p:tav>
                                        <p:tav tm="100000">
                                          <p:val>
                                            <p:fltVal val="90"/>
                                          </p:val>
                                        </p:tav>
                                      </p:tavLst>
                                    </p:anim>
                                    <p:animEffect transition="out" filter="fade">
                                      <p:cBhvr>
                                        <p:cTn id="159" dur="1000"/>
                                        <p:tgtEl>
                                          <p:spTgt spid="2"/>
                                        </p:tgtEl>
                                      </p:cBhvr>
                                    </p:animEffect>
                                    <p:set>
                                      <p:cBhvr>
                                        <p:cTn id="160" dur="1" fill="hold">
                                          <p:stCondLst>
                                            <p:cond delay="999"/>
                                          </p:stCondLst>
                                        </p:cTn>
                                        <p:tgtEl>
                                          <p:spTgt spid="2"/>
                                        </p:tgtEl>
                                        <p:attrNameLst>
                                          <p:attrName>style.visibility</p:attrName>
                                        </p:attrNameLst>
                                      </p:cBhvr>
                                      <p:to>
                                        <p:strVal val="hidden"/>
                                      </p:to>
                                    </p:se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31" presetClass="exit" presetSubtype="0" fill="hold" nodeType="clickEffect">
                                  <p:stCondLst>
                                    <p:cond delay="0"/>
                                  </p:stCondLst>
                                  <p:childTnLst>
                                    <p:anim calcmode="lin" valueType="num">
                                      <p:cBhvr>
                                        <p:cTn id="164" dur="1000"/>
                                        <p:tgtEl>
                                          <p:spTgt spid="44"/>
                                        </p:tgtEl>
                                        <p:attrNameLst>
                                          <p:attrName>ppt_w</p:attrName>
                                        </p:attrNameLst>
                                      </p:cBhvr>
                                      <p:tavLst>
                                        <p:tav tm="0">
                                          <p:val>
                                            <p:strVal val="ppt_w"/>
                                          </p:val>
                                        </p:tav>
                                        <p:tav tm="100000">
                                          <p:val>
                                            <p:fltVal val="0"/>
                                          </p:val>
                                        </p:tav>
                                      </p:tavLst>
                                    </p:anim>
                                    <p:anim calcmode="lin" valueType="num">
                                      <p:cBhvr>
                                        <p:cTn id="165" dur="1000"/>
                                        <p:tgtEl>
                                          <p:spTgt spid="44"/>
                                        </p:tgtEl>
                                        <p:attrNameLst>
                                          <p:attrName>ppt_h</p:attrName>
                                        </p:attrNameLst>
                                      </p:cBhvr>
                                      <p:tavLst>
                                        <p:tav tm="0">
                                          <p:val>
                                            <p:strVal val="ppt_h"/>
                                          </p:val>
                                        </p:tav>
                                        <p:tav tm="100000">
                                          <p:val>
                                            <p:fltVal val="0"/>
                                          </p:val>
                                        </p:tav>
                                      </p:tavLst>
                                    </p:anim>
                                    <p:anim calcmode="lin" valueType="num">
                                      <p:cBhvr>
                                        <p:cTn id="166" dur="1000"/>
                                        <p:tgtEl>
                                          <p:spTgt spid="44"/>
                                        </p:tgtEl>
                                        <p:attrNameLst>
                                          <p:attrName>style.rotation</p:attrName>
                                        </p:attrNameLst>
                                      </p:cBhvr>
                                      <p:tavLst>
                                        <p:tav tm="0">
                                          <p:val>
                                            <p:fltVal val="0"/>
                                          </p:val>
                                        </p:tav>
                                        <p:tav tm="100000">
                                          <p:val>
                                            <p:fltVal val="90"/>
                                          </p:val>
                                        </p:tav>
                                      </p:tavLst>
                                    </p:anim>
                                    <p:animEffect transition="out" filter="fade">
                                      <p:cBhvr>
                                        <p:cTn id="167" dur="1000"/>
                                        <p:tgtEl>
                                          <p:spTgt spid="44"/>
                                        </p:tgtEl>
                                      </p:cBhvr>
                                    </p:animEffect>
                                    <p:set>
                                      <p:cBhvr>
                                        <p:cTn id="168" dur="1" fill="hold">
                                          <p:stCondLst>
                                            <p:cond delay="999"/>
                                          </p:stCondLst>
                                        </p:cTn>
                                        <p:tgtEl>
                                          <p:spTgt spid="44"/>
                                        </p:tgtEl>
                                        <p:attrNameLst>
                                          <p:attrName>style.visibility</p:attrName>
                                        </p:attrNameLst>
                                      </p:cBhvr>
                                      <p:to>
                                        <p:strVal val="hidden"/>
                                      </p:to>
                                    </p:set>
                                  </p:childTnLst>
                                </p:cTn>
                              </p:par>
                            </p:childTnLst>
                          </p:cTn>
                        </p:par>
                      </p:childTnLst>
                    </p:cTn>
                  </p:par>
                  <p:par>
                    <p:cTn id="169" fill="hold" nodeType="clickPar">
                      <p:stCondLst>
                        <p:cond delay="indefinite"/>
                      </p:stCondLst>
                      <p:childTnLst>
                        <p:par>
                          <p:cTn id="170" fill="hold" nodeType="withGroup">
                            <p:stCondLst>
                              <p:cond delay="0"/>
                            </p:stCondLst>
                            <p:childTnLst>
                              <p:par>
                                <p:cTn id="171" presetID="31" presetClass="exit" presetSubtype="0" fill="hold" nodeType="clickEffect">
                                  <p:stCondLst>
                                    <p:cond delay="0"/>
                                  </p:stCondLst>
                                  <p:childTnLst>
                                    <p:anim calcmode="lin" valueType="num">
                                      <p:cBhvr>
                                        <p:cTn id="172" dur="1000"/>
                                        <p:tgtEl>
                                          <p:spTgt spid="42"/>
                                        </p:tgtEl>
                                        <p:attrNameLst>
                                          <p:attrName>ppt_w</p:attrName>
                                        </p:attrNameLst>
                                      </p:cBhvr>
                                      <p:tavLst>
                                        <p:tav tm="0">
                                          <p:val>
                                            <p:strVal val="ppt_w"/>
                                          </p:val>
                                        </p:tav>
                                        <p:tav tm="100000">
                                          <p:val>
                                            <p:fltVal val="0"/>
                                          </p:val>
                                        </p:tav>
                                      </p:tavLst>
                                    </p:anim>
                                    <p:anim calcmode="lin" valueType="num">
                                      <p:cBhvr>
                                        <p:cTn id="173" dur="1000"/>
                                        <p:tgtEl>
                                          <p:spTgt spid="42"/>
                                        </p:tgtEl>
                                        <p:attrNameLst>
                                          <p:attrName>ppt_h</p:attrName>
                                        </p:attrNameLst>
                                      </p:cBhvr>
                                      <p:tavLst>
                                        <p:tav tm="0">
                                          <p:val>
                                            <p:strVal val="ppt_h"/>
                                          </p:val>
                                        </p:tav>
                                        <p:tav tm="100000">
                                          <p:val>
                                            <p:fltVal val="0"/>
                                          </p:val>
                                        </p:tav>
                                      </p:tavLst>
                                    </p:anim>
                                    <p:anim calcmode="lin" valueType="num">
                                      <p:cBhvr>
                                        <p:cTn id="174" dur="1000"/>
                                        <p:tgtEl>
                                          <p:spTgt spid="42"/>
                                        </p:tgtEl>
                                        <p:attrNameLst>
                                          <p:attrName>style.rotation</p:attrName>
                                        </p:attrNameLst>
                                      </p:cBhvr>
                                      <p:tavLst>
                                        <p:tav tm="0">
                                          <p:val>
                                            <p:fltVal val="0"/>
                                          </p:val>
                                        </p:tav>
                                        <p:tav tm="100000">
                                          <p:val>
                                            <p:fltVal val="90"/>
                                          </p:val>
                                        </p:tav>
                                      </p:tavLst>
                                    </p:anim>
                                    <p:animEffect transition="out" filter="fade">
                                      <p:cBhvr>
                                        <p:cTn id="175" dur="1000"/>
                                        <p:tgtEl>
                                          <p:spTgt spid="42"/>
                                        </p:tgtEl>
                                      </p:cBhvr>
                                    </p:animEffect>
                                    <p:set>
                                      <p:cBhvr>
                                        <p:cTn id="176" dur="1" fill="hold">
                                          <p:stCondLst>
                                            <p:cond delay="999"/>
                                          </p:stCondLst>
                                        </p:cTn>
                                        <p:tgtEl>
                                          <p:spTgt spid="42"/>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31" presetClass="exit" presetSubtype="0" fill="hold" nodeType="clickEffect">
                                  <p:stCondLst>
                                    <p:cond delay="0"/>
                                  </p:stCondLst>
                                  <p:childTnLst>
                                    <p:anim calcmode="lin" valueType="num">
                                      <p:cBhvr>
                                        <p:cTn id="180" dur="1000"/>
                                        <p:tgtEl>
                                          <p:spTgt spid="45"/>
                                        </p:tgtEl>
                                        <p:attrNameLst>
                                          <p:attrName>ppt_w</p:attrName>
                                        </p:attrNameLst>
                                      </p:cBhvr>
                                      <p:tavLst>
                                        <p:tav tm="0">
                                          <p:val>
                                            <p:strVal val="ppt_w"/>
                                          </p:val>
                                        </p:tav>
                                        <p:tav tm="100000">
                                          <p:val>
                                            <p:fltVal val="0"/>
                                          </p:val>
                                        </p:tav>
                                      </p:tavLst>
                                    </p:anim>
                                    <p:anim calcmode="lin" valueType="num">
                                      <p:cBhvr>
                                        <p:cTn id="181" dur="1000"/>
                                        <p:tgtEl>
                                          <p:spTgt spid="45"/>
                                        </p:tgtEl>
                                        <p:attrNameLst>
                                          <p:attrName>ppt_h</p:attrName>
                                        </p:attrNameLst>
                                      </p:cBhvr>
                                      <p:tavLst>
                                        <p:tav tm="0">
                                          <p:val>
                                            <p:strVal val="ppt_h"/>
                                          </p:val>
                                        </p:tav>
                                        <p:tav tm="100000">
                                          <p:val>
                                            <p:fltVal val="0"/>
                                          </p:val>
                                        </p:tav>
                                      </p:tavLst>
                                    </p:anim>
                                    <p:anim calcmode="lin" valueType="num">
                                      <p:cBhvr>
                                        <p:cTn id="182" dur="1000"/>
                                        <p:tgtEl>
                                          <p:spTgt spid="45"/>
                                        </p:tgtEl>
                                        <p:attrNameLst>
                                          <p:attrName>style.rotation</p:attrName>
                                        </p:attrNameLst>
                                      </p:cBhvr>
                                      <p:tavLst>
                                        <p:tav tm="0">
                                          <p:val>
                                            <p:fltVal val="0"/>
                                          </p:val>
                                        </p:tav>
                                        <p:tav tm="100000">
                                          <p:val>
                                            <p:fltVal val="90"/>
                                          </p:val>
                                        </p:tav>
                                      </p:tavLst>
                                    </p:anim>
                                    <p:animEffect transition="out" filter="fade">
                                      <p:cBhvr>
                                        <p:cTn id="183" dur="1000"/>
                                        <p:tgtEl>
                                          <p:spTgt spid="45"/>
                                        </p:tgtEl>
                                      </p:cBhvr>
                                    </p:animEffect>
                                    <p:set>
                                      <p:cBhvr>
                                        <p:cTn id="184" dur="1" fill="hold">
                                          <p:stCondLst>
                                            <p:cond delay="999"/>
                                          </p:stCondLst>
                                        </p:cTn>
                                        <p:tgtEl>
                                          <p:spTgt spid="45"/>
                                        </p:tgtEl>
                                        <p:attrNameLst>
                                          <p:attrName>style.visibility</p:attrName>
                                        </p:attrNameLst>
                                      </p:cBhvr>
                                      <p:to>
                                        <p:strVal val="hidden"/>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31" presetClass="exit" presetSubtype="0" fill="hold" nodeType="clickEffect">
                                  <p:stCondLst>
                                    <p:cond delay="0"/>
                                  </p:stCondLst>
                                  <p:childTnLst>
                                    <p:anim calcmode="lin" valueType="num">
                                      <p:cBhvr>
                                        <p:cTn id="188" dur="1000"/>
                                        <p:tgtEl>
                                          <p:spTgt spid="46"/>
                                        </p:tgtEl>
                                        <p:attrNameLst>
                                          <p:attrName>ppt_w</p:attrName>
                                        </p:attrNameLst>
                                      </p:cBhvr>
                                      <p:tavLst>
                                        <p:tav tm="0">
                                          <p:val>
                                            <p:strVal val="ppt_w"/>
                                          </p:val>
                                        </p:tav>
                                        <p:tav tm="100000">
                                          <p:val>
                                            <p:fltVal val="0"/>
                                          </p:val>
                                        </p:tav>
                                      </p:tavLst>
                                    </p:anim>
                                    <p:anim calcmode="lin" valueType="num">
                                      <p:cBhvr>
                                        <p:cTn id="189" dur="1000"/>
                                        <p:tgtEl>
                                          <p:spTgt spid="46"/>
                                        </p:tgtEl>
                                        <p:attrNameLst>
                                          <p:attrName>ppt_h</p:attrName>
                                        </p:attrNameLst>
                                      </p:cBhvr>
                                      <p:tavLst>
                                        <p:tav tm="0">
                                          <p:val>
                                            <p:strVal val="ppt_h"/>
                                          </p:val>
                                        </p:tav>
                                        <p:tav tm="100000">
                                          <p:val>
                                            <p:fltVal val="0"/>
                                          </p:val>
                                        </p:tav>
                                      </p:tavLst>
                                    </p:anim>
                                    <p:anim calcmode="lin" valueType="num">
                                      <p:cBhvr>
                                        <p:cTn id="190" dur="1000"/>
                                        <p:tgtEl>
                                          <p:spTgt spid="46"/>
                                        </p:tgtEl>
                                        <p:attrNameLst>
                                          <p:attrName>style.rotation</p:attrName>
                                        </p:attrNameLst>
                                      </p:cBhvr>
                                      <p:tavLst>
                                        <p:tav tm="0">
                                          <p:val>
                                            <p:fltVal val="0"/>
                                          </p:val>
                                        </p:tav>
                                        <p:tav tm="100000">
                                          <p:val>
                                            <p:fltVal val="90"/>
                                          </p:val>
                                        </p:tav>
                                      </p:tavLst>
                                    </p:anim>
                                    <p:animEffect transition="out" filter="fade">
                                      <p:cBhvr>
                                        <p:cTn id="191" dur="1000"/>
                                        <p:tgtEl>
                                          <p:spTgt spid="46"/>
                                        </p:tgtEl>
                                      </p:cBhvr>
                                    </p:animEffect>
                                    <p:set>
                                      <p:cBhvr>
                                        <p:cTn id="192" dur="1" fill="hold">
                                          <p:stCondLst>
                                            <p:cond delay="999"/>
                                          </p:stCondLst>
                                        </p:cTn>
                                        <p:tgtEl>
                                          <p:spTgt spid="46"/>
                                        </p:tgtEl>
                                        <p:attrNameLst>
                                          <p:attrName>style.visibility</p:attrName>
                                        </p:attrNameLst>
                                      </p:cBhvr>
                                      <p:to>
                                        <p:strVal val="hidden"/>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31" presetClass="exit" presetSubtype="0" fill="hold" nodeType="clickEffect">
                                  <p:stCondLst>
                                    <p:cond delay="0"/>
                                  </p:stCondLst>
                                  <p:childTnLst>
                                    <p:anim calcmode="lin" valueType="num">
                                      <p:cBhvr>
                                        <p:cTn id="196" dur="1000"/>
                                        <p:tgtEl>
                                          <p:spTgt spid="47"/>
                                        </p:tgtEl>
                                        <p:attrNameLst>
                                          <p:attrName>ppt_w</p:attrName>
                                        </p:attrNameLst>
                                      </p:cBhvr>
                                      <p:tavLst>
                                        <p:tav tm="0">
                                          <p:val>
                                            <p:strVal val="ppt_w"/>
                                          </p:val>
                                        </p:tav>
                                        <p:tav tm="100000">
                                          <p:val>
                                            <p:fltVal val="0"/>
                                          </p:val>
                                        </p:tav>
                                      </p:tavLst>
                                    </p:anim>
                                    <p:anim calcmode="lin" valueType="num">
                                      <p:cBhvr>
                                        <p:cTn id="197" dur="1000"/>
                                        <p:tgtEl>
                                          <p:spTgt spid="47"/>
                                        </p:tgtEl>
                                        <p:attrNameLst>
                                          <p:attrName>ppt_h</p:attrName>
                                        </p:attrNameLst>
                                      </p:cBhvr>
                                      <p:tavLst>
                                        <p:tav tm="0">
                                          <p:val>
                                            <p:strVal val="ppt_h"/>
                                          </p:val>
                                        </p:tav>
                                        <p:tav tm="100000">
                                          <p:val>
                                            <p:fltVal val="0"/>
                                          </p:val>
                                        </p:tav>
                                      </p:tavLst>
                                    </p:anim>
                                    <p:anim calcmode="lin" valueType="num">
                                      <p:cBhvr>
                                        <p:cTn id="198" dur="1000"/>
                                        <p:tgtEl>
                                          <p:spTgt spid="47"/>
                                        </p:tgtEl>
                                        <p:attrNameLst>
                                          <p:attrName>style.rotation</p:attrName>
                                        </p:attrNameLst>
                                      </p:cBhvr>
                                      <p:tavLst>
                                        <p:tav tm="0">
                                          <p:val>
                                            <p:fltVal val="0"/>
                                          </p:val>
                                        </p:tav>
                                        <p:tav tm="100000">
                                          <p:val>
                                            <p:fltVal val="90"/>
                                          </p:val>
                                        </p:tav>
                                      </p:tavLst>
                                    </p:anim>
                                    <p:animEffect transition="out" filter="fade">
                                      <p:cBhvr>
                                        <p:cTn id="199" dur="1000"/>
                                        <p:tgtEl>
                                          <p:spTgt spid="47"/>
                                        </p:tgtEl>
                                      </p:cBhvr>
                                    </p:animEffect>
                                    <p:set>
                                      <p:cBhvr>
                                        <p:cTn id="200" dur="1" fill="hold">
                                          <p:stCondLst>
                                            <p:cond delay="999"/>
                                          </p:stCondLst>
                                        </p:cTn>
                                        <p:tgtEl>
                                          <p:spTgt spid="47"/>
                                        </p:tgtEl>
                                        <p:attrNameLst>
                                          <p:attrName>style.visibility</p:attrName>
                                        </p:attrNameLst>
                                      </p:cBhvr>
                                      <p:to>
                                        <p:strVal val="hidden"/>
                                      </p:to>
                                    </p:se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31" presetClass="exit" presetSubtype="0" fill="hold" nodeType="clickEffect">
                                  <p:stCondLst>
                                    <p:cond delay="0"/>
                                  </p:stCondLst>
                                  <p:childTnLst>
                                    <p:anim calcmode="lin" valueType="num">
                                      <p:cBhvr>
                                        <p:cTn id="204" dur="1000"/>
                                        <p:tgtEl>
                                          <p:spTgt spid="51"/>
                                        </p:tgtEl>
                                        <p:attrNameLst>
                                          <p:attrName>ppt_w</p:attrName>
                                        </p:attrNameLst>
                                      </p:cBhvr>
                                      <p:tavLst>
                                        <p:tav tm="0">
                                          <p:val>
                                            <p:strVal val="ppt_w"/>
                                          </p:val>
                                        </p:tav>
                                        <p:tav tm="100000">
                                          <p:val>
                                            <p:fltVal val="0"/>
                                          </p:val>
                                        </p:tav>
                                      </p:tavLst>
                                    </p:anim>
                                    <p:anim calcmode="lin" valueType="num">
                                      <p:cBhvr>
                                        <p:cTn id="205" dur="1000"/>
                                        <p:tgtEl>
                                          <p:spTgt spid="51"/>
                                        </p:tgtEl>
                                        <p:attrNameLst>
                                          <p:attrName>ppt_h</p:attrName>
                                        </p:attrNameLst>
                                      </p:cBhvr>
                                      <p:tavLst>
                                        <p:tav tm="0">
                                          <p:val>
                                            <p:strVal val="ppt_h"/>
                                          </p:val>
                                        </p:tav>
                                        <p:tav tm="100000">
                                          <p:val>
                                            <p:fltVal val="0"/>
                                          </p:val>
                                        </p:tav>
                                      </p:tavLst>
                                    </p:anim>
                                    <p:anim calcmode="lin" valueType="num">
                                      <p:cBhvr>
                                        <p:cTn id="206" dur="1000"/>
                                        <p:tgtEl>
                                          <p:spTgt spid="51"/>
                                        </p:tgtEl>
                                        <p:attrNameLst>
                                          <p:attrName>style.rotation</p:attrName>
                                        </p:attrNameLst>
                                      </p:cBhvr>
                                      <p:tavLst>
                                        <p:tav tm="0">
                                          <p:val>
                                            <p:fltVal val="0"/>
                                          </p:val>
                                        </p:tav>
                                        <p:tav tm="100000">
                                          <p:val>
                                            <p:fltVal val="90"/>
                                          </p:val>
                                        </p:tav>
                                      </p:tavLst>
                                    </p:anim>
                                    <p:animEffect transition="out" filter="fade">
                                      <p:cBhvr>
                                        <p:cTn id="207" dur="1000"/>
                                        <p:tgtEl>
                                          <p:spTgt spid="51"/>
                                        </p:tgtEl>
                                      </p:cBhvr>
                                    </p:animEffect>
                                    <p:set>
                                      <p:cBhvr>
                                        <p:cTn id="208" dur="1" fill="hold">
                                          <p:stCondLst>
                                            <p:cond delay="999"/>
                                          </p:stCondLst>
                                        </p:cTn>
                                        <p:tgtEl>
                                          <p:spTgt spid="51"/>
                                        </p:tgtEl>
                                        <p:attrNameLst>
                                          <p:attrName>style.visibility</p:attrName>
                                        </p:attrNameLst>
                                      </p:cBhvr>
                                      <p:to>
                                        <p:strVal val="hidden"/>
                                      </p:to>
                                    </p:se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31" presetClass="exit" presetSubtype="0" fill="hold" nodeType="clickEffect">
                                  <p:stCondLst>
                                    <p:cond delay="0"/>
                                  </p:stCondLst>
                                  <p:childTnLst>
                                    <p:anim calcmode="lin" valueType="num">
                                      <p:cBhvr>
                                        <p:cTn id="212" dur="1000"/>
                                        <p:tgtEl>
                                          <p:spTgt spid="50"/>
                                        </p:tgtEl>
                                        <p:attrNameLst>
                                          <p:attrName>ppt_w</p:attrName>
                                        </p:attrNameLst>
                                      </p:cBhvr>
                                      <p:tavLst>
                                        <p:tav tm="0">
                                          <p:val>
                                            <p:strVal val="ppt_w"/>
                                          </p:val>
                                        </p:tav>
                                        <p:tav tm="100000">
                                          <p:val>
                                            <p:fltVal val="0"/>
                                          </p:val>
                                        </p:tav>
                                      </p:tavLst>
                                    </p:anim>
                                    <p:anim calcmode="lin" valueType="num">
                                      <p:cBhvr>
                                        <p:cTn id="213" dur="1000"/>
                                        <p:tgtEl>
                                          <p:spTgt spid="50"/>
                                        </p:tgtEl>
                                        <p:attrNameLst>
                                          <p:attrName>ppt_h</p:attrName>
                                        </p:attrNameLst>
                                      </p:cBhvr>
                                      <p:tavLst>
                                        <p:tav tm="0">
                                          <p:val>
                                            <p:strVal val="ppt_h"/>
                                          </p:val>
                                        </p:tav>
                                        <p:tav tm="100000">
                                          <p:val>
                                            <p:fltVal val="0"/>
                                          </p:val>
                                        </p:tav>
                                      </p:tavLst>
                                    </p:anim>
                                    <p:anim calcmode="lin" valueType="num">
                                      <p:cBhvr>
                                        <p:cTn id="214" dur="1000"/>
                                        <p:tgtEl>
                                          <p:spTgt spid="50"/>
                                        </p:tgtEl>
                                        <p:attrNameLst>
                                          <p:attrName>style.rotation</p:attrName>
                                        </p:attrNameLst>
                                      </p:cBhvr>
                                      <p:tavLst>
                                        <p:tav tm="0">
                                          <p:val>
                                            <p:fltVal val="0"/>
                                          </p:val>
                                        </p:tav>
                                        <p:tav tm="100000">
                                          <p:val>
                                            <p:fltVal val="90"/>
                                          </p:val>
                                        </p:tav>
                                      </p:tavLst>
                                    </p:anim>
                                    <p:animEffect transition="out" filter="fade">
                                      <p:cBhvr>
                                        <p:cTn id="215" dur="1000"/>
                                        <p:tgtEl>
                                          <p:spTgt spid="50"/>
                                        </p:tgtEl>
                                      </p:cBhvr>
                                    </p:animEffect>
                                    <p:set>
                                      <p:cBhvr>
                                        <p:cTn id="216" dur="1" fill="hold">
                                          <p:stCondLst>
                                            <p:cond delay="999"/>
                                          </p:stCondLst>
                                        </p:cTn>
                                        <p:tgtEl>
                                          <p:spTgt spid="50"/>
                                        </p:tgtEl>
                                        <p:attrNameLst>
                                          <p:attrName>style.visibility</p:attrName>
                                        </p:attrNameLst>
                                      </p:cBhvr>
                                      <p:to>
                                        <p:strVal val="hidden"/>
                                      </p:to>
                                    </p:set>
                                  </p:childTnLst>
                                </p:cTn>
                              </p:par>
                            </p:childTnLst>
                          </p:cTn>
                        </p:par>
                      </p:childTnLst>
                    </p:cTn>
                  </p:par>
                  <p:par>
                    <p:cTn id="217" fill="hold" nodeType="clickPar">
                      <p:stCondLst>
                        <p:cond delay="indefinite"/>
                      </p:stCondLst>
                      <p:childTnLst>
                        <p:par>
                          <p:cTn id="218" fill="hold" nodeType="withGroup">
                            <p:stCondLst>
                              <p:cond delay="0"/>
                            </p:stCondLst>
                            <p:childTnLst>
                              <p:par>
                                <p:cTn id="219" presetID="31" presetClass="exit" presetSubtype="0" fill="hold" nodeType="clickEffect">
                                  <p:stCondLst>
                                    <p:cond delay="0"/>
                                  </p:stCondLst>
                                  <p:childTnLst>
                                    <p:anim calcmode="lin" valueType="num">
                                      <p:cBhvr>
                                        <p:cTn id="220" dur="1000"/>
                                        <p:tgtEl>
                                          <p:spTgt spid="49"/>
                                        </p:tgtEl>
                                        <p:attrNameLst>
                                          <p:attrName>ppt_w</p:attrName>
                                        </p:attrNameLst>
                                      </p:cBhvr>
                                      <p:tavLst>
                                        <p:tav tm="0">
                                          <p:val>
                                            <p:strVal val="ppt_w"/>
                                          </p:val>
                                        </p:tav>
                                        <p:tav tm="100000">
                                          <p:val>
                                            <p:fltVal val="0"/>
                                          </p:val>
                                        </p:tav>
                                      </p:tavLst>
                                    </p:anim>
                                    <p:anim calcmode="lin" valueType="num">
                                      <p:cBhvr>
                                        <p:cTn id="221" dur="1000"/>
                                        <p:tgtEl>
                                          <p:spTgt spid="49"/>
                                        </p:tgtEl>
                                        <p:attrNameLst>
                                          <p:attrName>ppt_h</p:attrName>
                                        </p:attrNameLst>
                                      </p:cBhvr>
                                      <p:tavLst>
                                        <p:tav tm="0">
                                          <p:val>
                                            <p:strVal val="ppt_h"/>
                                          </p:val>
                                        </p:tav>
                                        <p:tav tm="100000">
                                          <p:val>
                                            <p:fltVal val="0"/>
                                          </p:val>
                                        </p:tav>
                                      </p:tavLst>
                                    </p:anim>
                                    <p:anim calcmode="lin" valueType="num">
                                      <p:cBhvr>
                                        <p:cTn id="222" dur="1000"/>
                                        <p:tgtEl>
                                          <p:spTgt spid="49"/>
                                        </p:tgtEl>
                                        <p:attrNameLst>
                                          <p:attrName>style.rotation</p:attrName>
                                        </p:attrNameLst>
                                      </p:cBhvr>
                                      <p:tavLst>
                                        <p:tav tm="0">
                                          <p:val>
                                            <p:fltVal val="0"/>
                                          </p:val>
                                        </p:tav>
                                        <p:tav tm="100000">
                                          <p:val>
                                            <p:fltVal val="90"/>
                                          </p:val>
                                        </p:tav>
                                      </p:tavLst>
                                    </p:anim>
                                    <p:animEffect transition="out" filter="fade">
                                      <p:cBhvr>
                                        <p:cTn id="223" dur="1000"/>
                                        <p:tgtEl>
                                          <p:spTgt spid="49"/>
                                        </p:tgtEl>
                                      </p:cBhvr>
                                    </p:animEffect>
                                    <p:set>
                                      <p:cBhvr>
                                        <p:cTn id="224" dur="1" fill="hold">
                                          <p:stCondLst>
                                            <p:cond delay="999"/>
                                          </p:stCondLst>
                                        </p:cTn>
                                        <p:tgtEl>
                                          <p:spTgt spid="49"/>
                                        </p:tgtEl>
                                        <p:attrNameLst>
                                          <p:attrName>style.visibility</p:attrName>
                                        </p:attrNameLst>
                                      </p:cBhvr>
                                      <p:to>
                                        <p:strVal val="hidden"/>
                                      </p:to>
                                    </p:set>
                                  </p:childTnLst>
                                </p:cTn>
                              </p:par>
                            </p:childTnLst>
                          </p:cTn>
                        </p:par>
                      </p:childTnLst>
                    </p:cTn>
                  </p:par>
                  <p:par>
                    <p:cTn id="225" fill="hold" nodeType="clickPar">
                      <p:stCondLst>
                        <p:cond delay="indefinite"/>
                      </p:stCondLst>
                      <p:childTnLst>
                        <p:par>
                          <p:cTn id="226" fill="hold" nodeType="withGroup">
                            <p:stCondLst>
                              <p:cond delay="0"/>
                            </p:stCondLst>
                            <p:childTnLst>
                              <p:par>
                                <p:cTn id="227" presetID="31" presetClass="exit" presetSubtype="0" fill="hold" nodeType="clickEffect">
                                  <p:stCondLst>
                                    <p:cond delay="0"/>
                                  </p:stCondLst>
                                  <p:childTnLst>
                                    <p:anim calcmode="lin" valueType="num">
                                      <p:cBhvr>
                                        <p:cTn id="228" dur="1000"/>
                                        <p:tgtEl>
                                          <p:spTgt spid="48"/>
                                        </p:tgtEl>
                                        <p:attrNameLst>
                                          <p:attrName>ppt_w</p:attrName>
                                        </p:attrNameLst>
                                      </p:cBhvr>
                                      <p:tavLst>
                                        <p:tav tm="0">
                                          <p:val>
                                            <p:strVal val="ppt_w"/>
                                          </p:val>
                                        </p:tav>
                                        <p:tav tm="100000">
                                          <p:val>
                                            <p:fltVal val="0"/>
                                          </p:val>
                                        </p:tav>
                                      </p:tavLst>
                                    </p:anim>
                                    <p:anim calcmode="lin" valueType="num">
                                      <p:cBhvr>
                                        <p:cTn id="229" dur="1000"/>
                                        <p:tgtEl>
                                          <p:spTgt spid="48"/>
                                        </p:tgtEl>
                                        <p:attrNameLst>
                                          <p:attrName>ppt_h</p:attrName>
                                        </p:attrNameLst>
                                      </p:cBhvr>
                                      <p:tavLst>
                                        <p:tav tm="0">
                                          <p:val>
                                            <p:strVal val="ppt_h"/>
                                          </p:val>
                                        </p:tav>
                                        <p:tav tm="100000">
                                          <p:val>
                                            <p:fltVal val="0"/>
                                          </p:val>
                                        </p:tav>
                                      </p:tavLst>
                                    </p:anim>
                                    <p:anim calcmode="lin" valueType="num">
                                      <p:cBhvr>
                                        <p:cTn id="230" dur="1000"/>
                                        <p:tgtEl>
                                          <p:spTgt spid="48"/>
                                        </p:tgtEl>
                                        <p:attrNameLst>
                                          <p:attrName>style.rotation</p:attrName>
                                        </p:attrNameLst>
                                      </p:cBhvr>
                                      <p:tavLst>
                                        <p:tav tm="0">
                                          <p:val>
                                            <p:fltVal val="0"/>
                                          </p:val>
                                        </p:tav>
                                        <p:tav tm="100000">
                                          <p:val>
                                            <p:fltVal val="90"/>
                                          </p:val>
                                        </p:tav>
                                      </p:tavLst>
                                    </p:anim>
                                    <p:animEffect transition="out" filter="fade">
                                      <p:cBhvr>
                                        <p:cTn id="231" dur="1000"/>
                                        <p:tgtEl>
                                          <p:spTgt spid="48"/>
                                        </p:tgtEl>
                                      </p:cBhvr>
                                    </p:animEffect>
                                    <p:set>
                                      <p:cBhvr>
                                        <p:cTn id="232"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308</TotalTime>
  <Words>1487</Words>
  <Application>Microsoft Office PowerPoint</Application>
  <PresentationFormat>On-screen Show (4:3)</PresentationFormat>
  <Paragraphs>318</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Twinkl</vt:lpstr>
      <vt:lpstr>Times New Roman</vt:lpstr>
      <vt:lpstr>Calibri</vt:lpstr>
      <vt:lpstr>Sassoon Infant Rg</vt:lpstr>
      <vt:lpstr>Twinkl SemiBold</vt:lpstr>
      <vt:lpstr>MS PGothic</vt:lpstr>
      <vt:lpstr>Arial</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Bracken Devlin</dc:creator>
  <cp:lastModifiedBy>Staff</cp:lastModifiedBy>
  <cp:revision>28</cp:revision>
  <dcterms:created xsi:type="dcterms:W3CDTF">2017-09-01T11:35:51Z</dcterms:created>
  <dcterms:modified xsi:type="dcterms:W3CDTF">2020-07-04T14:43:45Z</dcterms:modified>
</cp:coreProperties>
</file>