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77" r:id="rId6"/>
    <p:sldId id="287" r:id="rId7"/>
    <p:sldId id="280" r:id="rId8"/>
    <p:sldId id="289" r:id="rId9"/>
    <p:sldId id="285" r:id="rId10"/>
    <p:sldId id="290" r:id="rId11"/>
    <p:sldId id="291" r:id="rId12"/>
    <p:sldId id="292" r:id="rId13"/>
    <p:sldId id="286" r:id="rId14"/>
    <p:sldId id="264" r:id="rId15"/>
  </p:sldIdLst>
  <p:sldSz cx="9144000" cy="6858000" type="screen4x3"/>
  <p:notesSz cx="6858000" cy="9144000"/>
  <p:embeddedFontLst>
    <p:embeddedFont>
      <p:font typeface="Sassoon Infant Md" panose="02000603050000020003" charset="0"/>
      <p:regular r:id="rId16"/>
    </p:embeddedFont>
    <p:embeddedFont>
      <p:font typeface="Sassoon Infant Rg" panose="02000503030000020003" charset="0"/>
      <p:regular r:id="rId17"/>
      <p:bold r:id="rId18"/>
    </p:embeddedFont>
    <p:embeddedFont>
      <p:font typeface="Twinkl" panose="020B0604020202020204" charset="0"/>
      <p:regular r:id="rId19"/>
      <p:bold r:id="rId20"/>
    </p:embeddedFont>
    <p:embeddedFont>
      <p:font typeface="Tuffy" panose="020B0603060100000000" charset="0"/>
      <p:regular r:id="rId21"/>
      <p:bold r:id="rId22"/>
      <p:italic r:id="rId23"/>
      <p:boldItalic r:id="rId24"/>
    </p:embeddedFont>
    <p:embeddedFont>
      <p:font typeface="Twinkl SemiBold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77D"/>
    <a:srgbClr val="A973AF"/>
    <a:srgbClr val="FFE864"/>
    <a:srgbClr val="2DB7BC"/>
    <a:srgbClr val="975025"/>
    <a:srgbClr val="FFF2B8"/>
    <a:srgbClr val="F46464"/>
    <a:srgbClr val="CDB5D7"/>
    <a:srgbClr val="86D3E6"/>
    <a:srgbClr val="A77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6433" autoAdjust="0"/>
  </p:normalViewPr>
  <p:slideViewPr>
    <p:cSldViewPr snapToGrid="0" showGuides="1">
      <p:cViewPr varScale="1">
        <p:scale>
          <a:sx n="95" d="100"/>
          <a:sy n="95" d="100"/>
        </p:scale>
        <p:origin x="1118" y="6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Addition and Subtraction | Addition and Subtraction Strategies | Lesson 1 of 8: Follow That Pattern</a:t>
            </a: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Addition and Subtraction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09269" y="715205"/>
            <a:ext cx="292548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Finding Zero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650" y="2011335"/>
            <a:ext cx="3816350" cy="435340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0" y="2011335"/>
            <a:ext cx="3816350" cy="435340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55650" y="2119357"/>
            <a:ext cx="7632700" cy="3290132"/>
            <a:chOff x="755650" y="1905711"/>
            <a:chExt cx="7632700" cy="4187114"/>
          </a:xfrm>
        </p:grpSpPr>
        <p:sp>
          <p:nvSpPr>
            <p:cNvPr id="5" name="Rectangle 4"/>
            <p:cNvSpPr/>
            <p:nvPr/>
          </p:nvSpPr>
          <p:spPr>
            <a:xfrm>
              <a:off x="4533544" y="1905712"/>
              <a:ext cx="76912" cy="4187113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11438" y="1905712"/>
              <a:ext cx="76912" cy="4187113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5650" y="1905711"/>
              <a:ext cx="76912" cy="4187113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755650" y="5397390"/>
            <a:ext cx="7632700" cy="85131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101650" y="4093434"/>
            <a:ext cx="1124349" cy="12135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918001" y="4093433"/>
            <a:ext cx="1124349" cy="12135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28" y="2580829"/>
            <a:ext cx="180367" cy="1337022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5918000" y="4093433"/>
            <a:ext cx="1124349" cy="12135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5650" y="1468776"/>
            <a:ext cx="7632700" cy="463140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37 – 7 =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5650" y="5570487"/>
            <a:ext cx="7632700" cy="508062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has happened? Why does this happen?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28" y="2581474"/>
            <a:ext cx="180367" cy="13370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00" y="2581474"/>
            <a:ext cx="180367" cy="13370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224832" y="2848127"/>
            <a:ext cx="472229" cy="997315"/>
            <a:chOff x="6224832" y="2848127"/>
            <a:chExt cx="472229" cy="99731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093" y="3658773"/>
              <a:ext cx="195396" cy="18666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093" y="3387418"/>
              <a:ext cx="195396" cy="186669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093" y="3116063"/>
              <a:ext cx="195396" cy="18666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665" y="3658773"/>
              <a:ext cx="195396" cy="18666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665" y="3387418"/>
              <a:ext cx="195396" cy="18666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665" y="3116063"/>
              <a:ext cx="195396" cy="18666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32" y="2848127"/>
              <a:ext cx="195396" cy="186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836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15746 -0.293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09269" y="715205"/>
            <a:ext cx="292548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Finding Zero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650" y="2011335"/>
            <a:ext cx="3816350" cy="435340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0" y="2011335"/>
            <a:ext cx="3816350" cy="435340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55650" y="2119357"/>
            <a:ext cx="7632700" cy="3290132"/>
            <a:chOff x="755650" y="1905711"/>
            <a:chExt cx="7632700" cy="4187114"/>
          </a:xfrm>
        </p:grpSpPr>
        <p:sp>
          <p:nvSpPr>
            <p:cNvPr id="5" name="Rectangle 4"/>
            <p:cNvSpPr/>
            <p:nvPr/>
          </p:nvSpPr>
          <p:spPr>
            <a:xfrm>
              <a:off x="4533544" y="1905712"/>
              <a:ext cx="76912" cy="4187113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11438" y="1905712"/>
              <a:ext cx="76912" cy="4187113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5650" y="1905711"/>
              <a:ext cx="76912" cy="4187113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755650" y="5397390"/>
            <a:ext cx="7632700" cy="85131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101650" y="4093434"/>
            <a:ext cx="1124349" cy="12135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918001" y="4093433"/>
            <a:ext cx="1124349" cy="12135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26" y="2580829"/>
            <a:ext cx="180367" cy="1337022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5918000" y="4093433"/>
            <a:ext cx="1124349" cy="12135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5650" y="1468776"/>
            <a:ext cx="7632700" cy="463140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54 – 4 =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5650" y="5570487"/>
            <a:ext cx="7632700" cy="508062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has happened? Why does this happen?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26" y="2581474"/>
            <a:ext cx="180367" cy="13370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98" y="2581474"/>
            <a:ext cx="180367" cy="13370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227093" y="3387418"/>
            <a:ext cx="469968" cy="458024"/>
            <a:chOff x="6227093" y="3387418"/>
            <a:chExt cx="469968" cy="45802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093" y="3658773"/>
              <a:ext cx="195396" cy="18666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093" y="3387418"/>
              <a:ext cx="195396" cy="18666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665" y="3658773"/>
              <a:ext cx="195396" cy="18666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665" y="3387418"/>
              <a:ext cx="195396" cy="186669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95" y="2585010"/>
            <a:ext cx="180367" cy="13370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67" y="2585010"/>
            <a:ext cx="180367" cy="13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5747 -0.293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0951EE-C0DF-481E-BCDE-BEFFC115D3E9}"/>
              </a:ext>
            </a:extLst>
          </p:cNvPr>
          <p:cNvGrpSpPr/>
          <p:nvPr/>
        </p:nvGrpSpPr>
        <p:grpSpPr>
          <a:xfrm>
            <a:off x="445574" y="702863"/>
            <a:ext cx="7942776" cy="5392341"/>
            <a:chOff x="445574" y="702863"/>
            <a:chExt cx="7942776" cy="53923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E60ACA-8537-4BC5-B9F4-1CEC3447B202}"/>
                </a:ext>
              </a:extLst>
            </p:cNvPr>
            <p:cNvSpPr/>
            <p:nvPr/>
          </p:nvSpPr>
          <p:spPr>
            <a:xfrm>
              <a:off x="755650" y="1822827"/>
              <a:ext cx="3816349" cy="4269997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A9F119-800B-4F66-A3A5-FFC16A4B2F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" r="20608" b="-36"/>
            <a:stretch/>
          </p:blipFill>
          <p:spPr>
            <a:xfrm>
              <a:off x="755650" y="2068829"/>
              <a:ext cx="3816350" cy="40263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E46D8F-7ECE-4139-898F-67EE0D4D9785}"/>
                </a:ext>
              </a:extLst>
            </p:cNvPr>
            <p:cNvSpPr/>
            <p:nvPr/>
          </p:nvSpPr>
          <p:spPr>
            <a:xfrm>
              <a:off x="4571999" y="1819414"/>
              <a:ext cx="3816351" cy="4273409"/>
            </a:xfrm>
            <a:prstGeom prst="rect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4CA663-74BF-4FDA-8BDA-29661B20B4E0}"/>
                </a:ext>
              </a:extLst>
            </p:cNvPr>
            <p:cNvSpPr/>
            <p:nvPr/>
          </p:nvSpPr>
          <p:spPr>
            <a:xfrm>
              <a:off x="755649" y="1364071"/>
              <a:ext cx="7632701" cy="458757"/>
            </a:xfrm>
            <a:prstGeom prst="rect">
              <a:avLst/>
            </a:prstGeom>
            <a:solidFill>
              <a:srgbClr val="C7E8FD"/>
            </a:solidFill>
          </p:spPr>
          <p:txBody>
            <a:bodyPr wrap="square" lIns="72000" tIns="72000" rIns="72000" bIns="108000">
              <a:spAutoFit/>
            </a:bodyPr>
            <a:lstStyle/>
            <a:p>
              <a:pPr algn="ctr"/>
              <a:r>
                <a:rPr lang="en-GB" dirty="0"/>
                <a:t>Dive in by completing your own activity!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AACD1F7-6182-4C94-9FF6-823981BFF40E}"/>
                </a:ext>
              </a:extLst>
            </p:cNvPr>
            <p:cNvSpPr/>
            <p:nvPr/>
          </p:nvSpPr>
          <p:spPr>
            <a:xfrm>
              <a:off x="445574" y="702863"/>
              <a:ext cx="2205347" cy="355276"/>
            </a:xfrm>
            <a:prstGeom prst="rect">
              <a:avLst/>
            </a:prstGeom>
            <a:solidFill>
              <a:srgbClr val="072F54"/>
            </a:solidFill>
          </p:spPr>
          <p:txBody>
            <a:bodyPr wrap="square" lIns="180000" tIns="36000" rIns="180000" bIns="72000" anchor="ctr">
              <a:spAutoFit/>
            </a:bodyPr>
            <a:lstStyle/>
            <a:p>
              <a:pPr algn="ctr"/>
              <a:r>
                <a:rPr lang="en-GB" altLang="en-US" sz="1600" b="1" dirty="0">
                  <a:solidFill>
                    <a:schemeClr val="bg1"/>
                  </a:solidFill>
                </a:rPr>
                <a:t>Diving into Mastery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9ECB1E7-942F-41BD-9914-3F88218450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0"/>
          <a:stretch/>
        </p:blipFill>
        <p:spPr>
          <a:xfrm>
            <a:off x="5577146" y="2032606"/>
            <a:ext cx="2712882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ECBBEC-E170-4A19-B9A5-95C890A217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0"/>
          <a:stretch/>
        </p:blipFill>
        <p:spPr>
          <a:xfrm>
            <a:off x="5128203" y="2032606"/>
            <a:ext cx="2712880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982BC9-2F26-4389-8514-B9663C4686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0"/>
          <a:stretch/>
        </p:blipFill>
        <p:spPr>
          <a:xfrm>
            <a:off x="4679258" y="2032606"/>
            <a:ext cx="2712882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 can add a 1-digit number to a multiple of 10 and perform the inverse.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13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add a 1-digit number to a multiple of 10.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subtract a 1-digit number from a multiple of 10.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spot a pattern.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continue a pattern.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2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 can add a 1-digit number to a multiple of 10 and perform the inverse.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13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add a 1-digit number to a multiple of 10.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subtract a 1-digit number from a multiple of 10.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spot a pattern.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continue a pattern.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47599" y="697112"/>
            <a:ext cx="384881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Pattern Builders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537576"/>
            <a:ext cx="7632700" cy="620738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to change the cards on the following slides.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5650" y="2258387"/>
            <a:ext cx="7632700" cy="620738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Follow the instruction on the slide.</a:t>
            </a: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27346" r="8264" b="19282"/>
          <a:stretch/>
        </p:blipFill>
        <p:spPr>
          <a:xfrm>
            <a:off x="755650" y="2979197"/>
            <a:ext cx="7632700" cy="3113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28"/>
          <a:stretch/>
        </p:blipFill>
        <p:spPr>
          <a:xfrm>
            <a:off x="1016021" y="2323070"/>
            <a:ext cx="1619671" cy="3769755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862360" y="3206810"/>
            <a:ext cx="3419279" cy="1713471"/>
          </a:xfrm>
          <a:prstGeom prst="wedgeRoundRectCallout">
            <a:avLst>
              <a:gd name="adj1" fmla="val -58630"/>
              <a:gd name="adj2" fmla="val -2861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Write a number sentence for your calculation.</a:t>
            </a:r>
          </a:p>
        </p:txBody>
      </p:sp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47597" y="697112"/>
            <a:ext cx="384881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Pattern Builders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07222" y="1598064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15854" y="1598064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5854" y="1598064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0" y="2738914"/>
            <a:ext cx="7632700" cy="2422746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844878" y="2822266"/>
            <a:ext cx="1367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78477D"/>
                </a:solidFill>
              </a:rPr>
              <a:t>10 + 1 = 11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44878" y="3201604"/>
            <a:ext cx="1428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78477D"/>
                </a:solidFill>
              </a:rPr>
              <a:t>10 + 2 = 12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44878" y="3580942"/>
            <a:ext cx="142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78477D"/>
                </a:solidFill>
              </a:rPr>
              <a:t>10 + 3 = 13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44878" y="3960280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78477D"/>
                </a:solidFill>
              </a:rPr>
              <a:t>10 + 4 = 14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44878" y="4339618"/>
            <a:ext cx="1431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78477D"/>
                </a:solidFill>
              </a:rPr>
              <a:t>10 + 5 = 15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44878" y="4718956"/>
            <a:ext cx="1441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78477D"/>
                </a:solidFill>
              </a:rPr>
              <a:t>10 + 6 = 16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15854" y="1598064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715854" y="1598064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714919" y="1598064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714919" y="1598064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6750" y="5245012"/>
            <a:ext cx="7711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b="1" dirty="0"/>
              <a:t>What do you notice?</a:t>
            </a:r>
          </a:p>
          <a:p>
            <a:pPr algn="ctr">
              <a:spcAft>
                <a:spcPts val="1200"/>
              </a:spcAft>
            </a:pPr>
            <a:r>
              <a:rPr lang="en-GB" b="1" dirty="0"/>
              <a:t>Can you continue the pattern?</a:t>
            </a:r>
            <a:endParaRPr lang="en-GB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875291" y="2127502"/>
            <a:ext cx="2148645" cy="1378671"/>
          </a:xfrm>
          <a:prstGeom prst="wedgeRoundRectCallout">
            <a:avLst>
              <a:gd name="adj1" fmla="val 12038"/>
              <a:gd name="adj2" fmla="val 6015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add the two numbers together?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4"/>
          <a:stretch/>
        </p:blipFill>
        <p:spPr>
          <a:xfrm>
            <a:off x="648175" y="3580942"/>
            <a:ext cx="1853193" cy="25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2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3" grpId="1" animBg="1"/>
      <p:bldP spid="13" grpId="2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47597" y="697112"/>
            <a:ext cx="384881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Pattern Builders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07222" y="1598064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15854" y="1598064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0" y="2738914"/>
            <a:ext cx="7632700" cy="2422746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844878" y="2822266"/>
            <a:ext cx="13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78477D"/>
                </a:solidFill>
              </a:rPr>
              <a:t>11 – 1 = 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44878" y="3201604"/>
            <a:ext cx="140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78477D"/>
                </a:solidFill>
              </a:rPr>
              <a:t>12 – 2 = 10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44878" y="3580942"/>
            <a:ext cx="1399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78477D"/>
                </a:solidFill>
              </a:rPr>
              <a:t>13 – 3 = 10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44878" y="3960280"/>
            <a:ext cx="1431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78477D"/>
                </a:solidFill>
              </a:rPr>
              <a:t>14 – 4 = 10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44878" y="4339618"/>
            <a:ext cx="1409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78477D"/>
                </a:solidFill>
              </a:rPr>
              <a:t>15 – 5 = 10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44878" y="4718956"/>
            <a:ext cx="1418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78477D"/>
                </a:solidFill>
              </a:rPr>
              <a:t>16 – 6 = 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6750" y="5245012"/>
            <a:ext cx="7711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b="1" dirty="0"/>
              <a:t>What do you notice?</a:t>
            </a:r>
          </a:p>
          <a:p>
            <a:pPr algn="ctr">
              <a:spcAft>
                <a:spcPts val="1200"/>
              </a:spcAft>
            </a:pPr>
            <a:r>
              <a:rPr lang="en-GB" b="1" dirty="0"/>
              <a:t>Can you continue the pattern?</a:t>
            </a:r>
            <a:endParaRPr lang="en-GB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875291" y="2127502"/>
            <a:ext cx="2148645" cy="1378671"/>
          </a:xfrm>
          <a:prstGeom prst="wedgeRoundRectCallout">
            <a:avLst>
              <a:gd name="adj1" fmla="val 12038"/>
              <a:gd name="adj2" fmla="val 6015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Subtract the smaller number from the larger one.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710"/>
          <a:stretch/>
        </p:blipFill>
        <p:spPr>
          <a:xfrm>
            <a:off x="528026" y="3655711"/>
            <a:ext cx="2116174" cy="2437114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307221" y="1599371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721443" y="1598159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307221" y="1595349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721442" y="1596053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307221" y="1601789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721441" y="1595979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4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307221" y="1601789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721439" y="1594744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5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301632" y="1601789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721435" y="1601789"/>
            <a:ext cx="1042587" cy="991312"/>
          </a:xfrm>
          <a:prstGeom prst="roundRect">
            <a:avLst/>
          </a:prstGeom>
          <a:solidFill>
            <a:srgbClr val="F4646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127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43696" y="715205"/>
            <a:ext cx="545662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What Happens to Zero?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650" y="2011335"/>
            <a:ext cx="3816350" cy="435340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0" y="2011335"/>
            <a:ext cx="3816350" cy="435340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55650" y="2119357"/>
            <a:ext cx="7632700" cy="3290132"/>
            <a:chOff x="755650" y="1905711"/>
            <a:chExt cx="7632700" cy="4187114"/>
          </a:xfrm>
        </p:grpSpPr>
        <p:sp>
          <p:nvSpPr>
            <p:cNvPr id="5" name="Rectangle 4"/>
            <p:cNvSpPr/>
            <p:nvPr/>
          </p:nvSpPr>
          <p:spPr>
            <a:xfrm>
              <a:off x="4533544" y="1905712"/>
              <a:ext cx="76912" cy="4187113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11438" y="1905712"/>
              <a:ext cx="76912" cy="4187113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5650" y="1905711"/>
              <a:ext cx="76912" cy="4187113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755650" y="5397390"/>
            <a:ext cx="7632700" cy="85131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101650" y="4093434"/>
            <a:ext cx="1124349" cy="12135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918001" y="4093433"/>
            <a:ext cx="1124349" cy="12135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83" y="2580829"/>
            <a:ext cx="180367" cy="133702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55" y="2580829"/>
            <a:ext cx="180367" cy="1337022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5918001" y="4093433"/>
            <a:ext cx="1124349" cy="12135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77" y="3744231"/>
            <a:ext cx="195396" cy="1866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77" y="3472876"/>
            <a:ext cx="195396" cy="18666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77" y="3201521"/>
            <a:ext cx="195396" cy="18666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755650" y="1468776"/>
            <a:ext cx="7632700" cy="463140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20 + 3 =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5650" y="5570487"/>
            <a:ext cx="7632700" cy="508062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happened to zero? Why does this happen?</a:t>
            </a:r>
          </a:p>
        </p:txBody>
      </p:sp>
    </p:spTree>
    <p:extLst>
      <p:ext uri="{BB962C8B-B14F-4D97-AF65-F5344CB8AC3E}">
        <p14:creationId xmlns:p14="http://schemas.microsoft.com/office/powerpoint/2010/main" val="2172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43696" y="715205"/>
            <a:ext cx="545662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What Happens to Zero?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650" y="2011335"/>
            <a:ext cx="3816350" cy="435340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0" y="2011335"/>
            <a:ext cx="3816350" cy="435340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55650" y="2119357"/>
            <a:ext cx="7632700" cy="3290132"/>
            <a:chOff x="755650" y="1905711"/>
            <a:chExt cx="7632700" cy="4187114"/>
          </a:xfrm>
        </p:grpSpPr>
        <p:sp>
          <p:nvSpPr>
            <p:cNvPr id="5" name="Rectangle 4"/>
            <p:cNvSpPr/>
            <p:nvPr/>
          </p:nvSpPr>
          <p:spPr>
            <a:xfrm>
              <a:off x="4533544" y="1905712"/>
              <a:ext cx="76912" cy="4187113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11438" y="1905712"/>
              <a:ext cx="76912" cy="4187113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5650" y="1905711"/>
              <a:ext cx="76912" cy="4187113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755650" y="5397390"/>
            <a:ext cx="7632700" cy="85131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101650" y="4093434"/>
            <a:ext cx="1124349" cy="12135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918001" y="4093433"/>
            <a:ext cx="1124349" cy="12135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88" y="2580829"/>
            <a:ext cx="180367" cy="133702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60" y="2580829"/>
            <a:ext cx="180367" cy="1337022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5918001" y="4093433"/>
            <a:ext cx="1124349" cy="12135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93" y="3658773"/>
            <a:ext cx="195396" cy="1866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93" y="3387418"/>
            <a:ext cx="195396" cy="18666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93" y="3116063"/>
            <a:ext cx="195396" cy="18666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755650" y="1468776"/>
            <a:ext cx="7632700" cy="463140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40 + 7 =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5650" y="5570487"/>
            <a:ext cx="7632700" cy="508062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happened to zero? How do you know?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60" y="2581474"/>
            <a:ext cx="180367" cy="13370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32" y="2581474"/>
            <a:ext cx="180367" cy="13370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65" y="3658773"/>
            <a:ext cx="195396" cy="1866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65" y="3387418"/>
            <a:ext cx="195396" cy="1866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65" y="3116063"/>
            <a:ext cx="195396" cy="1866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32" y="2848127"/>
            <a:ext cx="195396" cy="1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3" b="9024"/>
          <a:stretch/>
        </p:blipFill>
        <p:spPr>
          <a:xfrm>
            <a:off x="755650" y="1563879"/>
            <a:ext cx="7632700" cy="4528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2770" y="2264635"/>
            <a:ext cx="1073150" cy="568626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78477D"/>
                </a:solidFill>
              </a:rPr>
              <a:t>30 + 6 =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3935" y="697112"/>
            <a:ext cx="391613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Fast and Furious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Individual 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07936" y="2264635"/>
            <a:ext cx="544736" cy="568626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78477D"/>
                </a:solidFill>
              </a:rPr>
              <a:t>36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81316" y="2998149"/>
            <a:ext cx="1073150" cy="568626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78477D"/>
                </a:solidFill>
              </a:rPr>
              <a:t>10 + 9 =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16482" y="2998149"/>
            <a:ext cx="544736" cy="568626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78477D"/>
                </a:solidFill>
              </a:rPr>
              <a:t>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9862" y="3731663"/>
            <a:ext cx="1073150" cy="568626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78477D"/>
                </a:solidFill>
              </a:rPr>
              <a:t>60 + 2 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25028" y="3731663"/>
            <a:ext cx="544736" cy="568626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78477D"/>
                </a:solidFill>
              </a:rPr>
              <a:t>62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98408" y="4465177"/>
            <a:ext cx="1073150" cy="568626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78477D"/>
                </a:solidFill>
              </a:rPr>
              <a:t>20 + 4 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33574" y="4465177"/>
            <a:ext cx="544736" cy="568626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78477D"/>
                </a:solidFill>
              </a:rPr>
              <a:t>24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67615" y="2264635"/>
            <a:ext cx="1073150" cy="568626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50 + 5 =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02781" y="2264635"/>
            <a:ext cx="544736" cy="568626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55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76161" y="2998149"/>
            <a:ext cx="1073150" cy="568626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70 + 1 =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11327" y="2998149"/>
            <a:ext cx="544736" cy="568626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71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84707" y="3731663"/>
            <a:ext cx="1073150" cy="568626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80 + 8 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19873" y="3731663"/>
            <a:ext cx="544736" cy="568626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88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93253" y="4465177"/>
            <a:ext cx="1073150" cy="568626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70 + 3 =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28419" y="4465177"/>
            <a:ext cx="544736" cy="568626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73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62460" y="2264635"/>
            <a:ext cx="1073150" cy="5686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6"/>
                </a:solidFill>
              </a:rPr>
              <a:t>90 + 7 =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97626" y="2264635"/>
            <a:ext cx="544736" cy="5686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accent6"/>
                </a:solidFill>
              </a:rPr>
              <a:t>97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71006" y="2998149"/>
            <a:ext cx="1073150" cy="5686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6"/>
                </a:solidFill>
              </a:rPr>
              <a:t>40 + 8 =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06172" y="2998149"/>
            <a:ext cx="544736" cy="5686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accent6"/>
                </a:solidFill>
              </a:rPr>
              <a:t>48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79552" y="3731663"/>
            <a:ext cx="1073150" cy="5686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6"/>
                </a:solidFill>
              </a:rPr>
              <a:t>90 + 5 =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14718" y="3731663"/>
            <a:ext cx="544736" cy="5686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accent6"/>
                </a:solidFill>
              </a:rPr>
              <a:t>95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88098" y="4465177"/>
            <a:ext cx="1073150" cy="5686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6"/>
                </a:solidFill>
              </a:rPr>
              <a:t>80 + 6 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23264" y="4465177"/>
            <a:ext cx="544736" cy="5686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accent6"/>
                </a:solidFill>
              </a:rPr>
              <a:t>86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5198691"/>
            <a:ext cx="3381671" cy="10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1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9EAF7601-D4AA-488C-886E-A74EB165D862}" vid="{4FBA0018-CAF8-4EF1-890E-3E338F9F54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453</Words>
  <Application>Microsoft Office PowerPoint</Application>
  <PresentationFormat>On-screen Show (4:3)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Sassoon Infant Md</vt:lpstr>
      <vt:lpstr>Sassoon Infant Rg</vt:lpstr>
      <vt:lpstr>Twinkl</vt:lpstr>
      <vt:lpstr>Tuffy</vt:lpstr>
      <vt:lpstr>Twinkl SemiBold</vt:lpstr>
      <vt:lpstr>Arial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24</cp:revision>
  <dcterms:created xsi:type="dcterms:W3CDTF">2017-09-28T08:56:25Z</dcterms:created>
  <dcterms:modified xsi:type="dcterms:W3CDTF">2020-06-28T09:24:23Z</dcterms:modified>
</cp:coreProperties>
</file>